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Lst>
  <p:notesMasterIdLst>
    <p:notesMasterId r:id="rId25"/>
  </p:notesMasterIdLst>
  <p:handoutMasterIdLst>
    <p:handoutMasterId r:id="rId26"/>
  </p:handoutMasterIdLst>
  <p:sldIdLst>
    <p:sldId id="284" r:id="rId2"/>
    <p:sldId id="285" r:id="rId3"/>
    <p:sldId id="286" r:id="rId4"/>
    <p:sldId id="287" r:id="rId5"/>
    <p:sldId id="292" r:id="rId6"/>
    <p:sldId id="293" r:id="rId7"/>
    <p:sldId id="294" r:id="rId8"/>
    <p:sldId id="295" r:id="rId9"/>
    <p:sldId id="276" r:id="rId10"/>
    <p:sldId id="278" r:id="rId11"/>
    <p:sldId id="297" r:id="rId12"/>
    <p:sldId id="296" r:id="rId13"/>
    <p:sldId id="299" r:id="rId14"/>
    <p:sldId id="298" r:id="rId15"/>
    <p:sldId id="301" r:id="rId16"/>
    <p:sldId id="300" r:id="rId17"/>
    <p:sldId id="303" r:id="rId18"/>
    <p:sldId id="302" r:id="rId19"/>
    <p:sldId id="290" r:id="rId20"/>
    <p:sldId id="291" r:id="rId21"/>
    <p:sldId id="265" r:id="rId22"/>
    <p:sldId id="264" r:id="rId23"/>
    <p:sldId id="281" r:id="rId24"/>
  </p:sldIdLst>
  <p:sldSz cx="14630400" cy="8229600"/>
  <p:notesSz cx="6858000" cy="9144000"/>
  <p:embeddedFontLst>
    <p:embeddedFont>
      <p:font typeface="Assistant" pitchFamily="2" charset="-79"/>
      <p:regular r:id="rId27"/>
      <p:bold r:id="rId28"/>
    </p:embeddedFont>
    <p:embeddedFont>
      <p:font typeface="Fredoka" pitchFamily="2" charset="-79"/>
      <p:regular r:id="rId29"/>
      <p:bold r:id="rId30"/>
    </p:embeddedFont>
    <p:embeddedFont>
      <p:font typeface="Lato" panose="020F0502020204030203" pitchFamily="34" charset="0"/>
      <p:regular r:id="rId31"/>
      <p:bold r:id="rId32"/>
      <p:italic r:id="rId33"/>
      <p:boldItalic r:id="rId34"/>
    </p:embeddedFont>
    <p:embeddedFont>
      <p:font typeface="Lato Black" panose="020F0A02020204030203" pitchFamily="34" charset="0"/>
      <p:bold r:id="rId35"/>
      <p:boldItalic r:id="rId36"/>
    </p:embeddedFont>
    <p:embeddedFont>
      <p:font typeface="Lato Heavy" panose="020F0502020204030203" pitchFamily="34" charset="0"/>
      <p:bold r:id="rId37"/>
      <p:boldItalic r:id="rId38"/>
    </p:embeddedFont>
    <p:embeddedFont>
      <p:font typeface="Lato Light" panose="020F0502020204030203" pitchFamily="34" charset="0"/>
      <p:regular r:id="rId39"/>
      <p: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97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5" autoAdjust="0"/>
    <p:restoredTop sz="94660"/>
  </p:normalViewPr>
  <p:slideViewPr>
    <p:cSldViewPr snapToGrid="0">
      <p:cViewPr varScale="1">
        <p:scale>
          <a:sx n="62" d="100"/>
          <a:sy n="62" d="100"/>
        </p:scale>
        <p:origin x="907" y="62"/>
      </p:cViewPr>
      <p:guideLst/>
    </p:cSldViewPr>
  </p:slideViewPr>
  <p:notesTextViewPr>
    <p:cViewPr>
      <p:scale>
        <a:sx n="1" d="1"/>
        <a:sy n="1" d="1"/>
      </p:scale>
      <p:origin x="0" y="0"/>
    </p:cViewPr>
  </p:notesTextViewPr>
  <p:notesViewPr>
    <p:cSldViewPr snapToGrid="0">
      <p:cViewPr varScale="1">
        <p:scale>
          <a:sx n="60" d="100"/>
          <a:sy n="60" d="100"/>
        </p:scale>
        <p:origin x="2333"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a:solidFill>
                <a:schemeClr val="tx1">
                  <a:alpha val="97000"/>
                </a:schemeClr>
              </a:solidFill>
            </a:ln>
          </c:spPr>
          <c:dPt>
            <c:idx val="0"/>
            <c:bubble3D val="0"/>
            <c:spPr>
              <a:solidFill>
                <a:schemeClr val="accent1"/>
              </a:solidFill>
              <a:ln w="19050">
                <a:solidFill>
                  <a:schemeClr val="tx1">
                    <a:alpha val="97000"/>
                  </a:schemeClr>
                </a:solidFill>
              </a:ln>
              <a:effectLst/>
            </c:spPr>
            <c:extLst>
              <c:ext xmlns:c16="http://schemas.microsoft.com/office/drawing/2014/chart" uri="{C3380CC4-5D6E-409C-BE32-E72D297353CC}">
                <c16:uniqueId val="{00000001-D5B6-4570-BF72-BE01968A66AC}"/>
              </c:ext>
            </c:extLst>
          </c:dPt>
          <c:dPt>
            <c:idx val="1"/>
            <c:bubble3D val="0"/>
            <c:spPr>
              <a:solidFill>
                <a:schemeClr val="accent2"/>
              </a:solidFill>
              <a:ln w="19050">
                <a:solidFill>
                  <a:schemeClr val="tx1">
                    <a:alpha val="97000"/>
                  </a:schemeClr>
                </a:solidFill>
              </a:ln>
              <a:effectLst/>
            </c:spPr>
            <c:extLst>
              <c:ext xmlns:c16="http://schemas.microsoft.com/office/drawing/2014/chart" uri="{C3380CC4-5D6E-409C-BE32-E72D297353CC}">
                <c16:uniqueId val="{00000003-D5B6-4570-BF72-BE01968A66AC}"/>
              </c:ext>
            </c:extLst>
          </c:dPt>
          <c:dPt>
            <c:idx val="2"/>
            <c:bubble3D val="0"/>
            <c:spPr>
              <a:solidFill>
                <a:schemeClr val="accent3"/>
              </a:solidFill>
              <a:ln w="19050">
                <a:solidFill>
                  <a:schemeClr val="tx1">
                    <a:alpha val="97000"/>
                  </a:schemeClr>
                </a:solidFill>
              </a:ln>
              <a:effectLst/>
            </c:spPr>
            <c:extLst>
              <c:ext xmlns:c16="http://schemas.microsoft.com/office/drawing/2014/chart" uri="{C3380CC4-5D6E-409C-BE32-E72D297353CC}">
                <c16:uniqueId val="{00000005-D5B6-4570-BF72-BE01968A66AC}"/>
              </c:ext>
            </c:extLst>
          </c:dPt>
          <c:val>
            <c:numRef>
              <c:f>Sheet1!$B$2:$B$4</c:f>
              <c:numCache>
                <c:formatCode>General</c:formatCode>
                <c:ptCount val="3"/>
                <c:pt idx="0">
                  <c:v>60</c:v>
                </c:pt>
                <c:pt idx="1">
                  <c:v>28</c:v>
                </c:pt>
                <c:pt idx="2">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Grafik 1</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biru</c:v>
                      </c:pt>
                      <c:pt idx="1">
                        <c:v>birumuda</c:v>
                      </c:pt>
                      <c:pt idx="2">
                        <c:v>kuning</c:v>
                      </c:pt>
                    </c:strCache>
                  </c:strRef>
                </c15:cat>
              </c15:filteredCategoryTitle>
            </c:ext>
            <c:ext xmlns:c16="http://schemas.microsoft.com/office/drawing/2014/chart" uri="{C3380CC4-5D6E-409C-BE32-E72D297353CC}">
              <c16:uniqueId val="{00000006-D5B6-4570-BF72-BE01968A66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4F4-439D-B7A5-4D0E33623D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F4-439D-B7A5-4D0E33623D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4F4-439D-B7A5-4D0E33623D93}"/>
              </c:ext>
            </c:extLst>
          </c:dPt>
          <c:val>
            <c:numRef>
              <c:f>Sheet1!$B$2:$B$4</c:f>
              <c:numCache>
                <c:formatCode>General</c:formatCode>
                <c:ptCount val="3"/>
                <c:pt idx="0">
                  <c:v>60</c:v>
                </c:pt>
                <c:pt idx="1">
                  <c:v>28</c:v>
                </c:pt>
                <c:pt idx="2">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Grafik 1</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biru</c:v>
                      </c:pt>
                      <c:pt idx="1">
                        <c:v>birumuda</c:v>
                      </c:pt>
                      <c:pt idx="2">
                        <c:v>kuning</c:v>
                      </c:pt>
                    </c:strCache>
                  </c:strRef>
                </c15:cat>
              </c15:filteredCategoryTitle>
            </c:ext>
            <c:ext xmlns:c16="http://schemas.microsoft.com/office/drawing/2014/chart" uri="{C3380CC4-5D6E-409C-BE32-E72D297353CC}">
              <c16:uniqueId val="{00000006-84F4-439D-B7A5-4D0E33623D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2FEAF0-25A7-8E62-CFC9-0D8EBD3AE2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70C43A-B848-2510-77FD-2083F9CBA1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B4F5EB-B54B-4707-8428-39724FFAF8F1}" type="datetimeFigureOut">
              <a:rPr lang="en-US" smtClean="0"/>
              <a:t>3/6/2025</a:t>
            </a:fld>
            <a:endParaRPr lang="en-US"/>
          </a:p>
        </p:txBody>
      </p:sp>
      <p:sp>
        <p:nvSpPr>
          <p:cNvPr id="4" name="Footer Placeholder 3">
            <a:extLst>
              <a:ext uri="{FF2B5EF4-FFF2-40B4-BE49-F238E27FC236}">
                <a16:creationId xmlns:a16="http://schemas.microsoft.com/office/drawing/2014/main" id="{2A3D7486-A46C-3246-13A4-FF0E6E9355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1B8868-5C8F-191E-3254-D351A881C0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809DCF-5849-40E0-8F3F-02684EF14836}" type="slidenum">
              <a:rPr lang="en-US" smtClean="0"/>
              <a:t>‹#›</a:t>
            </a:fld>
            <a:endParaRPr lang="en-US"/>
          </a:p>
        </p:txBody>
      </p:sp>
    </p:spTree>
    <p:extLst>
      <p:ext uri="{BB962C8B-B14F-4D97-AF65-F5344CB8AC3E}">
        <p14:creationId xmlns:p14="http://schemas.microsoft.com/office/powerpoint/2010/main" val="2405934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3C440-1A4B-4CD4-99D1-1DD200A65F6C}"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313CA-4D30-4194-B249-2897DFC0E1E9}" type="slidenum">
              <a:rPr lang="en-US" smtClean="0"/>
              <a:t>‹#›</a:t>
            </a:fld>
            <a:endParaRPr lang="en-US"/>
          </a:p>
        </p:txBody>
      </p:sp>
    </p:spTree>
    <p:extLst>
      <p:ext uri="{BB962C8B-B14F-4D97-AF65-F5344CB8AC3E}">
        <p14:creationId xmlns:p14="http://schemas.microsoft.com/office/powerpoint/2010/main" val="13646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313CA-4D30-4194-B249-2897DFC0E1E9}" type="slidenum">
              <a:rPr lang="en-US" smtClean="0"/>
              <a:t>1</a:t>
            </a:fld>
            <a:endParaRPr lang="en-US"/>
          </a:p>
        </p:txBody>
      </p:sp>
    </p:spTree>
    <p:extLst>
      <p:ext uri="{BB962C8B-B14F-4D97-AF65-F5344CB8AC3E}">
        <p14:creationId xmlns:p14="http://schemas.microsoft.com/office/powerpoint/2010/main" val="1993860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Jud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0277" y="1723292"/>
            <a:ext cx="6564923" cy="2281018"/>
          </a:xfrm>
        </p:spPr>
        <p:txBody>
          <a:bodyPr anchor="b">
            <a:normAutofit/>
          </a:bodyPr>
          <a:lstStyle>
            <a:lvl1pPr algn="l">
              <a:defRPr sz="5280"/>
            </a:lvl1pPr>
          </a:lstStyle>
          <a:p>
            <a:r>
              <a:rPr lang="en-US"/>
              <a:t>Ini untuk judul</a:t>
            </a:r>
            <a:endParaRPr lang="en-US" dirty="0"/>
          </a:p>
        </p:txBody>
      </p:sp>
      <p:sp>
        <p:nvSpPr>
          <p:cNvPr id="3" name="Subtitle 2"/>
          <p:cNvSpPr>
            <a:spLocks noGrp="1"/>
          </p:cNvSpPr>
          <p:nvPr>
            <p:ph type="subTitle" idx="1"/>
          </p:nvPr>
        </p:nvSpPr>
        <p:spPr>
          <a:xfrm>
            <a:off x="750277" y="4225290"/>
            <a:ext cx="5334000" cy="1986914"/>
          </a:xfrm>
        </p:spPr>
        <p:txBody>
          <a:bodyPr>
            <a:normAutofit/>
          </a:bodyPr>
          <a:lstStyle>
            <a:lvl1pPr marL="0" indent="0" algn="l">
              <a:buNone/>
              <a:defRPr sz="216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699B7AD1-11A1-BE8D-48BA-D66D59351F60}"/>
              </a:ext>
            </a:extLst>
          </p:cNvPr>
          <p:cNvSpPr txBox="1"/>
          <p:nvPr userDrawn="1"/>
        </p:nvSpPr>
        <p:spPr>
          <a:xfrm>
            <a:off x="6084277" y="808878"/>
            <a:ext cx="7315200" cy="646331"/>
          </a:xfrm>
          <a:prstGeom prst="rect">
            <a:avLst/>
          </a:prstGeom>
          <a:noFill/>
        </p:spPr>
        <p:txBody>
          <a:bodyPr wrap="square">
            <a:spAutoFit/>
          </a:bodyPr>
          <a:lstStyle/>
          <a:p>
            <a:pPr algn="r"/>
            <a:r>
              <a:rPr lang="en-US" i="1">
                <a:latin typeface="Lato Light" panose="020F0502020204030203" pitchFamily="34" charset="0"/>
                <a:ea typeface="Lato Light" panose="020F0502020204030203" pitchFamily="34" charset="0"/>
                <a:cs typeface="Lato Light" panose="020F0502020204030203" pitchFamily="34" charset="0"/>
              </a:rPr>
              <a:t>Mangesthi luhur ambangun nagara</a:t>
            </a:r>
          </a:p>
          <a:p>
            <a:pPr algn="r"/>
            <a:r>
              <a:rPr lang="en-US" i="1">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2801529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81A0B745-39D5-C189-EC17-3C48B0A5E0FE}"/>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1340796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enjelasan dengan gam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E36AE417-EC2C-4CC0-14C4-DDBD1375E101}"/>
              </a:ext>
            </a:extLst>
          </p:cNvPr>
          <p:cNvSpPr>
            <a:spLocks noGrp="1"/>
          </p:cNvSpPr>
          <p:nvPr>
            <p:ph type="pic" sz="quarter" idx="12"/>
          </p:nvPr>
        </p:nvSpPr>
        <p:spPr>
          <a:xfrm>
            <a:off x="8402430" y="1380425"/>
            <a:ext cx="4525962" cy="5926138"/>
          </a:xfrm>
          <a:solidFill>
            <a:schemeClr val="accent1">
              <a:lumMod val="20000"/>
              <a:lumOff val="80000"/>
            </a:schemeClr>
          </a:solidFill>
          <a:ln w="28575">
            <a:solidFill>
              <a:schemeClr val="tx1"/>
            </a:solidFill>
          </a:ln>
          <a:effectLst>
            <a:outerShdw dist="50800" dir="2700000" algn="tl" rotWithShape="0">
              <a:prstClr val="black"/>
            </a:outerShdw>
          </a:effectLst>
        </p:spPr>
        <p:txBody>
          <a:bodyPr/>
          <a:lstStyle/>
          <a:p>
            <a:endParaRPr lang="en-US"/>
          </a:p>
        </p:txBody>
      </p:sp>
      <p:sp>
        <p:nvSpPr>
          <p:cNvPr id="5" name="TextBox 4">
            <a:extLst>
              <a:ext uri="{FF2B5EF4-FFF2-40B4-BE49-F238E27FC236}">
                <a16:creationId xmlns:a16="http://schemas.microsoft.com/office/drawing/2014/main" id="{311F340E-D149-186B-97BB-96BE38E0A1BA}"/>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6" name="Google Shape;590;p40">
            <a:extLst>
              <a:ext uri="{FF2B5EF4-FFF2-40B4-BE49-F238E27FC236}">
                <a16:creationId xmlns:a16="http://schemas.microsoft.com/office/drawing/2014/main" id="{0A6279B6-C280-DBDC-F2D6-BAEC54AE62B0}"/>
              </a:ext>
            </a:extLst>
          </p:cNvPr>
          <p:cNvSpPr/>
          <p:nvPr userDrawn="1"/>
        </p:nvSpPr>
        <p:spPr>
          <a:xfrm>
            <a:off x="12570313" y="6170179"/>
            <a:ext cx="883134" cy="873172"/>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 Placeholder 9">
            <a:extLst>
              <a:ext uri="{FF2B5EF4-FFF2-40B4-BE49-F238E27FC236}">
                <a16:creationId xmlns:a16="http://schemas.microsoft.com/office/drawing/2014/main" id="{F38914DE-378E-8E86-2C0B-674168B73826}"/>
              </a:ext>
            </a:extLst>
          </p:cNvPr>
          <p:cNvSpPr>
            <a:spLocks noGrp="1"/>
          </p:cNvSpPr>
          <p:nvPr>
            <p:ph type="body" sz="quarter" idx="11" hasCustomPrompt="1"/>
          </p:nvPr>
        </p:nvSpPr>
        <p:spPr>
          <a:xfrm>
            <a:off x="1250950" y="4114800"/>
            <a:ext cx="6459538" cy="1920875"/>
          </a:xfrm>
        </p:spPr>
        <p:txBody>
          <a:bodyPr>
            <a:noAutofit/>
          </a:bodyPr>
          <a:lstStyle>
            <a:lvl1pPr marL="0" indent="0">
              <a:buNone/>
              <a:defRPr sz="1800"/>
            </a:lvl1pPr>
            <a:lvl2pPr marL="548640" indent="0">
              <a:buNone/>
              <a:defRPr/>
            </a:lvl2pPr>
            <a:lvl3pPr marL="1097280" indent="0">
              <a:buNone/>
              <a:defRPr/>
            </a:lvl3pPr>
            <a:lvl4pPr marL="1645920" indent="0">
              <a:buNone/>
              <a:defRPr/>
            </a:lvl4pPr>
            <a:lvl5pPr marL="2194560" indent="0">
              <a:buNone/>
              <a:defRPr/>
            </a:lvl5pPr>
          </a:lstStyle>
          <a:p>
            <a:pPr lvl="0"/>
            <a:r>
              <a:rPr lang="en-US"/>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id="14" name="Text Placeholder 9">
            <a:extLst>
              <a:ext uri="{FF2B5EF4-FFF2-40B4-BE49-F238E27FC236}">
                <a16:creationId xmlns:a16="http://schemas.microsoft.com/office/drawing/2014/main" id="{37B7F466-E478-D130-159D-454F33F6B15C}"/>
              </a:ext>
            </a:extLst>
          </p:cNvPr>
          <p:cNvSpPr>
            <a:spLocks noGrp="1"/>
          </p:cNvSpPr>
          <p:nvPr>
            <p:ph type="body" sz="quarter" idx="13" hasCustomPrompt="1"/>
          </p:nvPr>
        </p:nvSpPr>
        <p:spPr>
          <a:xfrm>
            <a:off x="1250950" y="3068053"/>
            <a:ext cx="6459538" cy="736871"/>
          </a:xfrm>
        </p:spPr>
        <p:txBody>
          <a:bodyPr anchor="b">
            <a:noAutofit/>
          </a:bodyPr>
          <a:lstStyle>
            <a:lvl1pPr marL="0" indent="0">
              <a:buNone/>
              <a:defRPr sz="3600">
                <a:solidFill>
                  <a:schemeClr val="tx1"/>
                </a:solidFill>
                <a:latin typeface="Lato Black" panose="020F0A0202020403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Penjelasan dengan gambar</a:t>
            </a:r>
          </a:p>
        </p:txBody>
      </p:sp>
    </p:spTree>
    <p:extLst>
      <p:ext uri="{BB962C8B-B14F-4D97-AF65-F5344CB8AC3E}">
        <p14:creationId xmlns:p14="http://schemas.microsoft.com/office/powerpoint/2010/main" val="4030613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njelasan dengan gambar 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1F340E-D149-186B-97BB-96BE38E0A1BA}"/>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2" name="Picture Placeholder 11">
            <a:extLst>
              <a:ext uri="{FF2B5EF4-FFF2-40B4-BE49-F238E27FC236}">
                <a16:creationId xmlns:a16="http://schemas.microsoft.com/office/drawing/2014/main" id="{3A4D4717-518D-F627-DAAB-422ADB9AE980}"/>
              </a:ext>
            </a:extLst>
          </p:cNvPr>
          <p:cNvSpPr>
            <a:spLocks noGrp="1"/>
          </p:cNvSpPr>
          <p:nvPr>
            <p:ph type="pic" sz="quarter" idx="12"/>
          </p:nvPr>
        </p:nvSpPr>
        <p:spPr>
          <a:xfrm>
            <a:off x="8402430" y="1380425"/>
            <a:ext cx="4525962" cy="5926138"/>
          </a:xfrm>
          <a:solidFill>
            <a:schemeClr val="accent1">
              <a:lumMod val="20000"/>
              <a:lumOff val="80000"/>
            </a:schemeClr>
          </a:solidFill>
          <a:ln w="28575">
            <a:solidFill>
              <a:schemeClr val="tx1"/>
            </a:solidFill>
          </a:ln>
          <a:effectLst>
            <a:outerShdw dist="50800" dir="2700000" algn="tl" rotWithShape="0">
              <a:prstClr val="black"/>
            </a:outerShdw>
          </a:effectLst>
        </p:spPr>
        <p:txBody>
          <a:bodyPr/>
          <a:lstStyle/>
          <a:p>
            <a:endParaRPr lang="en-US"/>
          </a:p>
        </p:txBody>
      </p:sp>
      <p:sp>
        <p:nvSpPr>
          <p:cNvPr id="4" name="Text Placeholder 9">
            <a:extLst>
              <a:ext uri="{FF2B5EF4-FFF2-40B4-BE49-F238E27FC236}">
                <a16:creationId xmlns:a16="http://schemas.microsoft.com/office/drawing/2014/main" id="{9F47E1F2-BD3C-CA52-CC24-7C55F0EC55B0}"/>
              </a:ext>
            </a:extLst>
          </p:cNvPr>
          <p:cNvSpPr>
            <a:spLocks noGrp="1"/>
          </p:cNvSpPr>
          <p:nvPr>
            <p:ph type="body" sz="quarter" idx="11" hasCustomPrompt="1"/>
          </p:nvPr>
        </p:nvSpPr>
        <p:spPr>
          <a:xfrm>
            <a:off x="1250950" y="4114800"/>
            <a:ext cx="6459538" cy="1920875"/>
          </a:xfrm>
        </p:spPr>
        <p:txBody>
          <a:bodyPr>
            <a:noAutofit/>
          </a:bodyPr>
          <a:lstStyle>
            <a:lvl1pPr marL="0" indent="0">
              <a:buNone/>
              <a:defRPr sz="18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id="6" name="Text Placeholder 9">
            <a:extLst>
              <a:ext uri="{FF2B5EF4-FFF2-40B4-BE49-F238E27FC236}">
                <a16:creationId xmlns:a16="http://schemas.microsoft.com/office/drawing/2014/main" id="{301F0C6B-8F2C-1C1A-238E-42F2F818EF41}"/>
              </a:ext>
            </a:extLst>
          </p:cNvPr>
          <p:cNvSpPr>
            <a:spLocks noGrp="1"/>
          </p:cNvSpPr>
          <p:nvPr>
            <p:ph type="body" sz="quarter" idx="13" hasCustomPrompt="1"/>
          </p:nvPr>
        </p:nvSpPr>
        <p:spPr>
          <a:xfrm>
            <a:off x="1250950" y="3068053"/>
            <a:ext cx="6459538" cy="736871"/>
          </a:xfrm>
        </p:spPr>
        <p:txBody>
          <a:bodyPr anchor="b">
            <a:noAutofit/>
          </a:bodyPr>
          <a:lstStyle>
            <a:lvl1pPr marL="0" indent="0">
              <a:buNone/>
              <a:defRPr sz="3600">
                <a:solidFill>
                  <a:schemeClr val="bg1"/>
                </a:solidFill>
                <a:latin typeface="Lato Black" panose="020F0A0202020403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Penjelasan dengan gambar</a:t>
            </a:r>
          </a:p>
        </p:txBody>
      </p:sp>
    </p:spTree>
    <p:extLst>
      <p:ext uri="{BB962C8B-B14F-4D97-AF65-F5344CB8AC3E}">
        <p14:creationId xmlns:p14="http://schemas.microsoft.com/office/powerpoint/2010/main" val="143594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RIMA KASI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67F5E5-A633-944C-FE73-05C10FA8E156}"/>
              </a:ext>
            </a:extLst>
          </p:cNvPr>
          <p:cNvSpPr txBox="1"/>
          <p:nvPr userDrawn="1"/>
        </p:nvSpPr>
        <p:spPr>
          <a:xfrm>
            <a:off x="6516304" y="762982"/>
            <a:ext cx="7315200" cy="646331"/>
          </a:xfrm>
          <a:prstGeom prst="rect">
            <a:avLst/>
          </a:prstGeom>
          <a:noFill/>
        </p:spPr>
        <p:txBody>
          <a:bodyPr wrap="square">
            <a:spAutoFit/>
          </a:bodyPr>
          <a:lstStyle/>
          <a:p>
            <a:pPr algn="r"/>
            <a:r>
              <a:rPr lang="en-US" i="1">
                <a:solidFill>
                  <a:srgbClr val="0197F5"/>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pPr algn="r"/>
            <a:r>
              <a:rPr lang="en-US" i="1">
                <a:solidFill>
                  <a:srgbClr val="0197F5"/>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12" name="Text Placeholder 11">
            <a:extLst>
              <a:ext uri="{FF2B5EF4-FFF2-40B4-BE49-F238E27FC236}">
                <a16:creationId xmlns:a16="http://schemas.microsoft.com/office/drawing/2014/main" id="{390E0625-6572-32BD-3738-2EA4A377FD7F}"/>
              </a:ext>
            </a:extLst>
          </p:cNvPr>
          <p:cNvSpPr>
            <a:spLocks noGrp="1"/>
          </p:cNvSpPr>
          <p:nvPr>
            <p:ph type="body" sz="quarter" idx="10" hasCustomPrompt="1"/>
          </p:nvPr>
        </p:nvSpPr>
        <p:spPr>
          <a:xfrm>
            <a:off x="3476625" y="3356643"/>
            <a:ext cx="7640554" cy="914400"/>
          </a:xfrm>
        </p:spPr>
        <p:txBody>
          <a:bodyPr>
            <a:noAutofit/>
          </a:bodyPr>
          <a:lstStyle>
            <a:lvl1pPr marL="0" indent="0" algn="ctr">
              <a:buNone/>
              <a:defRPr sz="6600">
                <a:solidFill>
                  <a:srgbClr val="0070C0"/>
                </a:solidFill>
                <a:latin typeface="Lato Black" panose="020F0A02020204030203" pitchFamily="34" charset="0"/>
              </a:defRPr>
            </a:lvl1pPr>
            <a:lvl2pPr>
              <a:defRPr sz="6600"/>
            </a:lvl2pPr>
            <a:lvl3pPr>
              <a:defRPr sz="6600"/>
            </a:lvl3pPr>
            <a:lvl4pPr>
              <a:defRPr sz="6600"/>
            </a:lvl4pPr>
            <a:lvl5pPr>
              <a:defRPr sz="6600"/>
            </a:lvl5pPr>
          </a:lstStyle>
          <a:p>
            <a:pPr lvl="0"/>
            <a:r>
              <a:rPr lang="en-US"/>
              <a:t>Terima kasih</a:t>
            </a:r>
          </a:p>
        </p:txBody>
      </p:sp>
    </p:spTree>
    <p:extLst>
      <p:ext uri="{BB962C8B-B14F-4D97-AF65-F5344CB8AC3E}">
        <p14:creationId xmlns:p14="http://schemas.microsoft.com/office/powerpoint/2010/main" val="2926215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RIMA KASIH_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1F340E-D149-186B-97BB-96BE38E0A1BA}"/>
              </a:ext>
            </a:extLst>
          </p:cNvPr>
          <p:cNvSpPr txBox="1"/>
          <p:nvPr userDrawn="1"/>
        </p:nvSpPr>
        <p:spPr>
          <a:xfrm>
            <a:off x="6516304" y="762982"/>
            <a:ext cx="7315200" cy="646331"/>
          </a:xfrm>
          <a:prstGeom prst="rect">
            <a:avLst/>
          </a:prstGeom>
          <a:noFill/>
        </p:spPr>
        <p:txBody>
          <a:bodyPr wrap="square">
            <a:spAutoFit/>
          </a:bodyPr>
          <a:lstStyle/>
          <a:p>
            <a:pPr algn="r"/>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pPr algn="r"/>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3" name="Text Placeholder 11">
            <a:extLst>
              <a:ext uri="{FF2B5EF4-FFF2-40B4-BE49-F238E27FC236}">
                <a16:creationId xmlns:a16="http://schemas.microsoft.com/office/drawing/2014/main" id="{0354F083-9ADA-19AB-2BBB-BEDE54F016F8}"/>
              </a:ext>
            </a:extLst>
          </p:cNvPr>
          <p:cNvSpPr>
            <a:spLocks noGrp="1"/>
          </p:cNvSpPr>
          <p:nvPr>
            <p:ph type="body" sz="quarter" idx="10" hasCustomPrompt="1"/>
          </p:nvPr>
        </p:nvSpPr>
        <p:spPr>
          <a:xfrm>
            <a:off x="3476625" y="3356643"/>
            <a:ext cx="7640554" cy="914400"/>
          </a:xfrm>
        </p:spPr>
        <p:txBody>
          <a:bodyPr>
            <a:noAutofit/>
          </a:bodyPr>
          <a:lstStyle>
            <a:lvl1pPr marL="0" indent="0" algn="ctr">
              <a:buNone/>
              <a:defRPr sz="6600">
                <a:solidFill>
                  <a:schemeClr val="bg1"/>
                </a:solidFill>
                <a:latin typeface="Lato Black" panose="020F0A02020204030203" pitchFamily="34" charset="0"/>
              </a:defRPr>
            </a:lvl1pPr>
            <a:lvl2pPr>
              <a:defRPr sz="6600"/>
            </a:lvl2pPr>
            <a:lvl3pPr>
              <a:defRPr sz="6600"/>
            </a:lvl3pPr>
            <a:lvl4pPr>
              <a:defRPr sz="6600"/>
            </a:lvl4pPr>
            <a:lvl5pPr>
              <a:defRPr sz="6600"/>
            </a:lvl5pPr>
          </a:lstStyle>
          <a:p>
            <a:pPr lvl="0"/>
            <a:r>
              <a:rPr lang="en-US"/>
              <a:t>Terima kasih</a:t>
            </a:r>
          </a:p>
        </p:txBody>
      </p:sp>
    </p:spTree>
    <p:extLst>
      <p:ext uri="{BB962C8B-B14F-4D97-AF65-F5344CB8AC3E}">
        <p14:creationId xmlns:p14="http://schemas.microsoft.com/office/powerpoint/2010/main" val="91502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Judul 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0277" y="1723292"/>
            <a:ext cx="6564923" cy="2281018"/>
          </a:xfrm>
        </p:spPr>
        <p:txBody>
          <a:bodyPr anchor="b">
            <a:normAutofit/>
          </a:bodyPr>
          <a:lstStyle>
            <a:lvl1pPr algn="l">
              <a:defRPr sz="5280">
                <a:solidFill>
                  <a:schemeClr val="bg1"/>
                </a:solidFill>
              </a:defRPr>
            </a:lvl1pPr>
          </a:lstStyle>
          <a:p>
            <a:r>
              <a:rPr lang="en-US"/>
              <a:t>Ini untuk judul</a:t>
            </a:r>
            <a:endParaRPr lang="en-US" dirty="0"/>
          </a:p>
        </p:txBody>
      </p:sp>
      <p:sp>
        <p:nvSpPr>
          <p:cNvPr id="3" name="Subtitle 2"/>
          <p:cNvSpPr>
            <a:spLocks noGrp="1"/>
          </p:cNvSpPr>
          <p:nvPr>
            <p:ph type="subTitle" idx="1"/>
          </p:nvPr>
        </p:nvSpPr>
        <p:spPr>
          <a:xfrm>
            <a:off x="750277" y="4225290"/>
            <a:ext cx="5334000" cy="1986914"/>
          </a:xfrm>
        </p:spPr>
        <p:txBody>
          <a:bodyPr>
            <a:normAutofit/>
          </a:bodyPr>
          <a:lstStyle>
            <a:lvl1pPr marL="0" indent="0" algn="l">
              <a:buNone/>
              <a:defRPr sz="216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699B7AD1-11A1-BE8D-48BA-D66D59351F60}"/>
              </a:ext>
            </a:extLst>
          </p:cNvPr>
          <p:cNvSpPr txBox="1"/>
          <p:nvPr userDrawn="1"/>
        </p:nvSpPr>
        <p:spPr>
          <a:xfrm>
            <a:off x="6084277" y="808878"/>
            <a:ext cx="7315200" cy="646331"/>
          </a:xfrm>
          <a:prstGeom prst="rect">
            <a:avLst/>
          </a:prstGeom>
          <a:noFill/>
        </p:spPr>
        <p:txBody>
          <a:bodyPr wrap="square">
            <a:spAutoFit/>
          </a:bodyPr>
          <a:lstStyle/>
          <a:p>
            <a:pPr algn="r"/>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pPr algn="r"/>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23593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rkenalan Sp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25;p18">
            <a:extLst>
              <a:ext uri="{FF2B5EF4-FFF2-40B4-BE49-F238E27FC236}">
                <a16:creationId xmlns:a16="http://schemas.microsoft.com/office/drawing/2014/main" id="{20E5CAD4-47BA-7E1D-2534-DE84DACE5560}"/>
              </a:ext>
            </a:extLst>
          </p:cNvPr>
          <p:cNvSpPr/>
          <p:nvPr userDrawn="1"/>
        </p:nvSpPr>
        <p:spPr>
          <a:xfrm>
            <a:off x="975570" y="1813962"/>
            <a:ext cx="1262400" cy="12624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tic Slab"/>
              <a:ea typeface="Antic Slab"/>
              <a:cs typeface="Antic Slab"/>
              <a:sym typeface="Antic Slab"/>
            </a:endParaRPr>
          </a:p>
        </p:txBody>
      </p:sp>
      <p:sp>
        <p:nvSpPr>
          <p:cNvPr id="7" name="TextBox 6">
            <a:extLst>
              <a:ext uri="{FF2B5EF4-FFF2-40B4-BE49-F238E27FC236}">
                <a16:creationId xmlns:a16="http://schemas.microsoft.com/office/drawing/2014/main" id="{C353A9DB-B588-8536-8D4A-2E54EEBDAB27}"/>
              </a:ext>
            </a:extLst>
          </p:cNvPr>
          <p:cNvSpPr txBox="1"/>
          <p:nvPr userDrawn="1"/>
        </p:nvSpPr>
        <p:spPr>
          <a:xfrm>
            <a:off x="605481" y="7472410"/>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9" name="Picture Placeholder 8">
            <a:extLst>
              <a:ext uri="{FF2B5EF4-FFF2-40B4-BE49-F238E27FC236}">
                <a16:creationId xmlns:a16="http://schemas.microsoft.com/office/drawing/2014/main" id="{3639A8D6-165C-1ABC-EDA4-13508020D0C9}"/>
              </a:ext>
            </a:extLst>
          </p:cNvPr>
          <p:cNvSpPr>
            <a:spLocks noGrp="1"/>
          </p:cNvSpPr>
          <p:nvPr>
            <p:ph type="pic" sz="quarter" idx="10"/>
          </p:nvPr>
        </p:nvSpPr>
        <p:spPr>
          <a:xfrm>
            <a:off x="9132888" y="2152650"/>
            <a:ext cx="3946525" cy="4398963"/>
          </a:xfrm>
          <a:ln w="57150">
            <a:solidFill>
              <a:schemeClr val="accent2"/>
            </a:solidFill>
          </a:ln>
        </p:spPr>
        <p:txBody>
          <a:bodyPr/>
          <a:lstStyle/>
          <a:p>
            <a:endParaRPr lang="en-US"/>
          </a:p>
        </p:txBody>
      </p:sp>
      <p:sp>
        <p:nvSpPr>
          <p:cNvPr id="13" name="Text Placeholder 12">
            <a:extLst>
              <a:ext uri="{FF2B5EF4-FFF2-40B4-BE49-F238E27FC236}">
                <a16:creationId xmlns:a16="http://schemas.microsoft.com/office/drawing/2014/main" id="{B08BF24B-EA95-3865-F6C6-3CABC1284115}"/>
              </a:ext>
            </a:extLst>
          </p:cNvPr>
          <p:cNvSpPr>
            <a:spLocks noGrp="1"/>
          </p:cNvSpPr>
          <p:nvPr>
            <p:ph type="body" sz="quarter" idx="11"/>
          </p:nvPr>
        </p:nvSpPr>
        <p:spPr>
          <a:xfrm>
            <a:off x="1252538" y="3329361"/>
            <a:ext cx="6340475" cy="3732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CF22A99B-3569-A226-79AC-B2AB5D58B4E2}"/>
              </a:ext>
            </a:extLst>
          </p:cNvPr>
          <p:cNvSpPr>
            <a:spLocks noGrp="1"/>
          </p:cNvSpPr>
          <p:nvPr>
            <p:ph type="ctrTitle"/>
          </p:nvPr>
        </p:nvSpPr>
        <p:spPr>
          <a:xfrm>
            <a:off x="1285208" y="1788123"/>
            <a:ext cx="6564923" cy="1262400"/>
          </a:xfrm>
        </p:spPr>
        <p:txBody>
          <a:bodyPr anchor="b">
            <a:normAutofit/>
          </a:bodyPr>
          <a:lstStyle>
            <a:lvl1pPr algn="l">
              <a:defRPr sz="6000"/>
            </a:lvl1pPr>
          </a:lstStyle>
          <a:p>
            <a:r>
              <a:rPr lang="en-US"/>
              <a:t>Click to edit</a:t>
            </a:r>
            <a:endParaRPr lang="en-US" dirty="0"/>
          </a:p>
        </p:txBody>
      </p:sp>
    </p:spTree>
    <p:extLst>
      <p:ext uri="{BB962C8B-B14F-4D97-AF65-F5344CB8AC3E}">
        <p14:creationId xmlns:p14="http://schemas.microsoft.com/office/powerpoint/2010/main" val="1540080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rkenalan Speaker 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25;p18">
            <a:extLst>
              <a:ext uri="{FF2B5EF4-FFF2-40B4-BE49-F238E27FC236}">
                <a16:creationId xmlns:a16="http://schemas.microsoft.com/office/drawing/2014/main" id="{20E5CAD4-47BA-7E1D-2534-DE84DACE5560}"/>
              </a:ext>
            </a:extLst>
          </p:cNvPr>
          <p:cNvSpPr/>
          <p:nvPr userDrawn="1"/>
        </p:nvSpPr>
        <p:spPr>
          <a:xfrm>
            <a:off x="975570" y="1813962"/>
            <a:ext cx="1262400" cy="1262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tic Slab"/>
              <a:ea typeface="Antic Slab"/>
              <a:cs typeface="Antic Slab"/>
              <a:sym typeface="Antic Slab"/>
            </a:endParaRPr>
          </a:p>
        </p:txBody>
      </p:sp>
      <p:sp>
        <p:nvSpPr>
          <p:cNvPr id="7" name="TextBox 6">
            <a:extLst>
              <a:ext uri="{FF2B5EF4-FFF2-40B4-BE49-F238E27FC236}">
                <a16:creationId xmlns:a16="http://schemas.microsoft.com/office/drawing/2014/main" id="{C353A9DB-B588-8536-8D4A-2E54EEBDAB27}"/>
              </a:ext>
            </a:extLst>
          </p:cNvPr>
          <p:cNvSpPr txBox="1"/>
          <p:nvPr userDrawn="1"/>
        </p:nvSpPr>
        <p:spPr>
          <a:xfrm>
            <a:off x="605481" y="7472410"/>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9" name="Picture Placeholder 8">
            <a:extLst>
              <a:ext uri="{FF2B5EF4-FFF2-40B4-BE49-F238E27FC236}">
                <a16:creationId xmlns:a16="http://schemas.microsoft.com/office/drawing/2014/main" id="{3639A8D6-165C-1ABC-EDA4-13508020D0C9}"/>
              </a:ext>
            </a:extLst>
          </p:cNvPr>
          <p:cNvSpPr>
            <a:spLocks noGrp="1"/>
          </p:cNvSpPr>
          <p:nvPr>
            <p:ph type="pic" sz="quarter" idx="10"/>
          </p:nvPr>
        </p:nvSpPr>
        <p:spPr>
          <a:xfrm>
            <a:off x="9132888" y="2152650"/>
            <a:ext cx="3946525" cy="4398963"/>
          </a:xfrm>
          <a:ln w="57150">
            <a:solidFill>
              <a:schemeClr val="bg1"/>
            </a:solidFill>
          </a:ln>
        </p:spPr>
        <p:txBody>
          <a:bodyPr/>
          <a:lstStyle/>
          <a:p>
            <a:endParaRPr lang="en-US"/>
          </a:p>
        </p:txBody>
      </p:sp>
      <p:sp>
        <p:nvSpPr>
          <p:cNvPr id="13" name="Text Placeholder 12">
            <a:extLst>
              <a:ext uri="{FF2B5EF4-FFF2-40B4-BE49-F238E27FC236}">
                <a16:creationId xmlns:a16="http://schemas.microsoft.com/office/drawing/2014/main" id="{B08BF24B-EA95-3865-F6C6-3CABC1284115}"/>
              </a:ext>
            </a:extLst>
          </p:cNvPr>
          <p:cNvSpPr>
            <a:spLocks noGrp="1"/>
          </p:cNvSpPr>
          <p:nvPr>
            <p:ph type="body" sz="quarter" idx="11"/>
          </p:nvPr>
        </p:nvSpPr>
        <p:spPr>
          <a:xfrm>
            <a:off x="1252538" y="3329361"/>
            <a:ext cx="6340475" cy="37322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CF22A99B-3569-A226-79AC-B2AB5D58B4E2}"/>
              </a:ext>
            </a:extLst>
          </p:cNvPr>
          <p:cNvSpPr>
            <a:spLocks noGrp="1"/>
          </p:cNvSpPr>
          <p:nvPr>
            <p:ph type="ctrTitle"/>
          </p:nvPr>
        </p:nvSpPr>
        <p:spPr>
          <a:xfrm>
            <a:off x="1285208" y="1788123"/>
            <a:ext cx="6564923" cy="1262400"/>
          </a:xfrm>
        </p:spPr>
        <p:txBody>
          <a:bodyPr anchor="b">
            <a:normAutofit/>
          </a:bodyPr>
          <a:lstStyle>
            <a:lvl1pPr algn="l">
              <a:defRPr sz="6000">
                <a:solidFill>
                  <a:schemeClr val="bg1"/>
                </a:solidFill>
              </a:defRPr>
            </a:lvl1pPr>
          </a:lstStyle>
          <a:p>
            <a:r>
              <a:rPr lang="en-US"/>
              <a:t>Click to edit</a:t>
            </a:r>
            <a:endParaRPr lang="en-US" dirty="0"/>
          </a:p>
        </p:txBody>
      </p:sp>
    </p:spTree>
    <p:extLst>
      <p:ext uri="{BB962C8B-B14F-4D97-AF65-F5344CB8AC3E}">
        <p14:creationId xmlns:p14="http://schemas.microsoft.com/office/powerpoint/2010/main" val="91548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 Jud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084C10-CA02-47DC-C2DC-00761C914CAE}"/>
              </a:ext>
            </a:extLst>
          </p:cNvPr>
          <p:cNvSpPr>
            <a:spLocks noGrp="1"/>
          </p:cNvSpPr>
          <p:nvPr>
            <p:ph type="ctrTitle" hasCustomPrompt="1"/>
          </p:nvPr>
        </p:nvSpPr>
        <p:spPr>
          <a:xfrm>
            <a:off x="1005840" y="3962400"/>
            <a:ext cx="6564923" cy="1202494"/>
          </a:xfrm>
        </p:spPr>
        <p:txBody>
          <a:bodyPr anchor="b">
            <a:normAutofit/>
          </a:bodyPr>
          <a:lstStyle>
            <a:lvl1pPr algn="l">
              <a:defRPr sz="3200"/>
            </a:lvl1pPr>
          </a:lstStyle>
          <a:p>
            <a:r>
              <a:rPr lang="en-US" sz="3200" b="1">
                <a:latin typeface="Lato" panose="020F0502020204030203" pitchFamily="34" charset="0"/>
              </a:rPr>
              <a:t>Ini Adalah Halaman Judul Sub-bab</a:t>
            </a:r>
            <a:br>
              <a:rPr lang="en-US" sz="3200" b="1">
                <a:latin typeface="Lato" panose="020F0502020204030203" pitchFamily="34" charset="0"/>
              </a:rPr>
            </a:br>
            <a:r>
              <a:rPr lang="en-US" sz="3200" b="1">
                <a:latin typeface="Lato" panose="020F0502020204030203" pitchFamily="34" charset="0"/>
              </a:rPr>
              <a:t>dengan Font Lato Bold</a:t>
            </a:r>
          </a:p>
        </p:txBody>
      </p:sp>
      <p:sp>
        <p:nvSpPr>
          <p:cNvPr id="8" name="Subtitle 2">
            <a:extLst>
              <a:ext uri="{FF2B5EF4-FFF2-40B4-BE49-F238E27FC236}">
                <a16:creationId xmlns:a16="http://schemas.microsoft.com/office/drawing/2014/main" id="{82D42D3D-8453-D8EA-B167-35A91E6A1E95}"/>
              </a:ext>
            </a:extLst>
          </p:cNvPr>
          <p:cNvSpPr>
            <a:spLocks noGrp="1"/>
          </p:cNvSpPr>
          <p:nvPr>
            <p:ph type="subTitle" idx="1" hasCustomPrompt="1"/>
          </p:nvPr>
        </p:nvSpPr>
        <p:spPr>
          <a:xfrm>
            <a:off x="1005839" y="5385874"/>
            <a:ext cx="6564923" cy="1073541"/>
          </a:xfrm>
        </p:spPr>
        <p:txBody>
          <a:bodyPr>
            <a:normAutofit/>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marL="0" indent="0">
              <a:lnSpc>
                <a:spcPct val="100000"/>
              </a:lnSpc>
              <a:spcBef>
                <a:spcPts val="0"/>
              </a:spcBef>
              <a:buNone/>
            </a:pPr>
            <a:r>
              <a:rPr lang="en-US" sz="1400">
                <a:ln/>
                <a:latin typeface="Lato" panose="020F0502020204030203" pitchFamily="34" charset="0"/>
                <a:sym typeface="Gama-Sans-Regular"/>
                <a:rtl val="0"/>
              </a:rPr>
              <a:t>Sedangkan ini adalah space untuk sub-judul</a:t>
            </a:r>
          </a:p>
          <a:p>
            <a:pPr marL="0" indent="0">
              <a:lnSpc>
                <a:spcPct val="100000"/>
              </a:lnSpc>
              <a:spcBef>
                <a:spcPts val="0"/>
              </a:spcBef>
              <a:buNone/>
            </a:pPr>
            <a:r>
              <a:rPr lang="en-US" sz="1400">
                <a:ln/>
                <a:latin typeface="Lato" panose="020F0502020204030203" pitchFamily="34" charset="0"/>
                <a:sym typeface="Gama-Sans-Regular"/>
                <a:rtl val="0"/>
              </a:rPr>
              <a:t>Sebagai pelengkap judul utama diatas,</a:t>
            </a:r>
          </a:p>
          <a:p>
            <a:pPr marL="0" indent="0">
              <a:lnSpc>
                <a:spcPct val="100000"/>
              </a:lnSpc>
              <a:spcBef>
                <a:spcPts val="0"/>
              </a:spcBef>
              <a:buNone/>
            </a:pPr>
            <a:r>
              <a:rPr lang="en-US" sz="1400">
                <a:ln/>
                <a:latin typeface="Lato" panose="020F0502020204030203" pitchFamily="34" charset="0"/>
                <a:sym typeface="Gama-Sans-Regular"/>
                <a:rtl val="0"/>
              </a:rPr>
              <a:t>Sentence case dengan menggunakan</a:t>
            </a:r>
          </a:p>
          <a:p>
            <a:pPr marL="0" indent="0">
              <a:lnSpc>
                <a:spcPct val="100000"/>
              </a:lnSpc>
              <a:spcBef>
                <a:spcPts val="0"/>
              </a:spcBef>
              <a:buNone/>
            </a:pPr>
            <a:r>
              <a:rPr lang="en-US" sz="1400">
                <a:ln/>
                <a:latin typeface="Lato" panose="020F0502020204030203" pitchFamily="34" charset="0"/>
                <a:sym typeface="Gama-Sans-Regular"/>
                <a:rtl val="0"/>
              </a:rPr>
              <a:t>Font Lato regular.</a:t>
            </a:r>
            <a:endParaRPr lang="en-US" sz="1400" dirty="0">
              <a:ln/>
              <a:latin typeface="Lato" panose="020F0502020204030203" pitchFamily="34" charset="0"/>
              <a:sym typeface="Gama-Sans-Regular"/>
              <a:rtl val="0"/>
            </a:endParaRPr>
          </a:p>
        </p:txBody>
      </p:sp>
      <p:sp>
        <p:nvSpPr>
          <p:cNvPr id="9" name="TextBox 8">
            <a:extLst>
              <a:ext uri="{FF2B5EF4-FFF2-40B4-BE49-F238E27FC236}">
                <a16:creationId xmlns:a16="http://schemas.microsoft.com/office/drawing/2014/main" id="{B8867C65-021E-96DA-80FC-5BACD8A69705}"/>
              </a:ext>
            </a:extLst>
          </p:cNvPr>
          <p:cNvSpPr txBox="1"/>
          <p:nvPr userDrawn="1"/>
        </p:nvSpPr>
        <p:spPr>
          <a:xfrm>
            <a:off x="1005840" y="409416"/>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10" name="Google Shape;276;p32">
            <a:extLst>
              <a:ext uri="{FF2B5EF4-FFF2-40B4-BE49-F238E27FC236}">
                <a16:creationId xmlns:a16="http://schemas.microsoft.com/office/drawing/2014/main" id="{2E3F19D4-479E-3021-D2C5-7E4C47E03F45}"/>
              </a:ext>
            </a:extLst>
          </p:cNvPr>
          <p:cNvSpPr txBox="1">
            <a:spLocks/>
          </p:cNvSpPr>
          <p:nvPr userDrawn="1"/>
        </p:nvSpPr>
        <p:spPr>
          <a:xfrm>
            <a:off x="1005839" y="2686360"/>
            <a:ext cx="1194300" cy="1068900"/>
          </a:xfrm>
          <a:prstGeom prst="rect">
            <a:avLst/>
          </a:prstGeom>
          <a:solidFill>
            <a:srgbClr val="FFFFFF"/>
          </a:solidFill>
          <a:ln w="19050" cap="flat" cmpd="sng">
            <a:solidFill>
              <a:schemeClr val="tx1"/>
            </a:solidFill>
            <a:prstDash val="solid"/>
            <a:round/>
            <a:headEnd type="none" w="sm" len="sm"/>
            <a:tailEnd type="none" w="sm" len="sm"/>
          </a:ln>
          <a:effectLst>
            <a:outerShdw dist="38100" dir="2400000" algn="bl" rotWithShape="0">
              <a:schemeClr val="tx1"/>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2pPr>
            <a:lvl3pPr marR="0" lvl="2"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3pPr>
            <a:lvl4pPr marR="0" lvl="3"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4pPr>
            <a:lvl5pPr marR="0" lvl="4"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5pPr>
            <a:lvl6pPr marR="0" lvl="5"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6pPr>
            <a:lvl7pPr marR="0" lvl="6"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7pPr>
            <a:lvl8pPr marR="0" lvl="7"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8pPr>
            <a:lvl9pPr marR="0" lvl="8"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00000"/>
              </a:lnSpc>
              <a:spcBef>
                <a:spcPts val="0"/>
              </a:spcBef>
              <a:spcAft>
                <a:spcPts val="0"/>
              </a:spcAft>
              <a:buClr>
                <a:srgbClr val="151515"/>
              </a:buClr>
              <a:buSzPts val="6000"/>
              <a:buFont typeface="Fredoka"/>
              <a:buNone/>
              <a:tabLst/>
              <a:defRPr/>
            </a:pPr>
            <a:endParaRPr kumimoji="0" lang="en" sz="6000" b="1" i="0" u="none" strike="noStrike" kern="0" cap="none" spc="0" normalizeH="0" baseline="0" noProof="0">
              <a:ln>
                <a:noFill/>
              </a:ln>
              <a:solidFill>
                <a:srgbClr val="151515"/>
              </a:solidFill>
              <a:effectLst/>
              <a:uLnTx/>
              <a:uFillTx/>
              <a:latin typeface="Lato Black" panose="020F0A02020204030203" pitchFamily="34" charset="0"/>
              <a:sym typeface="Fredoka"/>
            </a:endParaRPr>
          </a:p>
        </p:txBody>
      </p:sp>
      <p:sp>
        <p:nvSpPr>
          <p:cNvPr id="6" name="Text Placeholder 5">
            <a:extLst>
              <a:ext uri="{FF2B5EF4-FFF2-40B4-BE49-F238E27FC236}">
                <a16:creationId xmlns:a16="http://schemas.microsoft.com/office/drawing/2014/main" id="{A54BB7FB-8AC8-B4A0-1A4F-DB6FDA0AA03D}"/>
              </a:ext>
            </a:extLst>
          </p:cNvPr>
          <p:cNvSpPr>
            <a:spLocks noGrp="1"/>
          </p:cNvSpPr>
          <p:nvPr>
            <p:ph type="body" sz="quarter" idx="10" hasCustomPrompt="1"/>
          </p:nvPr>
        </p:nvSpPr>
        <p:spPr>
          <a:xfrm>
            <a:off x="1005839" y="2827020"/>
            <a:ext cx="1194300" cy="914400"/>
          </a:xfrm>
        </p:spPr>
        <p:txBody>
          <a:bodyPr>
            <a:noAutofit/>
          </a:bodyPr>
          <a:lstStyle>
            <a:lvl1pPr marL="0" indent="0" algn="ctr">
              <a:buNone/>
              <a:defRPr sz="5400">
                <a:latin typeface="Lato Black" panose="020F0A02020204030203" pitchFamily="34" charset="0"/>
              </a:defRPr>
            </a:lvl1pPr>
            <a:lvl2pPr marL="548640" indent="0">
              <a:buNone/>
              <a:defRPr sz="6000">
                <a:latin typeface="Lato Black" panose="020F0A02020204030203" pitchFamily="34" charset="0"/>
              </a:defRPr>
            </a:lvl2pPr>
            <a:lvl3pPr marL="1097280" indent="0">
              <a:buNone/>
              <a:defRPr sz="5400">
                <a:latin typeface="Lato Black" panose="020F0A02020204030203" pitchFamily="34" charset="0"/>
              </a:defRPr>
            </a:lvl3pPr>
            <a:lvl4pPr marL="1645920" indent="0">
              <a:buNone/>
              <a:defRPr sz="4800">
                <a:latin typeface="Lato Black" panose="020F0A02020204030203" pitchFamily="34" charset="0"/>
              </a:defRPr>
            </a:lvl4pPr>
            <a:lvl5pPr marL="2194560" indent="0">
              <a:buNone/>
              <a:defRPr sz="4800">
                <a:latin typeface="Lato Black" panose="020F0A02020204030203" pitchFamily="34" charset="0"/>
              </a:defRPr>
            </a:lvl5pPr>
          </a:lstStyle>
          <a:p>
            <a:pPr lvl="0"/>
            <a:r>
              <a:rPr lang="en-US"/>
              <a:t>01</a:t>
            </a:r>
          </a:p>
        </p:txBody>
      </p:sp>
    </p:spTree>
    <p:extLst>
      <p:ext uri="{BB962C8B-B14F-4D97-AF65-F5344CB8AC3E}">
        <p14:creationId xmlns:p14="http://schemas.microsoft.com/office/powerpoint/2010/main" val="4293409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 Judul 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084C10-CA02-47DC-C2DC-00761C914CAE}"/>
              </a:ext>
            </a:extLst>
          </p:cNvPr>
          <p:cNvSpPr>
            <a:spLocks noGrp="1"/>
          </p:cNvSpPr>
          <p:nvPr>
            <p:ph type="ctrTitle" hasCustomPrompt="1"/>
          </p:nvPr>
        </p:nvSpPr>
        <p:spPr>
          <a:xfrm>
            <a:off x="1005840" y="3962400"/>
            <a:ext cx="6564923" cy="1202494"/>
          </a:xfrm>
        </p:spPr>
        <p:txBody>
          <a:bodyPr anchor="b">
            <a:normAutofit/>
          </a:bodyPr>
          <a:lstStyle>
            <a:lvl1pPr algn="l">
              <a:defRPr sz="3200">
                <a:solidFill>
                  <a:schemeClr val="bg1"/>
                </a:solidFill>
              </a:defRPr>
            </a:lvl1pPr>
          </a:lstStyle>
          <a:p>
            <a:r>
              <a:rPr lang="en-US" sz="3200" b="1">
                <a:latin typeface="Lato" panose="020F0502020204030203" pitchFamily="34" charset="0"/>
              </a:rPr>
              <a:t>Ini Adalah Halaman Judul Sub-bab</a:t>
            </a:r>
            <a:br>
              <a:rPr lang="en-US" sz="3200" b="1">
                <a:latin typeface="Lato" panose="020F0502020204030203" pitchFamily="34" charset="0"/>
              </a:rPr>
            </a:br>
            <a:r>
              <a:rPr lang="en-US" sz="3200" b="1">
                <a:latin typeface="Lato" panose="020F0502020204030203" pitchFamily="34" charset="0"/>
              </a:rPr>
              <a:t>dengan Font Lato Bold</a:t>
            </a:r>
          </a:p>
        </p:txBody>
      </p:sp>
      <p:sp>
        <p:nvSpPr>
          <p:cNvPr id="8" name="Subtitle 2">
            <a:extLst>
              <a:ext uri="{FF2B5EF4-FFF2-40B4-BE49-F238E27FC236}">
                <a16:creationId xmlns:a16="http://schemas.microsoft.com/office/drawing/2014/main" id="{82D42D3D-8453-D8EA-B167-35A91E6A1E95}"/>
              </a:ext>
            </a:extLst>
          </p:cNvPr>
          <p:cNvSpPr>
            <a:spLocks noGrp="1"/>
          </p:cNvSpPr>
          <p:nvPr>
            <p:ph type="subTitle" idx="1" hasCustomPrompt="1"/>
          </p:nvPr>
        </p:nvSpPr>
        <p:spPr>
          <a:xfrm>
            <a:off x="1005839" y="5385874"/>
            <a:ext cx="6564923" cy="1073541"/>
          </a:xfrm>
        </p:spPr>
        <p:txBody>
          <a:bodyPr>
            <a:normAutofit/>
          </a:bodyPr>
          <a:lstStyle>
            <a:lvl1pPr marL="0" indent="0" algn="l">
              <a:buNone/>
              <a:defRPr sz="140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marL="0" indent="0">
              <a:lnSpc>
                <a:spcPct val="100000"/>
              </a:lnSpc>
              <a:spcBef>
                <a:spcPts val="0"/>
              </a:spcBef>
              <a:buNone/>
            </a:pPr>
            <a:r>
              <a:rPr lang="en-US" sz="1400">
                <a:ln/>
                <a:latin typeface="Lato" panose="020F0502020204030203" pitchFamily="34" charset="0"/>
                <a:sym typeface="Gama-Sans-Regular"/>
                <a:rtl val="0"/>
              </a:rPr>
              <a:t>Sedangkan ini adalah space untuk sub-judul</a:t>
            </a:r>
          </a:p>
          <a:p>
            <a:pPr marL="0" indent="0">
              <a:lnSpc>
                <a:spcPct val="100000"/>
              </a:lnSpc>
              <a:spcBef>
                <a:spcPts val="0"/>
              </a:spcBef>
              <a:buNone/>
            </a:pPr>
            <a:r>
              <a:rPr lang="en-US" sz="1400">
                <a:ln/>
                <a:latin typeface="Lato" panose="020F0502020204030203" pitchFamily="34" charset="0"/>
                <a:sym typeface="Gama-Sans-Regular"/>
                <a:rtl val="0"/>
              </a:rPr>
              <a:t>Sebagai pelengkap judul utama diatas,</a:t>
            </a:r>
          </a:p>
          <a:p>
            <a:pPr marL="0" indent="0">
              <a:lnSpc>
                <a:spcPct val="100000"/>
              </a:lnSpc>
              <a:spcBef>
                <a:spcPts val="0"/>
              </a:spcBef>
              <a:buNone/>
            </a:pPr>
            <a:r>
              <a:rPr lang="en-US" sz="1400">
                <a:ln/>
                <a:latin typeface="Lato" panose="020F0502020204030203" pitchFamily="34" charset="0"/>
                <a:sym typeface="Gama-Sans-Regular"/>
                <a:rtl val="0"/>
              </a:rPr>
              <a:t>Sentence case dengan menggunakan</a:t>
            </a:r>
          </a:p>
          <a:p>
            <a:pPr marL="0" indent="0">
              <a:lnSpc>
                <a:spcPct val="100000"/>
              </a:lnSpc>
              <a:spcBef>
                <a:spcPts val="0"/>
              </a:spcBef>
              <a:buNone/>
            </a:pPr>
            <a:r>
              <a:rPr lang="en-US" sz="1400">
                <a:ln/>
                <a:latin typeface="Lato" panose="020F0502020204030203" pitchFamily="34" charset="0"/>
                <a:sym typeface="Gama-Sans-Regular"/>
                <a:rtl val="0"/>
              </a:rPr>
              <a:t>Font Lato regular.</a:t>
            </a:r>
            <a:endParaRPr lang="en-US" sz="1400" dirty="0">
              <a:ln/>
              <a:latin typeface="Lato" panose="020F0502020204030203" pitchFamily="34" charset="0"/>
              <a:sym typeface="Gama-Sans-Regular"/>
              <a:rtl val="0"/>
            </a:endParaRPr>
          </a:p>
        </p:txBody>
      </p:sp>
      <p:sp>
        <p:nvSpPr>
          <p:cNvPr id="9" name="TextBox 8">
            <a:extLst>
              <a:ext uri="{FF2B5EF4-FFF2-40B4-BE49-F238E27FC236}">
                <a16:creationId xmlns:a16="http://schemas.microsoft.com/office/drawing/2014/main" id="{B8867C65-021E-96DA-80FC-5BACD8A69705}"/>
              </a:ext>
            </a:extLst>
          </p:cNvPr>
          <p:cNvSpPr txBox="1"/>
          <p:nvPr userDrawn="1"/>
        </p:nvSpPr>
        <p:spPr>
          <a:xfrm>
            <a:off x="1005840" y="409416"/>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2" name="Google Shape;276;p32">
            <a:extLst>
              <a:ext uri="{FF2B5EF4-FFF2-40B4-BE49-F238E27FC236}">
                <a16:creationId xmlns:a16="http://schemas.microsoft.com/office/drawing/2014/main" id="{A772EAC9-A295-0A4D-71A5-121163E94B1B}"/>
              </a:ext>
            </a:extLst>
          </p:cNvPr>
          <p:cNvSpPr txBox="1">
            <a:spLocks/>
          </p:cNvSpPr>
          <p:nvPr userDrawn="1"/>
        </p:nvSpPr>
        <p:spPr>
          <a:xfrm>
            <a:off x="1005839" y="2672520"/>
            <a:ext cx="1194300" cy="1068900"/>
          </a:xfrm>
          <a:prstGeom prst="rect">
            <a:avLst/>
          </a:prstGeom>
          <a:solidFill>
            <a:schemeClr val="accent1"/>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2pPr>
            <a:lvl3pPr marR="0" lvl="2"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3pPr>
            <a:lvl4pPr marR="0" lvl="3"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4pPr>
            <a:lvl5pPr marR="0" lvl="4"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5pPr>
            <a:lvl6pPr marR="0" lvl="5"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6pPr>
            <a:lvl7pPr marR="0" lvl="6"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7pPr>
            <a:lvl8pPr marR="0" lvl="7"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8pPr>
            <a:lvl9pPr marR="0" lvl="8"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00000"/>
              </a:lnSpc>
              <a:spcBef>
                <a:spcPts val="0"/>
              </a:spcBef>
              <a:spcAft>
                <a:spcPts val="0"/>
              </a:spcAft>
              <a:buClr>
                <a:srgbClr val="151515"/>
              </a:buClr>
              <a:buSzPts val="6000"/>
              <a:buFont typeface="Fredoka"/>
              <a:buNone/>
              <a:tabLst/>
              <a:defRPr/>
            </a:pPr>
            <a:endParaRPr kumimoji="0" lang="en" sz="6000" b="1" i="0" u="none" strike="noStrike" kern="0" cap="none" spc="0" normalizeH="0" baseline="0" noProof="0">
              <a:ln>
                <a:noFill/>
              </a:ln>
              <a:solidFill>
                <a:schemeClr val="bg1"/>
              </a:solidFill>
              <a:effectLst/>
              <a:uLnTx/>
              <a:uFillTx/>
              <a:latin typeface="Lato Black" panose="020F0A02020204030203" pitchFamily="34" charset="0"/>
              <a:sym typeface="Fredoka"/>
            </a:endParaRPr>
          </a:p>
        </p:txBody>
      </p:sp>
      <p:sp>
        <p:nvSpPr>
          <p:cNvPr id="3" name="Text Placeholder 5">
            <a:extLst>
              <a:ext uri="{FF2B5EF4-FFF2-40B4-BE49-F238E27FC236}">
                <a16:creationId xmlns:a16="http://schemas.microsoft.com/office/drawing/2014/main" id="{A4C56E0C-91FE-4B7B-71BB-171FF1344953}"/>
              </a:ext>
            </a:extLst>
          </p:cNvPr>
          <p:cNvSpPr>
            <a:spLocks noGrp="1"/>
          </p:cNvSpPr>
          <p:nvPr>
            <p:ph type="body" sz="quarter" idx="10" hasCustomPrompt="1"/>
          </p:nvPr>
        </p:nvSpPr>
        <p:spPr>
          <a:xfrm>
            <a:off x="1005839" y="2827020"/>
            <a:ext cx="1194300" cy="914400"/>
          </a:xfrm>
        </p:spPr>
        <p:txBody>
          <a:bodyPr>
            <a:noAutofit/>
          </a:bodyPr>
          <a:lstStyle>
            <a:lvl1pPr marL="0" indent="0" algn="ctr">
              <a:buNone/>
              <a:defRPr sz="5400">
                <a:solidFill>
                  <a:schemeClr val="bg1"/>
                </a:solidFill>
                <a:latin typeface="Lato Black" panose="020F0A02020204030203" pitchFamily="34" charset="0"/>
              </a:defRPr>
            </a:lvl1pPr>
            <a:lvl2pPr marL="548640" indent="0">
              <a:buNone/>
              <a:defRPr sz="6000">
                <a:latin typeface="Lato Black" panose="020F0A02020204030203" pitchFamily="34" charset="0"/>
              </a:defRPr>
            </a:lvl2pPr>
            <a:lvl3pPr marL="1097280" indent="0">
              <a:buNone/>
              <a:defRPr sz="5400">
                <a:latin typeface="Lato Black" panose="020F0A02020204030203" pitchFamily="34" charset="0"/>
              </a:defRPr>
            </a:lvl3pPr>
            <a:lvl4pPr marL="1645920" indent="0">
              <a:buNone/>
              <a:defRPr sz="4800">
                <a:latin typeface="Lato Black" panose="020F0A02020204030203" pitchFamily="34" charset="0"/>
              </a:defRPr>
            </a:lvl4pPr>
            <a:lvl5pPr marL="2194560" indent="0">
              <a:buNone/>
              <a:defRPr sz="4800">
                <a:latin typeface="Lato Black" panose="020F0A02020204030203" pitchFamily="34" charset="0"/>
              </a:defRPr>
            </a:lvl5pPr>
          </a:lstStyle>
          <a:p>
            <a:pPr lvl="0"/>
            <a:r>
              <a:rPr lang="en-US"/>
              <a:t>01</a:t>
            </a:r>
          </a:p>
        </p:txBody>
      </p:sp>
    </p:spTree>
    <p:extLst>
      <p:ext uri="{BB962C8B-B14F-4D97-AF65-F5344CB8AC3E}">
        <p14:creationId xmlns:p14="http://schemas.microsoft.com/office/powerpoint/2010/main" val="133745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C0391DC6-8500-060F-00FA-4795BA51918E}"/>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13853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C0391DC6-8500-060F-00FA-4795BA51918E}"/>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334028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Box 5">
            <a:extLst>
              <a:ext uri="{FF2B5EF4-FFF2-40B4-BE49-F238E27FC236}">
                <a16:creationId xmlns:a16="http://schemas.microsoft.com/office/drawing/2014/main" id="{81A0B745-39D5-C189-EC17-3C48B0A5E0FE}"/>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3520234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1"/>
            <a:ext cx="12618720" cy="15906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1"/>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7462162"/>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8" r:id="rId4"/>
    <p:sldLayoutId id="2147483699" r:id="rId5"/>
    <p:sldLayoutId id="2147483710" r:id="rId6"/>
    <p:sldLayoutId id="2147483698" r:id="rId7"/>
    <p:sldLayoutId id="2147483709" r:id="rId8"/>
    <p:sldLayoutId id="2147483702" r:id="rId9"/>
    <p:sldLayoutId id="2147483713" r:id="rId10"/>
    <p:sldLayoutId id="2147483703" r:id="rId11"/>
    <p:sldLayoutId id="2147483714" r:id="rId12"/>
    <p:sldLayoutId id="2147483719" r:id="rId13"/>
    <p:sldLayoutId id="2147483720" r:id="rId14"/>
  </p:sldLayoutIdLst>
  <p:txStyles>
    <p:titleStyle>
      <a:lvl1pPr algn="l" defTabSz="1097280" rtl="0" eaLnBrk="1" latinLnBrk="0" hangingPunct="1">
        <a:lnSpc>
          <a:spcPct val="90000"/>
        </a:lnSpc>
        <a:spcBef>
          <a:spcPct val="0"/>
        </a:spcBef>
        <a:buNone/>
        <a:defRPr sz="5280" kern="12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Lato" panose="020F0502020204030203"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Lato" panose="020F0502020204030203"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Lato" panose="020F0502020204030203"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Lato" panose="020F0502020204030203"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Lato" panose="020F0502020204030203"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6528-AF3E-67E9-E2D0-770839BBE2C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1440739-4AC0-6887-6FB4-CF7D05A723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79183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655C028-77DA-27C7-7E4D-DB5BE9C16443}"/>
            </a:ext>
          </a:extLst>
        </p:cNvPr>
        <p:cNvGrpSpPr/>
        <p:nvPr/>
      </p:nvGrpSpPr>
      <p:grpSpPr>
        <a:xfrm>
          <a:off x="0" y="0"/>
          <a:ext cx="0" cy="0"/>
          <a:chOff x="0" y="0"/>
          <a:chExt cx="0" cy="0"/>
        </a:xfrm>
      </p:grpSpPr>
      <p:pic>
        <p:nvPicPr>
          <p:cNvPr id="6" name="Google Shape;695;p44">
            <a:extLst>
              <a:ext uri="{FF2B5EF4-FFF2-40B4-BE49-F238E27FC236}">
                <a16:creationId xmlns:a16="http://schemas.microsoft.com/office/drawing/2014/main" id="{A806F2E3-5A7D-C821-4BDB-97430D62C066}"/>
              </a:ext>
            </a:extLst>
          </p:cNvPr>
          <p:cNvPicPr preferRelativeResize="0">
            <a:picLocks/>
          </p:cNvPicPr>
          <p:nvPr/>
        </p:nvPicPr>
        <p:blipFill>
          <a:blip r:embed="rId3">
            <a:extLst>
              <a:ext uri="{28A0092B-C50C-407E-A947-70E740481C1C}">
                <a14:useLocalDpi xmlns:a14="http://schemas.microsoft.com/office/drawing/2010/main" val="0"/>
              </a:ext>
            </a:extLst>
          </a:blip>
          <a:srcRect t="7812" b="7812"/>
          <a:stretch/>
        </p:blipFill>
        <p:spPr>
          <a:xfrm>
            <a:off x="0" y="0"/>
            <a:ext cx="14630400" cy="8229604"/>
          </a:xfrm>
          <a:prstGeom prst="rect">
            <a:avLst/>
          </a:prstGeom>
          <a:noFill/>
          <a:ln>
            <a:noFill/>
          </a:ln>
        </p:spPr>
      </p:pic>
      <p:sp>
        <p:nvSpPr>
          <p:cNvPr id="7" name="Google Shape;696;p44">
            <a:extLst>
              <a:ext uri="{FF2B5EF4-FFF2-40B4-BE49-F238E27FC236}">
                <a16:creationId xmlns:a16="http://schemas.microsoft.com/office/drawing/2014/main" id="{9256FF73-10FF-220C-E993-ED078DDB136B}"/>
              </a:ext>
            </a:extLst>
          </p:cNvPr>
          <p:cNvSpPr txBox="1">
            <a:spLocks/>
          </p:cNvSpPr>
          <p:nvPr/>
        </p:nvSpPr>
        <p:spPr>
          <a:xfrm>
            <a:off x="941000" y="6827672"/>
            <a:ext cx="11619364" cy="916320"/>
          </a:xfrm>
          <a:prstGeom prst="rect">
            <a:avLst/>
          </a:prstGeom>
          <a:solidFill>
            <a:schemeClr val="bg1"/>
          </a:solidFill>
          <a:ln w="19050" cap="flat" cmpd="sng">
            <a:solidFill>
              <a:schemeClr val="accent1"/>
            </a:solidFill>
            <a:prstDash val="solid"/>
            <a:round/>
            <a:headEnd type="none" w="sm" len="sm"/>
            <a:tailEnd type="none" w="sm" len="sm"/>
          </a:ln>
          <a:effectLst>
            <a:outerShdw dist="38100" dir="2400000" algn="bl" rotWithShape="0">
              <a:schemeClr val="accent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2pPr>
            <a:lvl3pPr marR="0" lvl="2"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3pPr>
            <a:lvl4pPr marR="0" lvl="3"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4pPr>
            <a:lvl5pPr marR="0" lvl="4"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5pPr>
            <a:lvl6pPr marR="0" lvl="5"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6pPr>
            <a:lvl7pPr marR="0" lvl="6"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7pPr>
            <a:lvl8pPr marR="0" lvl="7"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8pPr>
            <a:lvl9pPr marR="0" lvl="8"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00000"/>
              </a:lnSpc>
              <a:spcBef>
                <a:spcPts val="0"/>
              </a:spcBef>
              <a:spcAft>
                <a:spcPts val="0"/>
              </a:spcAft>
              <a:buClr>
                <a:srgbClr val="151515"/>
              </a:buClr>
              <a:buSzPts val="3000"/>
              <a:buFont typeface="Fredoka"/>
              <a:buNone/>
              <a:tabLst/>
              <a:defRPr/>
            </a:pPr>
            <a:r>
              <a:rPr kumimoji="0" lang="en-US" sz="3000" b="1" i="0" u="none" strike="noStrike" kern="0" cap="none" spc="0" normalizeH="0" baseline="0" noProof="0">
                <a:ln>
                  <a:noFill/>
                </a:ln>
                <a:solidFill>
                  <a:schemeClr val="accent1"/>
                </a:solidFill>
                <a:effectLst/>
                <a:uLnTx/>
                <a:uFillTx/>
                <a:latin typeface="Lato Black" panose="020F0A02020204030203" pitchFamily="34" charset="0"/>
                <a:sym typeface="Fredoka"/>
              </a:rPr>
              <a:t>Foto dengan subtitle</a:t>
            </a:r>
          </a:p>
        </p:txBody>
      </p:sp>
    </p:spTree>
    <p:extLst>
      <p:ext uri="{BB962C8B-B14F-4D97-AF65-F5344CB8AC3E}">
        <p14:creationId xmlns:p14="http://schemas.microsoft.com/office/powerpoint/2010/main" val="2885718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833;p50">
            <a:extLst>
              <a:ext uri="{FF2B5EF4-FFF2-40B4-BE49-F238E27FC236}">
                <a16:creationId xmlns:a16="http://schemas.microsoft.com/office/drawing/2014/main" id="{EF6F266D-CC99-AFEA-DB1A-9376A249FFD5}"/>
              </a:ext>
            </a:extLst>
          </p:cNvPr>
          <p:cNvGraphicFramePr/>
          <p:nvPr>
            <p:extLst>
              <p:ext uri="{D42A27DB-BD31-4B8C-83A1-F6EECF244321}">
                <p14:modId xmlns:p14="http://schemas.microsoft.com/office/powerpoint/2010/main" val="2425949445"/>
              </p:ext>
            </p:extLst>
          </p:nvPr>
        </p:nvGraphicFramePr>
        <p:xfrm>
          <a:off x="1601854" y="1445546"/>
          <a:ext cx="11426692" cy="5338508"/>
        </p:xfrm>
        <a:graphic>
          <a:graphicData uri="http://schemas.openxmlformats.org/drawingml/2006/table">
            <a:tbl>
              <a:tblPr>
                <a:noFill/>
              </a:tblPr>
              <a:tblGrid>
                <a:gridCol w="2856673">
                  <a:extLst>
                    <a:ext uri="{9D8B030D-6E8A-4147-A177-3AD203B41FA5}">
                      <a16:colId xmlns:a16="http://schemas.microsoft.com/office/drawing/2014/main" val="20000"/>
                    </a:ext>
                  </a:extLst>
                </a:gridCol>
                <a:gridCol w="2856673">
                  <a:extLst>
                    <a:ext uri="{9D8B030D-6E8A-4147-A177-3AD203B41FA5}">
                      <a16:colId xmlns:a16="http://schemas.microsoft.com/office/drawing/2014/main" val="20001"/>
                    </a:ext>
                  </a:extLst>
                </a:gridCol>
                <a:gridCol w="2856673">
                  <a:extLst>
                    <a:ext uri="{9D8B030D-6E8A-4147-A177-3AD203B41FA5}">
                      <a16:colId xmlns:a16="http://schemas.microsoft.com/office/drawing/2014/main" val="20002"/>
                    </a:ext>
                  </a:extLst>
                </a:gridCol>
                <a:gridCol w="2856673">
                  <a:extLst>
                    <a:ext uri="{9D8B030D-6E8A-4147-A177-3AD203B41FA5}">
                      <a16:colId xmlns:a16="http://schemas.microsoft.com/office/drawing/2014/main" val="20003"/>
                    </a:ext>
                  </a:extLst>
                </a:gridCol>
              </a:tblGrid>
              <a:tr h="1092498">
                <a:tc>
                  <a:txBody>
                    <a:bodyPr/>
                    <a:lstStyle/>
                    <a:p>
                      <a:pPr marL="0" lvl="0" indent="0" algn="ctr" rtl="0">
                        <a:lnSpc>
                          <a:spcPct val="115000"/>
                        </a:lnSpc>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Satu</a:t>
                      </a:r>
                      <a:endParaRPr sz="2000" b="1">
                        <a:solidFill>
                          <a:schemeClr val="bg1"/>
                        </a:solidFill>
                        <a:latin typeface="Lato Black" panose="020F0A02020204030203" pitchFamily="34" charset="0"/>
                        <a:ea typeface="Fredoka"/>
                        <a:cs typeface="Fredoka"/>
                        <a:sym typeface="Fredoka"/>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bg1"/>
                          </a:solidFill>
                          <a:latin typeface="Lato Black" panose="020F0A02020204030203" pitchFamily="34" charset="0"/>
                          <a:ea typeface="Fredoka"/>
                          <a:cs typeface="Fredoka"/>
                          <a:sym typeface="Fredoka"/>
                        </a:rPr>
                        <a:t>Judul Dua</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bg1"/>
                          </a:solidFill>
                          <a:latin typeface="Lato Black" panose="020F0A02020204030203" pitchFamily="34" charset="0"/>
                          <a:ea typeface="Fredoka"/>
                          <a:cs typeface="Fredoka"/>
                          <a:sym typeface="Fredoka"/>
                        </a:rPr>
                        <a:t>Judul Tiga</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bg1"/>
                          </a:solidFill>
                          <a:latin typeface="Lato Black" panose="020F0A02020204030203" pitchFamily="34" charset="0"/>
                          <a:ea typeface="Fredoka"/>
                          <a:cs typeface="Fredoka"/>
                          <a:sym typeface="Fredoka"/>
                        </a:rPr>
                        <a:t>Judul Empat</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2123005">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endParaRPr sz="2000">
                        <a:solidFill>
                          <a:schemeClr val="dk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1"/>
                  </a:ext>
                </a:extLst>
              </a:tr>
              <a:tr h="2123005">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6290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833;p50">
            <a:extLst>
              <a:ext uri="{FF2B5EF4-FFF2-40B4-BE49-F238E27FC236}">
                <a16:creationId xmlns:a16="http://schemas.microsoft.com/office/drawing/2014/main" id="{C08E9D46-0C83-90EB-A353-46746037292C}"/>
              </a:ext>
            </a:extLst>
          </p:cNvPr>
          <p:cNvGraphicFramePr/>
          <p:nvPr>
            <p:extLst>
              <p:ext uri="{D42A27DB-BD31-4B8C-83A1-F6EECF244321}">
                <p14:modId xmlns:p14="http://schemas.microsoft.com/office/powerpoint/2010/main" val="887889469"/>
              </p:ext>
            </p:extLst>
          </p:nvPr>
        </p:nvGraphicFramePr>
        <p:xfrm>
          <a:off x="1601854" y="1445546"/>
          <a:ext cx="11426692" cy="5338508"/>
        </p:xfrm>
        <a:graphic>
          <a:graphicData uri="http://schemas.openxmlformats.org/drawingml/2006/table">
            <a:tbl>
              <a:tblPr>
                <a:noFill/>
              </a:tblPr>
              <a:tblGrid>
                <a:gridCol w="2856673">
                  <a:extLst>
                    <a:ext uri="{9D8B030D-6E8A-4147-A177-3AD203B41FA5}">
                      <a16:colId xmlns:a16="http://schemas.microsoft.com/office/drawing/2014/main" val="20000"/>
                    </a:ext>
                  </a:extLst>
                </a:gridCol>
                <a:gridCol w="2856673">
                  <a:extLst>
                    <a:ext uri="{9D8B030D-6E8A-4147-A177-3AD203B41FA5}">
                      <a16:colId xmlns:a16="http://schemas.microsoft.com/office/drawing/2014/main" val="20001"/>
                    </a:ext>
                  </a:extLst>
                </a:gridCol>
                <a:gridCol w="2856673">
                  <a:extLst>
                    <a:ext uri="{9D8B030D-6E8A-4147-A177-3AD203B41FA5}">
                      <a16:colId xmlns:a16="http://schemas.microsoft.com/office/drawing/2014/main" val="20002"/>
                    </a:ext>
                  </a:extLst>
                </a:gridCol>
                <a:gridCol w="2856673">
                  <a:extLst>
                    <a:ext uri="{9D8B030D-6E8A-4147-A177-3AD203B41FA5}">
                      <a16:colId xmlns:a16="http://schemas.microsoft.com/office/drawing/2014/main" val="20003"/>
                    </a:ext>
                  </a:extLst>
                </a:gridCol>
              </a:tblGrid>
              <a:tr h="1092498">
                <a:tc>
                  <a:txBody>
                    <a:bodyPr/>
                    <a:lstStyle/>
                    <a:p>
                      <a:pPr marL="0" lvl="0" indent="0" algn="ctr" rtl="0">
                        <a:lnSpc>
                          <a:spcPct val="115000"/>
                        </a:lnSpc>
                        <a:spcBef>
                          <a:spcPts val="0"/>
                        </a:spcBef>
                        <a:spcAft>
                          <a:spcPts val="0"/>
                        </a:spcAft>
                        <a:buNone/>
                      </a:pPr>
                      <a:r>
                        <a:rPr lang="en" sz="2000" b="1">
                          <a:solidFill>
                            <a:schemeClr val="dk1"/>
                          </a:solidFill>
                          <a:latin typeface="Lato Black" panose="020F0A02020204030203" pitchFamily="34" charset="0"/>
                          <a:ea typeface="Fredoka"/>
                          <a:cs typeface="Fredoka"/>
                          <a:sym typeface="Fredoka"/>
                        </a:rPr>
                        <a:t>Judul Satu</a:t>
                      </a:r>
                      <a:endParaRPr sz="2000" b="1">
                        <a:solidFill>
                          <a:schemeClr val="dk1"/>
                        </a:solidFill>
                        <a:latin typeface="Lato Black" panose="020F0A02020204030203" pitchFamily="34" charset="0"/>
                        <a:ea typeface="Fredoka"/>
                        <a:cs typeface="Fredoka"/>
                        <a:sym typeface="Fredoka"/>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dk1"/>
                          </a:solidFill>
                          <a:latin typeface="Lato Black" panose="020F0A02020204030203" pitchFamily="34" charset="0"/>
                          <a:ea typeface="Fredoka"/>
                          <a:cs typeface="Fredoka"/>
                          <a:sym typeface="Fredoka"/>
                        </a:rPr>
                        <a:t>Judul Dua</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dk1"/>
                          </a:solidFill>
                          <a:latin typeface="Lato Black" panose="020F0A02020204030203" pitchFamily="34" charset="0"/>
                          <a:ea typeface="Fredoka"/>
                          <a:cs typeface="Fredoka"/>
                          <a:sym typeface="Fredoka"/>
                        </a:rPr>
                        <a:t>Judul Tiga</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dk1"/>
                          </a:solidFill>
                          <a:latin typeface="Lato Black" panose="020F0A02020204030203" pitchFamily="34" charset="0"/>
                          <a:ea typeface="Fredoka"/>
                          <a:cs typeface="Fredoka"/>
                          <a:sym typeface="Fredoka"/>
                        </a:rPr>
                        <a:t>Judul Empat</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2123005">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endParaRPr sz="2000">
                        <a:solidFill>
                          <a:schemeClr val="dk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1"/>
                  </a:ext>
                </a:extLst>
              </a:tr>
              <a:tr h="2123005">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13159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58;p35">
            <a:extLst>
              <a:ext uri="{FF2B5EF4-FFF2-40B4-BE49-F238E27FC236}">
                <a16:creationId xmlns:a16="http://schemas.microsoft.com/office/drawing/2014/main" id="{B12B38B2-3DAD-DA6C-4D5E-93BC5743EE74}"/>
              </a:ext>
            </a:extLst>
          </p:cNvPr>
          <p:cNvSpPr txBox="1">
            <a:spLocks/>
          </p:cNvSpPr>
          <p:nvPr/>
        </p:nvSpPr>
        <p:spPr>
          <a:xfrm>
            <a:off x="8071572" y="5810471"/>
            <a:ext cx="4309897" cy="698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ssistant"/>
              <a:buNone/>
              <a:defRPr sz="1400" b="0" i="0" u="none" strike="noStrike" cap="none">
                <a:solidFill>
                  <a:schemeClr val="dk1"/>
                </a:solidFill>
                <a:latin typeface="Assistant"/>
                <a:ea typeface="Assistant"/>
                <a:cs typeface="Assistant"/>
                <a:sym typeface="Assistant"/>
              </a:defRPr>
            </a:lvl1pPr>
            <a:lvl2pPr marL="914400" marR="0" lvl="1"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2pPr>
            <a:lvl3pPr marL="1371600" marR="0" lvl="2"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3pPr>
            <a:lvl4pPr marL="1828800" marR="0" lvl="3"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4pPr>
            <a:lvl5pPr marL="2286000" marR="0" lvl="4"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5pPr>
            <a:lvl6pPr marL="2743200" marR="0" lvl="5"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6pPr>
            <a:lvl7pPr marL="3200400" marR="0" lvl="6"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7pPr>
            <a:lvl8pPr marL="3657600" marR="0" lvl="7"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8pPr>
            <a:lvl9pPr marL="4114800" marR="0" lvl="8"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9p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p>
        </p:txBody>
      </p:sp>
      <p:sp>
        <p:nvSpPr>
          <p:cNvPr id="4" name="Google Shape;359;p35">
            <a:extLst>
              <a:ext uri="{FF2B5EF4-FFF2-40B4-BE49-F238E27FC236}">
                <a16:creationId xmlns:a16="http://schemas.microsoft.com/office/drawing/2014/main" id="{09F79624-6B96-1617-EE32-D85C11F8AF5B}"/>
              </a:ext>
            </a:extLst>
          </p:cNvPr>
          <p:cNvSpPr txBox="1">
            <a:spLocks/>
          </p:cNvSpPr>
          <p:nvPr/>
        </p:nvSpPr>
        <p:spPr>
          <a:xfrm>
            <a:off x="2185996" y="5810471"/>
            <a:ext cx="4309897" cy="698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ssistant"/>
              <a:buNone/>
              <a:defRPr sz="1400" b="0" i="0" u="none" strike="noStrike" cap="none">
                <a:solidFill>
                  <a:schemeClr val="dk1"/>
                </a:solidFill>
                <a:latin typeface="Assistant"/>
                <a:ea typeface="Assistant"/>
                <a:cs typeface="Assistant"/>
                <a:sym typeface="Assistant"/>
              </a:defRPr>
            </a:lvl1pPr>
            <a:lvl2pPr marL="914400" marR="0" lvl="1"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2pPr>
            <a:lvl3pPr marL="1371600" marR="0" lvl="2"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3pPr>
            <a:lvl4pPr marL="1828800" marR="0" lvl="3"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4pPr>
            <a:lvl5pPr marL="2286000" marR="0" lvl="4"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5pPr>
            <a:lvl6pPr marL="2743200" marR="0" lvl="5"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6pPr>
            <a:lvl7pPr marL="3200400" marR="0" lvl="6"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7pPr>
            <a:lvl8pPr marL="3657600" marR="0" lvl="7"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8pPr>
            <a:lvl9pPr marL="4114800" marR="0" lvl="8"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9pPr>
          </a:lstStyle>
          <a:p>
            <a:pPr marL="0" marR="0" lvl="0" indent="0" algn="ctr" defTabSz="914400" rtl="0" eaLnBrk="1" fontAlgn="auto" latinLnBrk="0" hangingPunct="1">
              <a:lnSpc>
                <a:spcPct val="115000"/>
              </a:lnSpc>
              <a:spcBef>
                <a:spcPts val="0"/>
              </a:spcBef>
              <a:spcAft>
                <a:spcPts val="0"/>
              </a:spcAft>
              <a:buClr>
                <a:srgbClr val="151515"/>
              </a:buClr>
              <a:buSzPts val="2800"/>
              <a:buFont typeface="Assistant"/>
              <a:buNone/>
              <a:tabLst/>
              <a:defRPr/>
            </a:pPr>
            <a:r>
              <a:rPr kumimoji="0" lang="en-US" sz="1600" b="0" i="0" u="none" strike="noStrike" kern="0" cap="none" spc="0" normalizeH="0" baseline="0" noProof="0">
                <a:ln>
                  <a:noFill/>
                </a:ln>
                <a:solidFill>
                  <a:srgbClr val="151515"/>
                </a:solidFill>
                <a:effectLst/>
                <a:uLnTx/>
                <a:uFillTx/>
                <a:latin typeface="Lato" panose="020F0502020204030203" pitchFamily="34" charset="0"/>
                <a:sym typeface="Assistant"/>
              </a:rPr>
              <a:t>Lorem ipsum dolor sit amet, consectetuer adipiscing elit.</a:t>
            </a:r>
          </a:p>
        </p:txBody>
      </p:sp>
      <p:sp>
        <p:nvSpPr>
          <p:cNvPr id="5" name="Google Shape;360;p35">
            <a:extLst>
              <a:ext uri="{FF2B5EF4-FFF2-40B4-BE49-F238E27FC236}">
                <a16:creationId xmlns:a16="http://schemas.microsoft.com/office/drawing/2014/main" id="{C99CAF88-3F4F-6F47-EEA4-C67D28BEE78C}"/>
              </a:ext>
            </a:extLst>
          </p:cNvPr>
          <p:cNvSpPr txBox="1">
            <a:spLocks/>
          </p:cNvSpPr>
          <p:nvPr/>
        </p:nvSpPr>
        <p:spPr>
          <a:xfrm>
            <a:off x="8071572" y="5145935"/>
            <a:ext cx="4309897" cy="6983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Fredoka"/>
              <a:buNone/>
              <a:defRPr sz="2000" b="1" i="0" u="none" strike="noStrike" cap="none">
                <a:solidFill>
                  <a:schemeClr val="dk1"/>
                </a:solidFill>
                <a:latin typeface="Fredoka"/>
                <a:ea typeface="Fredoka"/>
                <a:cs typeface="Fredoka"/>
                <a:sym typeface="Fredoka"/>
              </a:defRPr>
            </a:lvl1pPr>
            <a:lvl2pPr marL="914400" marR="0" lvl="1"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2pPr>
            <a:lvl3pPr marL="1371600" marR="0" lvl="2"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3pPr>
            <a:lvl4pPr marL="1828800" marR="0" lvl="3"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4pPr>
            <a:lvl5pPr marL="2286000" marR="0" lvl="4"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5pPr>
            <a:lvl6pPr marL="2743200" marR="0" lvl="5"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6pPr>
            <a:lvl7pPr marL="3200400" marR="0" lvl="6"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7pPr>
            <a:lvl8pPr marL="3657600" marR="0" lvl="7"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8pPr>
            <a:lvl9pPr marL="4114800" marR="0" lvl="8"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15000"/>
              </a:lnSpc>
              <a:spcBef>
                <a:spcPts val="0"/>
              </a:spcBef>
              <a:spcAft>
                <a:spcPts val="0"/>
              </a:spcAft>
              <a:buClr>
                <a:srgbClr val="151515"/>
              </a:buClr>
              <a:buSzPts val="2400"/>
              <a:buFont typeface="Fredoka"/>
              <a:buNone/>
              <a:tabLst/>
              <a:defRPr/>
            </a:pPr>
            <a:r>
              <a:rPr kumimoji="0" lang="en-US" sz="2400" b="1" i="0" u="none" strike="noStrike" kern="0" cap="none" spc="0" normalizeH="0" baseline="0" noProof="0">
                <a:ln>
                  <a:noFill/>
                </a:ln>
                <a:solidFill>
                  <a:srgbClr val="151515"/>
                </a:solidFill>
                <a:effectLst/>
                <a:uLnTx/>
                <a:uFillTx/>
                <a:latin typeface="Lato Black" panose="020F0A02020204030203" pitchFamily="34" charset="0"/>
                <a:sym typeface="Fredoka"/>
              </a:rPr>
              <a:t>Poin 2</a:t>
            </a:r>
          </a:p>
        </p:txBody>
      </p:sp>
      <p:sp>
        <p:nvSpPr>
          <p:cNvPr id="6" name="Google Shape;361;p35">
            <a:extLst>
              <a:ext uri="{FF2B5EF4-FFF2-40B4-BE49-F238E27FC236}">
                <a16:creationId xmlns:a16="http://schemas.microsoft.com/office/drawing/2014/main" id="{29E32144-0816-0851-2599-43582E44556F}"/>
              </a:ext>
            </a:extLst>
          </p:cNvPr>
          <p:cNvSpPr txBox="1">
            <a:spLocks/>
          </p:cNvSpPr>
          <p:nvPr/>
        </p:nvSpPr>
        <p:spPr>
          <a:xfrm>
            <a:off x="2185996" y="5145935"/>
            <a:ext cx="4309897" cy="6983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Fredoka"/>
              <a:buNone/>
              <a:defRPr sz="2000" b="1" i="0" u="none" strike="noStrike" cap="none">
                <a:solidFill>
                  <a:schemeClr val="dk1"/>
                </a:solidFill>
                <a:latin typeface="Fredoka"/>
                <a:ea typeface="Fredoka"/>
                <a:cs typeface="Fredoka"/>
                <a:sym typeface="Fredoka"/>
              </a:defRPr>
            </a:lvl1pPr>
            <a:lvl2pPr marL="914400" marR="0" lvl="1"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2pPr>
            <a:lvl3pPr marL="1371600" marR="0" lvl="2"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3pPr>
            <a:lvl4pPr marL="1828800" marR="0" lvl="3"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4pPr>
            <a:lvl5pPr marL="2286000" marR="0" lvl="4"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5pPr>
            <a:lvl6pPr marL="2743200" marR="0" lvl="5"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6pPr>
            <a:lvl7pPr marL="3200400" marR="0" lvl="6"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7pPr>
            <a:lvl8pPr marL="3657600" marR="0" lvl="7"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8pPr>
            <a:lvl9pPr marL="4114800" marR="0" lvl="8"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15000"/>
              </a:lnSpc>
              <a:spcBef>
                <a:spcPts val="0"/>
              </a:spcBef>
              <a:spcAft>
                <a:spcPts val="0"/>
              </a:spcAft>
              <a:buClr>
                <a:srgbClr val="151515"/>
              </a:buClr>
              <a:buSzPts val="2400"/>
              <a:buFont typeface="Fredoka"/>
              <a:buNone/>
              <a:tabLst/>
              <a:defRPr/>
            </a:pPr>
            <a:r>
              <a:rPr kumimoji="0" lang="en-US" sz="2400" b="1" i="0" u="none" strike="noStrike" kern="0" cap="none" spc="0" normalizeH="0" baseline="0" noProof="0">
                <a:ln>
                  <a:noFill/>
                </a:ln>
                <a:solidFill>
                  <a:srgbClr val="151515"/>
                </a:solidFill>
                <a:effectLst/>
                <a:uLnTx/>
                <a:uFillTx/>
                <a:latin typeface="Lato Black" panose="020F0A02020204030203" pitchFamily="34" charset="0"/>
                <a:sym typeface="Fredoka"/>
              </a:rPr>
              <a:t>Poin 1</a:t>
            </a:r>
          </a:p>
        </p:txBody>
      </p:sp>
      <p:sp>
        <p:nvSpPr>
          <p:cNvPr id="7" name="Google Shape;362;p35">
            <a:extLst>
              <a:ext uri="{FF2B5EF4-FFF2-40B4-BE49-F238E27FC236}">
                <a16:creationId xmlns:a16="http://schemas.microsoft.com/office/drawing/2014/main" id="{AED9803D-0433-4BD7-C404-ECC4BC58661C}"/>
              </a:ext>
            </a:extLst>
          </p:cNvPr>
          <p:cNvSpPr/>
          <p:nvPr/>
        </p:nvSpPr>
        <p:spPr>
          <a:xfrm>
            <a:off x="3382264" y="2817066"/>
            <a:ext cx="1917361" cy="1917361"/>
          </a:xfrm>
          <a:prstGeom prst="rect">
            <a:avLst/>
          </a:prstGeom>
          <a:solidFill>
            <a:srgbClr val="F7F7F7"/>
          </a:solidFill>
          <a:ln w="19050" cap="flat" cmpd="sng">
            <a:solidFill>
              <a:srgbClr val="151515"/>
            </a:solidFill>
            <a:prstDash val="solid"/>
            <a:round/>
            <a:headEnd type="none" w="sm" len="sm"/>
            <a:tailEnd type="none" w="sm" len="sm"/>
          </a:ln>
          <a:effectLst>
            <a:outerShdw dist="38100" dir="2400000" algn="bl" rotWithShape="0">
              <a:srgbClr val="151515"/>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63;p35">
            <a:extLst>
              <a:ext uri="{FF2B5EF4-FFF2-40B4-BE49-F238E27FC236}">
                <a16:creationId xmlns:a16="http://schemas.microsoft.com/office/drawing/2014/main" id="{DC10D2D3-E9DD-DCA6-990F-1BEA41FC3262}"/>
              </a:ext>
            </a:extLst>
          </p:cNvPr>
          <p:cNvSpPr/>
          <p:nvPr/>
        </p:nvSpPr>
        <p:spPr>
          <a:xfrm>
            <a:off x="9267840" y="2817066"/>
            <a:ext cx="1917361" cy="1917361"/>
          </a:xfrm>
          <a:prstGeom prst="rect">
            <a:avLst/>
          </a:prstGeom>
          <a:solidFill>
            <a:srgbClr val="F7F7F7"/>
          </a:solidFill>
          <a:ln w="19050" cap="flat" cmpd="sng">
            <a:solidFill>
              <a:srgbClr val="151515"/>
            </a:solidFill>
            <a:prstDash val="solid"/>
            <a:round/>
            <a:headEnd type="none" w="sm" len="sm"/>
            <a:tailEnd type="none" w="sm" len="sm"/>
          </a:ln>
          <a:effectLst>
            <a:outerShdw dist="38100" dir="2400000" algn="bl" rotWithShape="0">
              <a:srgbClr val="151515"/>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64;p35">
            <a:extLst>
              <a:ext uri="{FF2B5EF4-FFF2-40B4-BE49-F238E27FC236}">
                <a16:creationId xmlns:a16="http://schemas.microsoft.com/office/drawing/2014/main" id="{3EEE0738-2B89-EF7F-BF66-133935FCFEA1}"/>
              </a:ext>
            </a:extLst>
          </p:cNvPr>
          <p:cNvSpPr/>
          <p:nvPr/>
        </p:nvSpPr>
        <p:spPr>
          <a:xfrm flipH="1">
            <a:off x="4357334" y="4067980"/>
            <a:ext cx="583944" cy="583843"/>
          </a:xfrm>
          <a:custGeom>
            <a:avLst/>
            <a:gdLst/>
            <a:ahLst/>
            <a:cxnLst/>
            <a:rect l="l" t="t" r="r" b="b"/>
            <a:pathLst>
              <a:path w="5823" h="5822" extrusionOk="0">
                <a:moveTo>
                  <a:pt x="2546" y="1"/>
                </a:moveTo>
                <a:cubicBezTo>
                  <a:pt x="2508" y="1"/>
                  <a:pt x="2445" y="36"/>
                  <a:pt x="2396" y="46"/>
                </a:cubicBezTo>
                <a:cubicBezTo>
                  <a:pt x="2260" y="80"/>
                  <a:pt x="2124" y="108"/>
                  <a:pt x="1988" y="142"/>
                </a:cubicBezTo>
                <a:cubicBezTo>
                  <a:pt x="1969" y="145"/>
                  <a:pt x="1960" y="173"/>
                  <a:pt x="1941" y="179"/>
                </a:cubicBezTo>
                <a:cubicBezTo>
                  <a:pt x="1845" y="229"/>
                  <a:pt x="1749" y="309"/>
                  <a:pt x="1650" y="315"/>
                </a:cubicBezTo>
                <a:cubicBezTo>
                  <a:pt x="1533" y="322"/>
                  <a:pt x="1455" y="374"/>
                  <a:pt x="1378" y="436"/>
                </a:cubicBezTo>
                <a:cubicBezTo>
                  <a:pt x="1285" y="514"/>
                  <a:pt x="1195" y="597"/>
                  <a:pt x="1109" y="681"/>
                </a:cubicBezTo>
                <a:cubicBezTo>
                  <a:pt x="963" y="820"/>
                  <a:pt x="821" y="956"/>
                  <a:pt x="685" y="1102"/>
                </a:cubicBezTo>
                <a:cubicBezTo>
                  <a:pt x="635" y="1154"/>
                  <a:pt x="623" y="1247"/>
                  <a:pt x="567" y="1281"/>
                </a:cubicBezTo>
                <a:cubicBezTo>
                  <a:pt x="418" y="1371"/>
                  <a:pt x="391" y="1538"/>
                  <a:pt x="288" y="1659"/>
                </a:cubicBezTo>
                <a:cubicBezTo>
                  <a:pt x="264" y="1690"/>
                  <a:pt x="288" y="1764"/>
                  <a:pt x="276" y="1814"/>
                </a:cubicBezTo>
                <a:cubicBezTo>
                  <a:pt x="239" y="1937"/>
                  <a:pt x="189" y="2055"/>
                  <a:pt x="152" y="2179"/>
                </a:cubicBezTo>
                <a:cubicBezTo>
                  <a:pt x="112" y="2303"/>
                  <a:pt x="72" y="2427"/>
                  <a:pt x="44" y="2553"/>
                </a:cubicBezTo>
                <a:cubicBezTo>
                  <a:pt x="25" y="2637"/>
                  <a:pt x="1" y="2739"/>
                  <a:pt x="32" y="2813"/>
                </a:cubicBezTo>
                <a:cubicBezTo>
                  <a:pt x="75" y="2919"/>
                  <a:pt x="75" y="3008"/>
                  <a:pt x="44" y="3114"/>
                </a:cubicBezTo>
                <a:cubicBezTo>
                  <a:pt x="28" y="3169"/>
                  <a:pt x="56" y="3241"/>
                  <a:pt x="69" y="3306"/>
                </a:cubicBezTo>
                <a:cubicBezTo>
                  <a:pt x="75" y="3333"/>
                  <a:pt x="103" y="3358"/>
                  <a:pt x="112" y="3386"/>
                </a:cubicBezTo>
                <a:cubicBezTo>
                  <a:pt x="180" y="3671"/>
                  <a:pt x="162" y="3987"/>
                  <a:pt x="400" y="4213"/>
                </a:cubicBezTo>
                <a:cubicBezTo>
                  <a:pt x="403" y="4216"/>
                  <a:pt x="400" y="4222"/>
                  <a:pt x="400" y="4225"/>
                </a:cubicBezTo>
                <a:cubicBezTo>
                  <a:pt x="505" y="4367"/>
                  <a:pt x="548" y="4538"/>
                  <a:pt x="654" y="4683"/>
                </a:cubicBezTo>
                <a:cubicBezTo>
                  <a:pt x="756" y="4825"/>
                  <a:pt x="901" y="4915"/>
                  <a:pt x="1007" y="5048"/>
                </a:cubicBezTo>
                <a:cubicBezTo>
                  <a:pt x="1102" y="5169"/>
                  <a:pt x="1208" y="5268"/>
                  <a:pt x="1366" y="5293"/>
                </a:cubicBezTo>
                <a:cubicBezTo>
                  <a:pt x="1372" y="5293"/>
                  <a:pt x="1375" y="5308"/>
                  <a:pt x="1381" y="5311"/>
                </a:cubicBezTo>
                <a:cubicBezTo>
                  <a:pt x="1539" y="5395"/>
                  <a:pt x="1697" y="5485"/>
                  <a:pt x="1858" y="5565"/>
                </a:cubicBezTo>
                <a:cubicBezTo>
                  <a:pt x="1948" y="5609"/>
                  <a:pt x="2040" y="5646"/>
                  <a:pt x="2136" y="5680"/>
                </a:cubicBezTo>
                <a:cubicBezTo>
                  <a:pt x="2254" y="5720"/>
                  <a:pt x="2378" y="5754"/>
                  <a:pt x="2498" y="5788"/>
                </a:cubicBezTo>
                <a:cubicBezTo>
                  <a:pt x="2500" y="5788"/>
                  <a:pt x="2502" y="5788"/>
                  <a:pt x="2504" y="5788"/>
                </a:cubicBezTo>
                <a:cubicBezTo>
                  <a:pt x="2522" y="5788"/>
                  <a:pt x="2547" y="5775"/>
                  <a:pt x="2567" y="5773"/>
                </a:cubicBezTo>
                <a:cubicBezTo>
                  <a:pt x="2580" y="5770"/>
                  <a:pt x="2597" y="5763"/>
                  <a:pt x="2609" y="5763"/>
                </a:cubicBezTo>
                <a:cubicBezTo>
                  <a:pt x="2613" y="5763"/>
                  <a:pt x="2617" y="5764"/>
                  <a:pt x="2619" y="5766"/>
                </a:cubicBezTo>
                <a:cubicBezTo>
                  <a:pt x="2678" y="5808"/>
                  <a:pt x="2739" y="5821"/>
                  <a:pt x="2800" y="5821"/>
                </a:cubicBezTo>
                <a:cubicBezTo>
                  <a:pt x="2865" y="5821"/>
                  <a:pt x="2932" y="5807"/>
                  <a:pt x="2997" y="5797"/>
                </a:cubicBezTo>
                <a:cubicBezTo>
                  <a:pt x="3059" y="5785"/>
                  <a:pt x="3121" y="5763"/>
                  <a:pt x="3183" y="5757"/>
                </a:cubicBezTo>
                <a:cubicBezTo>
                  <a:pt x="3412" y="5723"/>
                  <a:pt x="3644" y="5704"/>
                  <a:pt x="3873" y="5661"/>
                </a:cubicBezTo>
                <a:cubicBezTo>
                  <a:pt x="3944" y="5646"/>
                  <a:pt x="4000" y="5544"/>
                  <a:pt x="4074" y="5525"/>
                </a:cubicBezTo>
                <a:cubicBezTo>
                  <a:pt x="4365" y="5444"/>
                  <a:pt x="4572" y="5225"/>
                  <a:pt x="4835" y="5104"/>
                </a:cubicBezTo>
                <a:cubicBezTo>
                  <a:pt x="4879" y="5082"/>
                  <a:pt x="4925" y="5048"/>
                  <a:pt x="4956" y="5011"/>
                </a:cubicBezTo>
                <a:cubicBezTo>
                  <a:pt x="5040" y="4900"/>
                  <a:pt x="5117" y="4788"/>
                  <a:pt x="5191" y="4671"/>
                </a:cubicBezTo>
                <a:cubicBezTo>
                  <a:pt x="5284" y="4528"/>
                  <a:pt x="5371" y="4383"/>
                  <a:pt x="5458" y="4240"/>
                </a:cubicBezTo>
                <a:cubicBezTo>
                  <a:pt x="5473" y="4216"/>
                  <a:pt x="5482" y="4182"/>
                  <a:pt x="5504" y="4169"/>
                </a:cubicBezTo>
                <a:cubicBezTo>
                  <a:pt x="5687" y="4045"/>
                  <a:pt x="5674" y="3838"/>
                  <a:pt x="5733" y="3662"/>
                </a:cubicBezTo>
                <a:cubicBezTo>
                  <a:pt x="5755" y="3590"/>
                  <a:pt x="5761" y="3513"/>
                  <a:pt x="5780" y="3439"/>
                </a:cubicBezTo>
                <a:cubicBezTo>
                  <a:pt x="5789" y="3398"/>
                  <a:pt x="5820" y="3361"/>
                  <a:pt x="5820" y="3324"/>
                </a:cubicBezTo>
                <a:cubicBezTo>
                  <a:pt x="5817" y="3138"/>
                  <a:pt x="5804" y="2953"/>
                  <a:pt x="5807" y="2767"/>
                </a:cubicBezTo>
                <a:cubicBezTo>
                  <a:pt x="5811" y="2659"/>
                  <a:pt x="5823" y="2566"/>
                  <a:pt x="5773" y="2448"/>
                </a:cubicBezTo>
                <a:cubicBezTo>
                  <a:pt x="5696" y="2266"/>
                  <a:pt x="5696" y="2052"/>
                  <a:pt x="5653" y="1854"/>
                </a:cubicBezTo>
                <a:cubicBezTo>
                  <a:pt x="5637" y="1789"/>
                  <a:pt x="5588" y="1733"/>
                  <a:pt x="5554" y="1674"/>
                </a:cubicBezTo>
                <a:cubicBezTo>
                  <a:pt x="5495" y="1585"/>
                  <a:pt x="5439" y="1495"/>
                  <a:pt x="5380" y="1405"/>
                </a:cubicBezTo>
                <a:cubicBezTo>
                  <a:pt x="5390" y="1399"/>
                  <a:pt x="5402" y="1396"/>
                  <a:pt x="5411" y="1390"/>
                </a:cubicBezTo>
                <a:cubicBezTo>
                  <a:pt x="5399" y="1356"/>
                  <a:pt x="5393" y="1312"/>
                  <a:pt x="5371" y="1287"/>
                </a:cubicBezTo>
                <a:cubicBezTo>
                  <a:pt x="5275" y="1185"/>
                  <a:pt x="5182" y="1077"/>
                  <a:pt x="5071" y="993"/>
                </a:cubicBezTo>
                <a:cubicBezTo>
                  <a:pt x="4941" y="891"/>
                  <a:pt x="4900" y="702"/>
                  <a:pt x="4721" y="650"/>
                </a:cubicBezTo>
                <a:cubicBezTo>
                  <a:pt x="4699" y="644"/>
                  <a:pt x="4684" y="603"/>
                  <a:pt x="4668" y="576"/>
                </a:cubicBezTo>
                <a:cubicBezTo>
                  <a:pt x="4653" y="557"/>
                  <a:pt x="4644" y="520"/>
                  <a:pt x="4625" y="517"/>
                </a:cubicBezTo>
                <a:cubicBezTo>
                  <a:pt x="4492" y="486"/>
                  <a:pt x="4371" y="433"/>
                  <a:pt x="4260" y="350"/>
                </a:cubicBezTo>
                <a:cubicBezTo>
                  <a:pt x="4096" y="226"/>
                  <a:pt x="3873" y="229"/>
                  <a:pt x="3709" y="96"/>
                </a:cubicBezTo>
                <a:cubicBezTo>
                  <a:pt x="3685" y="77"/>
                  <a:pt x="3641" y="60"/>
                  <a:pt x="3610" y="60"/>
                </a:cubicBezTo>
                <a:cubicBezTo>
                  <a:pt x="3600" y="60"/>
                  <a:pt x="3591" y="61"/>
                  <a:pt x="3585" y="65"/>
                </a:cubicBezTo>
                <a:cubicBezTo>
                  <a:pt x="3557" y="82"/>
                  <a:pt x="3531" y="88"/>
                  <a:pt x="3506" y="88"/>
                </a:cubicBezTo>
                <a:cubicBezTo>
                  <a:pt x="3445" y="88"/>
                  <a:pt x="3390" y="50"/>
                  <a:pt x="3331" y="37"/>
                </a:cubicBezTo>
                <a:cubicBezTo>
                  <a:pt x="3309" y="34"/>
                  <a:pt x="3288" y="15"/>
                  <a:pt x="3263" y="15"/>
                </a:cubicBezTo>
                <a:cubicBezTo>
                  <a:pt x="3141" y="18"/>
                  <a:pt x="3016" y="25"/>
                  <a:pt x="2893" y="25"/>
                </a:cubicBezTo>
                <a:cubicBezTo>
                  <a:pt x="2873" y="25"/>
                  <a:pt x="2853" y="25"/>
                  <a:pt x="2833" y="25"/>
                </a:cubicBezTo>
                <a:cubicBezTo>
                  <a:pt x="2781" y="25"/>
                  <a:pt x="2729" y="42"/>
                  <a:pt x="2676" y="42"/>
                </a:cubicBezTo>
                <a:cubicBezTo>
                  <a:pt x="2640" y="42"/>
                  <a:pt x="2603" y="34"/>
                  <a:pt x="2567" y="6"/>
                </a:cubicBezTo>
                <a:cubicBezTo>
                  <a:pt x="2561" y="2"/>
                  <a:pt x="2554" y="1"/>
                  <a:pt x="25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5">
            <a:extLst>
              <a:ext uri="{FF2B5EF4-FFF2-40B4-BE49-F238E27FC236}">
                <a16:creationId xmlns:a16="http://schemas.microsoft.com/office/drawing/2014/main" id="{7C26B032-D7D5-EED1-9BDB-92ECDE413524}"/>
              </a:ext>
            </a:extLst>
          </p:cNvPr>
          <p:cNvSpPr/>
          <p:nvPr/>
        </p:nvSpPr>
        <p:spPr>
          <a:xfrm>
            <a:off x="9757603" y="2949325"/>
            <a:ext cx="937819" cy="927240"/>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367;p35">
            <a:extLst>
              <a:ext uri="{FF2B5EF4-FFF2-40B4-BE49-F238E27FC236}">
                <a16:creationId xmlns:a16="http://schemas.microsoft.com/office/drawing/2014/main" id="{BA3605E8-ED63-1344-A7C4-0DADF0F8E03B}"/>
              </a:ext>
            </a:extLst>
          </p:cNvPr>
          <p:cNvGrpSpPr/>
          <p:nvPr/>
        </p:nvGrpSpPr>
        <p:grpSpPr>
          <a:xfrm>
            <a:off x="3594599" y="3029297"/>
            <a:ext cx="1492721" cy="1492911"/>
            <a:chOff x="1464663" y="1344475"/>
            <a:chExt cx="392625" cy="392675"/>
          </a:xfrm>
        </p:grpSpPr>
        <p:sp>
          <p:nvSpPr>
            <p:cNvPr id="12" name="Google Shape;368;p35">
              <a:extLst>
                <a:ext uri="{FF2B5EF4-FFF2-40B4-BE49-F238E27FC236}">
                  <a16:creationId xmlns:a16="http://schemas.microsoft.com/office/drawing/2014/main" id="{A905CB33-96DB-93E3-E91C-84AF6CF1D23E}"/>
                </a:ext>
              </a:extLst>
            </p:cNvPr>
            <p:cNvSpPr/>
            <p:nvPr/>
          </p:nvSpPr>
          <p:spPr>
            <a:xfrm>
              <a:off x="1464663" y="1344475"/>
              <a:ext cx="392625" cy="392675"/>
            </a:xfrm>
            <a:custGeom>
              <a:avLst/>
              <a:gdLst/>
              <a:ahLst/>
              <a:cxnLst/>
              <a:rect l="l" t="t" r="r" b="b"/>
              <a:pathLst>
                <a:path w="15705" h="15707" extrusionOk="0">
                  <a:moveTo>
                    <a:pt x="5518" y="613"/>
                  </a:moveTo>
                  <a:lnTo>
                    <a:pt x="5518" y="1353"/>
                  </a:lnTo>
                  <a:lnTo>
                    <a:pt x="4510" y="1353"/>
                  </a:lnTo>
                  <a:lnTo>
                    <a:pt x="4510" y="613"/>
                  </a:lnTo>
                  <a:close/>
                  <a:moveTo>
                    <a:pt x="9128" y="1966"/>
                  </a:moveTo>
                  <a:cubicBezTo>
                    <a:pt x="9286" y="1966"/>
                    <a:pt x="9417" y="2095"/>
                    <a:pt x="9417" y="2255"/>
                  </a:cubicBezTo>
                  <a:lnTo>
                    <a:pt x="9417" y="9056"/>
                  </a:lnTo>
                  <a:cubicBezTo>
                    <a:pt x="9417" y="9214"/>
                    <a:pt x="9286" y="9345"/>
                    <a:pt x="9128" y="9345"/>
                  </a:cubicBezTo>
                  <a:lnTo>
                    <a:pt x="902" y="9345"/>
                  </a:lnTo>
                  <a:cubicBezTo>
                    <a:pt x="742" y="9345"/>
                    <a:pt x="613" y="9214"/>
                    <a:pt x="613" y="9056"/>
                  </a:cubicBezTo>
                  <a:lnTo>
                    <a:pt x="613" y="2255"/>
                  </a:lnTo>
                  <a:cubicBezTo>
                    <a:pt x="613" y="2095"/>
                    <a:pt x="742" y="1966"/>
                    <a:pt x="902" y="1966"/>
                  </a:cubicBezTo>
                  <a:close/>
                  <a:moveTo>
                    <a:pt x="2743" y="9958"/>
                  </a:moveTo>
                  <a:lnTo>
                    <a:pt x="2222" y="11246"/>
                  </a:lnTo>
                  <a:lnTo>
                    <a:pt x="1878" y="11246"/>
                  </a:lnTo>
                  <a:lnTo>
                    <a:pt x="1878" y="9958"/>
                  </a:lnTo>
                  <a:close/>
                  <a:moveTo>
                    <a:pt x="4160" y="9958"/>
                  </a:moveTo>
                  <a:lnTo>
                    <a:pt x="3641" y="11246"/>
                  </a:lnTo>
                  <a:lnTo>
                    <a:pt x="2884" y="11246"/>
                  </a:lnTo>
                  <a:lnTo>
                    <a:pt x="3403" y="9958"/>
                  </a:lnTo>
                  <a:close/>
                  <a:moveTo>
                    <a:pt x="5205" y="9958"/>
                  </a:moveTo>
                  <a:lnTo>
                    <a:pt x="5726" y="11246"/>
                  </a:lnTo>
                  <a:lnTo>
                    <a:pt x="4302" y="11246"/>
                  </a:lnTo>
                  <a:lnTo>
                    <a:pt x="4823" y="9958"/>
                  </a:lnTo>
                  <a:close/>
                  <a:moveTo>
                    <a:pt x="6706" y="9958"/>
                  </a:moveTo>
                  <a:lnTo>
                    <a:pt x="7226" y="11246"/>
                  </a:lnTo>
                  <a:lnTo>
                    <a:pt x="6389" y="11246"/>
                  </a:lnTo>
                  <a:lnTo>
                    <a:pt x="5868" y="9958"/>
                  </a:lnTo>
                  <a:close/>
                  <a:moveTo>
                    <a:pt x="13735" y="4149"/>
                  </a:moveTo>
                  <a:lnTo>
                    <a:pt x="13735" y="11246"/>
                  </a:lnTo>
                  <a:lnTo>
                    <a:pt x="7889" y="11246"/>
                  </a:lnTo>
                  <a:lnTo>
                    <a:pt x="7368" y="9958"/>
                  </a:lnTo>
                  <a:lnTo>
                    <a:pt x="9128" y="9958"/>
                  </a:lnTo>
                  <a:cubicBezTo>
                    <a:pt x="9625" y="9958"/>
                    <a:pt x="10030" y="9553"/>
                    <a:pt x="10030" y="9056"/>
                  </a:cubicBezTo>
                  <a:lnTo>
                    <a:pt x="10030" y="4149"/>
                  </a:lnTo>
                  <a:close/>
                  <a:moveTo>
                    <a:pt x="14456" y="2767"/>
                  </a:moveTo>
                  <a:cubicBezTo>
                    <a:pt x="14808" y="2800"/>
                    <a:pt x="15091" y="3105"/>
                    <a:pt x="15091" y="3453"/>
                  </a:cubicBezTo>
                  <a:lnTo>
                    <a:pt x="15091" y="11246"/>
                  </a:lnTo>
                  <a:lnTo>
                    <a:pt x="14350" y="11246"/>
                  </a:lnTo>
                  <a:lnTo>
                    <a:pt x="14350" y="3842"/>
                  </a:lnTo>
                  <a:cubicBezTo>
                    <a:pt x="14350" y="3672"/>
                    <a:pt x="14212" y="3534"/>
                    <a:pt x="14042" y="3534"/>
                  </a:cubicBezTo>
                  <a:lnTo>
                    <a:pt x="10030" y="3534"/>
                  </a:lnTo>
                  <a:lnTo>
                    <a:pt x="10030" y="2767"/>
                  </a:lnTo>
                  <a:close/>
                  <a:moveTo>
                    <a:pt x="15091" y="11859"/>
                  </a:moveTo>
                  <a:lnTo>
                    <a:pt x="15091" y="12099"/>
                  </a:lnTo>
                  <a:cubicBezTo>
                    <a:pt x="15091" y="12443"/>
                    <a:pt x="14812" y="12721"/>
                    <a:pt x="14469" y="12721"/>
                  </a:cubicBezTo>
                  <a:lnTo>
                    <a:pt x="2500" y="12721"/>
                  </a:lnTo>
                  <a:cubicBezTo>
                    <a:pt x="2156" y="12721"/>
                    <a:pt x="1878" y="12443"/>
                    <a:pt x="1878" y="12099"/>
                  </a:cubicBezTo>
                  <a:lnTo>
                    <a:pt x="1878" y="11859"/>
                  </a:lnTo>
                  <a:close/>
                  <a:moveTo>
                    <a:pt x="9645" y="13335"/>
                  </a:moveTo>
                  <a:lnTo>
                    <a:pt x="10030" y="15093"/>
                  </a:lnTo>
                  <a:lnTo>
                    <a:pt x="7022" y="15093"/>
                  </a:lnTo>
                  <a:lnTo>
                    <a:pt x="7376" y="13335"/>
                  </a:lnTo>
                  <a:close/>
                  <a:moveTo>
                    <a:pt x="4202" y="0"/>
                  </a:moveTo>
                  <a:cubicBezTo>
                    <a:pt x="4033" y="0"/>
                    <a:pt x="3897" y="136"/>
                    <a:pt x="3897" y="306"/>
                  </a:cubicBezTo>
                  <a:lnTo>
                    <a:pt x="3897" y="1353"/>
                  </a:lnTo>
                  <a:lnTo>
                    <a:pt x="902" y="1353"/>
                  </a:lnTo>
                  <a:cubicBezTo>
                    <a:pt x="403" y="1353"/>
                    <a:pt x="0" y="1758"/>
                    <a:pt x="0" y="2255"/>
                  </a:cubicBezTo>
                  <a:lnTo>
                    <a:pt x="0" y="9056"/>
                  </a:lnTo>
                  <a:cubicBezTo>
                    <a:pt x="0" y="9553"/>
                    <a:pt x="403" y="9958"/>
                    <a:pt x="902" y="9958"/>
                  </a:cubicBezTo>
                  <a:lnTo>
                    <a:pt x="1263" y="9958"/>
                  </a:lnTo>
                  <a:lnTo>
                    <a:pt x="1263" y="12099"/>
                  </a:lnTo>
                  <a:cubicBezTo>
                    <a:pt x="1263" y="12781"/>
                    <a:pt x="1817" y="13335"/>
                    <a:pt x="2500" y="13335"/>
                  </a:cubicBezTo>
                  <a:lnTo>
                    <a:pt x="6750" y="13335"/>
                  </a:lnTo>
                  <a:lnTo>
                    <a:pt x="6396" y="15093"/>
                  </a:lnTo>
                  <a:lnTo>
                    <a:pt x="5474" y="15093"/>
                  </a:lnTo>
                  <a:cubicBezTo>
                    <a:pt x="5305" y="15093"/>
                    <a:pt x="5169" y="15229"/>
                    <a:pt x="5169" y="15399"/>
                  </a:cubicBezTo>
                  <a:cubicBezTo>
                    <a:pt x="5169" y="15568"/>
                    <a:pt x="5305" y="15706"/>
                    <a:pt x="5474" y="15706"/>
                  </a:cubicBezTo>
                  <a:lnTo>
                    <a:pt x="11583" y="15706"/>
                  </a:lnTo>
                  <a:cubicBezTo>
                    <a:pt x="11753" y="15706"/>
                    <a:pt x="11891" y="15568"/>
                    <a:pt x="11891" y="15399"/>
                  </a:cubicBezTo>
                  <a:cubicBezTo>
                    <a:pt x="11891" y="15229"/>
                    <a:pt x="11753" y="15093"/>
                    <a:pt x="11583" y="15093"/>
                  </a:cubicBezTo>
                  <a:lnTo>
                    <a:pt x="10659" y="15093"/>
                  </a:lnTo>
                  <a:lnTo>
                    <a:pt x="10274" y="13335"/>
                  </a:lnTo>
                  <a:lnTo>
                    <a:pt x="14469" y="13335"/>
                  </a:lnTo>
                  <a:cubicBezTo>
                    <a:pt x="15150" y="13335"/>
                    <a:pt x="15704" y="12781"/>
                    <a:pt x="15704" y="12099"/>
                  </a:cubicBezTo>
                  <a:lnTo>
                    <a:pt x="15704" y="3453"/>
                  </a:lnTo>
                  <a:cubicBezTo>
                    <a:pt x="15704" y="2778"/>
                    <a:pt x="15172" y="2207"/>
                    <a:pt x="14493" y="2156"/>
                  </a:cubicBezTo>
                  <a:cubicBezTo>
                    <a:pt x="14484" y="2154"/>
                    <a:pt x="14477" y="2154"/>
                    <a:pt x="14469" y="2154"/>
                  </a:cubicBezTo>
                  <a:lnTo>
                    <a:pt x="10024" y="2154"/>
                  </a:lnTo>
                  <a:cubicBezTo>
                    <a:pt x="9973" y="1705"/>
                    <a:pt x="9590" y="1353"/>
                    <a:pt x="9128" y="1353"/>
                  </a:cubicBezTo>
                  <a:lnTo>
                    <a:pt x="6133" y="1353"/>
                  </a:lnTo>
                  <a:lnTo>
                    <a:pt x="6133" y="306"/>
                  </a:lnTo>
                  <a:cubicBezTo>
                    <a:pt x="6133" y="136"/>
                    <a:pt x="5995" y="0"/>
                    <a:pt x="5826"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5">
              <a:extLst>
                <a:ext uri="{FF2B5EF4-FFF2-40B4-BE49-F238E27FC236}">
                  <a16:creationId xmlns:a16="http://schemas.microsoft.com/office/drawing/2014/main" id="{9BD6A332-E94F-2AD9-4EFD-CE685F8B1DA0}"/>
                </a:ext>
              </a:extLst>
            </p:cNvPr>
            <p:cNvSpPr/>
            <p:nvPr/>
          </p:nvSpPr>
          <p:spPr>
            <a:xfrm>
              <a:off x="1497013" y="1409725"/>
              <a:ext cx="186050" cy="152200"/>
            </a:xfrm>
            <a:custGeom>
              <a:avLst/>
              <a:gdLst/>
              <a:ahLst/>
              <a:cxnLst/>
              <a:rect l="l" t="t" r="r" b="b"/>
              <a:pathLst>
                <a:path w="7442" h="6088" extrusionOk="0">
                  <a:moveTo>
                    <a:pt x="306" y="0"/>
                  </a:moveTo>
                  <a:cubicBezTo>
                    <a:pt x="136" y="0"/>
                    <a:pt x="0" y="138"/>
                    <a:pt x="0" y="308"/>
                  </a:cubicBezTo>
                  <a:lnTo>
                    <a:pt x="0" y="5780"/>
                  </a:lnTo>
                  <a:cubicBezTo>
                    <a:pt x="0" y="5949"/>
                    <a:pt x="136" y="6087"/>
                    <a:pt x="306" y="6087"/>
                  </a:cubicBezTo>
                  <a:lnTo>
                    <a:pt x="7134" y="6087"/>
                  </a:lnTo>
                  <a:cubicBezTo>
                    <a:pt x="7304" y="6087"/>
                    <a:pt x="7442" y="5949"/>
                    <a:pt x="7442" y="5780"/>
                  </a:cubicBezTo>
                  <a:lnTo>
                    <a:pt x="7442" y="308"/>
                  </a:lnTo>
                  <a:cubicBezTo>
                    <a:pt x="7442" y="138"/>
                    <a:pt x="7304" y="0"/>
                    <a:pt x="7134" y="0"/>
                  </a:cubicBezTo>
                  <a:lnTo>
                    <a:pt x="5025" y="0"/>
                  </a:lnTo>
                  <a:cubicBezTo>
                    <a:pt x="4856" y="0"/>
                    <a:pt x="4718" y="138"/>
                    <a:pt x="4718" y="308"/>
                  </a:cubicBezTo>
                  <a:cubicBezTo>
                    <a:pt x="4718" y="477"/>
                    <a:pt x="4856" y="615"/>
                    <a:pt x="5025" y="615"/>
                  </a:cubicBezTo>
                  <a:lnTo>
                    <a:pt x="6827" y="615"/>
                  </a:lnTo>
                  <a:lnTo>
                    <a:pt x="6827" y="5472"/>
                  </a:lnTo>
                  <a:lnTo>
                    <a:pt x="613" y="5472"/>
                  </a:lnTo>
                  <a:lnTo>
                    <a:pt x="613" y="615"/>
                  </a:lnTo>
                  <a:lnTo>
                    <a:pt x="2327" y="615"/>
                  </a:lnTo>
                  <a:cubicBezTo>
                    <a:pt x="2496" y="615"/>
                    <a:pt x="2632" y="477"/>
                    <a:pt x="2632" y="308"/>
                  </a:cubicBezTo>
                  <a:cubicBezTo>
                    <a:pt x="2632" y="138"/>
                    <a:pt x="2496" y="0"/>
                    <a:pt x="2327"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0;p35">
              <a:extLst>
                <a:ext uri="{FF2B5EF4-FFF2-40B4-BE49-F238E27FC236}">
                  <a16:creationId xmlns:a16="http://schemas.microsoft.com/office/drawing/2014/main" id="{59564079-902E-E585-9E19-5D1932744D94}"/>
                </a:ext>
              </a:extLst>
            </p:cNvPr>
            <p:cNvSpPr/>
            <p:nvPr/>
          </p:nvSpPr>
          <p:spPr>
            <a:xfrm>
              <a:off x="1531838" y="1450475"/>
              <a:ext cx="116225" cy="65875"/>
            </a:xfrm>
            <a:custGeom>
              <a:avLst/>
              <a:gdLst/>
              <a:ahLst/>
              <a:cxnLst/>
              <a:rect l="l" t="t" r="r" b="b"/>
              <a:pathLst>
                <a:path w="4649" h="2635" extrusionOk="0">
                  <a:moveTo>
                    <a:pt x="1950" y="1"/>
                  </a:moveTo>
                  <a:cubicBezTo>
                    <a:pt x="1821" y="1"/>
                    <a:pt x="1707" y="80"/>
                    <a:pt x="1663" y="200"/>
                  </a:cubicBezTo>
                  <a:lnTo>
                    <a:pt x="1164" y="1529"/>
                  </a:lnTo>
                  <a:lnTo>
                    <a:pt x="1063" y="1306"/>
                  </a:lnTo>
                  <a:cubicBezTo>
                    <a:pt x="1013" y="1196"/>
                    <a:pt x="902" y="1126"/>
                    <a:pt x="783" y="1126"/>
                  </a:cubicBezTo>
                  <a:lnTo>
                    <a:pt x="308" y="1126"/>
                  </a:lnTo>
                  <a:cubicBezTo>
                    <a:pt x="139" y="1126"/>
                    <a:pt x="0" y="1264"/>
                    <a:pt x="0" y="1433"/>
                  </a:cubicBezTo>
                  <a:cubicBezTo>
                    <a:pt x="0" y="1602"/>
                    <a:pt x="139" y="1738"/>
                    <a:pt x="308" y="1738"/>
                  </a:cubicBezTo>
                  <a:lnTo>
                    <a:pt x="586" y="1738"/>
                  </a:lnTo>
                  <a:lnTo>
                    <a:pt x="912" y="2456"/>
                  </a:lnTo>
                  <a:cubicBezTo>
                    <a:pt x="961" y="2565"/>
                    <a:pt x="1070" y="2635"/>
                    <a:pt x="1191" y="2635"/>
                  </a:cubicBezTo>
                  <a:lnTo>
                    <a:pt x="1201" y="2635"/>
                  </a:lnTo>
                  <a:cubicBezTo>
                    <a:pt x="1326" y="2631"/>
                    <a:pt x="1434" y="2552"/>
                    <a:pt x="1478" y="2436"/>
                  </a:cubicBezTo>
                  <a:lnTo>
                    <a:pt x="2161" y="616"/>
                  </a:lnTo>
                  <a:lnTo>
                    <a:pt x="4339" y="625"/>
                  </a:lnTo>
                  <a:cubicBezTo>
                    <a:pt x="4340" y="625"/>
                    <a:pt x="4341" y="625"/>
                    <a:pt x="4342" y="625"/>
                  </a:cubicBezTo>
                  <a:cubicBezTo>
                    <a:pt x="4512" y="625"/>
                    <a:pt x="4646" y="488"/>
                    <a:pt x="4646" y="319"/>
                  </a:cubicBezTo>
                  <a:cubicBezTo>
                    <a:pt x="4648" y="150"/>
                    <a:pt x="4510" y="12"/>
                    <a:pt x="4341" y="12"/>
                  </a:cubicBezTo>
                  <a:lnTo>
                    <a:pt x="1950" y="1"/>
                  </a:ln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1;p35">
              <a:extLst>
                <a:ext uri="{FF2B5EF4-FFF2-40B4-BE49-F238E27FC236}">
                  <a16:creationId xmlns:a16="http://schemas.microsoft.com/office/drawing/2014/main" id="{65A9B463-1AC6-0E2F-87F1-6A2D42902EA5}"/>
                </a:ext>
              </a:extLst>
            </p:cNvPr>
            <p:cNvSpPr/>
            <p:nvPr/>
          </p:nvSpPr>
          <p:spPr>
            <a:xfrm>
              <a:off x="1736188" y="1475100"/>
              <a:ext cx="46000" cy="15350"/>
            </a:xfrm>
            <a:custGeom>
              <a:avLst/>
              <a:gdLst/>
              <a:ahLst/>
              <a:cxnLst/>
              <a:rect l="l" t="t" r="r" b="b"/>
              <a:pathLst>
                <a:path w="1840" h="614" extrusionOk="0">
                  <a:moveTo>
                    <a:pt x="308" y="1"/>
                  </a:moveTo>
                  <a:cubicBezTo>
                    <a:pt x="139" y="1"/>
                    <a:pt x="1" y="137"/>
                    <a:pt x="1" y="306"/>
                  </a:cubicBezTo>
                  <a:cubicBezTo>
                    <a:pt x="1" y="476"/>
                    <a:pt x="139" y="614"/>
                    <a:pt x="308" y="614"/>
                  </a:cubicBezTo>
                  <a:lnTo>
                    <a:pt x="1532" y="614"/>
                  </a:lnTo>
                  <a:cubicBezTo>
                    <a:pt x="1701" y="614"/>
                    <a:pt x="1839" y="476"/>
                    <a:pt x="1839" y="306"/>
                  </a:cubicBezTo>
                  <a:cubicBezTo>
                    <a:pt x="1839" y="137"/>
                    <a:pt x="1701" y="1"/>
                    <a:pt x="1532" y="1"/>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2;p35">
              <a:extLst>
                <a:ext uri="{FF2B5EF4-FFF2-40B4-BE49-F238E27FC236}">
                  <a16:creationId xmlns:a16="http://schemas.microsoft.com/office/drawing/2014/main" id="{D657236C-B55E-D585-8C01-14DAFA279A0A}"/>
                </a:ext>
              </a:extLst>
            </p:cNvPr>
            <p:cNvSpPr/>
            <p:nvPr/>
          </p:nvSpPr>
          <p:spPr>
            <a:xfrm>
              <a:off x="1736188" y="1527525"/>
              <a:ext cx="46000" cy="15350"/>
            </a:xfrm>
            <a:custGeom>
              <a:avLst/>
              <a:gdLst/>
              <a:ahLst/>
              <a:cxnLst/>
              <a:rect l="l" t="t" r="r" b="b"/>
              <a:pathLst>
                <a:path w="1840" h="614" extrusionOk="0">
                  <a:moveTo>
                    <a:pt x="308" y="0"/>
                  </a:moveTo>
                  <a:cubicBezTo>
                    <a:pt x="139" y="0"/>
                    <a:pt x="1" y="136"/>
                    <a:pt x="1" y="306"/>
                  </a:cubicBezTo>
                  <a:cubicBezTo>
                    <a:pt x="1" y="475"/>
                    <a:pt x="139" y="613"/>
                    <a:pt x="308" y="613"/>
                  </a:cubicBezTo>
                  <a:lnTo>
                    <a:pt x="1532" y="613"/>
                  </a:lnTo>
                  <a:cubicBezTo>
                    <a:pt x="1701" y="613"/>
                    <a:pt x="1839" y="475"/>
                    <a:pt x="1839" y="306"/>
                  </a:cubicBezTo>
                  <a:cubicBezTo>
                    <a:pt x="1839" y="136"/>
                    <a:pt x="1701" y="0"/>
                    <a:pt x="1532"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3;p35">
              <a:extLst>
                <a:ext uri="{FF2B5EF4-FFF2-40B4-BE49-F238E27FC236}">
                  <a16:creationId xmlns:a16="http://schemas.microsoft.com/office/drawing/2014/main" id="{D3B42B58-D7B5-3939-96E9-83B0A7BD1925}"/>
                </a:ext>
              </a:extLst>
            </p:cNvPr>
            <p:cNvSpPr/>
            <p:nvPr/>
          </p:nvSpPr>
          <p:spPr>
            <a:xfrm>
              <a:off x="1736188" y="1579925"/>
              <a:ext cx="46000" cy="15350"/>
            </a:xfrm>
            <a:custGeom>
              <a:avLst/>
              <a:gdLst/>
              <a:ahLst/>
              <a:cxnLst/>
              <a:rect l="l" t="t" r="r" b="b"/>
              <a:pathLst>
                <a:path w="1840" h="614" extrusionOk="0">
                  <a:moveTo>
                    <a:pt x="308" y="1"/>
                  </a:moveTo>
                  <a:cubicBezTo>
                    <a:pt x="139" y="1"/>
                    <a:pt x="1" y="137"/>
                    <a:pt x="1" y="306"/>
                  </a:cubicBezTo>
                  <a:cubicBezTo>
                    <a:pt x="1" y="475"/>
                    <a:pt x="139" y="614"/>
                    <a:pt x="308" y="614"/>
                  </a:cubicBezTo>
                  <a:lnTo>
                    <a:pt x="1532" y="614"/>
                  </a:lnTo>
                  <a:cubicBezTo>
                    <a:pt x="1701" y="614"/>
                    <a:pt x="1839" y="475"/>
                    <a:pt x="1839" y="306"/>
                  </a:cubicBezTo>
                  <a:cubicBezTo>
                    <a:pt x="1839" y="137"/>
                    <a:pt x="1701" y="1"/>
                    <a:pt x="1532" y="1"/>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4;p35">
              <a:extLst>
                <a:ext uri="{FF2B5EF4-FFF2-40B4-BE49-F238E27FC236}">
                  <a16:creationId xmlns:a16="http://schemas.microsoft.com/office/drawing/2014/main" id="{E8E91E2B-BA47-DBC3-6F73-1A3474DEB114}"/>
                </a:ext>
              </a:extLst>
            </p:cNvPr>
            <p:cNvSpPr/>
            <p:nvPr/>
          </p:nvSpPr>
          <p:spPr>
            <a:xfrm>
              <a:off x="1580713" y="1409750"/>
              <a:ext cx="16900" cy="15250"/>
            </a:xfrm>
            <a:custGeom>
              <a:avLst/>
              <a:gdLst/>
              <a:ahLst/>
              <a:cxnLst/>
              <a:rect l="l" t="t" r="r" b="b"/>
              <a:pathLst>
                <a:path w="676" h="610" extrusionOk="0">
                  <a:moveTo>
                    <a:pt x="341" y="0"/>
                  </a:moveTo>
                  <a:cubicBezTo>
                    <a:pt x="287" y="0"/>
                    <a:pt x="233" y="14"/>
                    <a:pt x="184" y="43"/>
                  </a:cubicBezTo>
                  <a:cubicBezTo>
                    <a:pt x="55" y="121"/>
                    <a:pt x="0" y="286"/>
                    <a:pt x="59" y="424"/>
                  </a:cubicBezTo>
                  <a:cubicBezTo>
                    <a:pt x="110" y="548"/>
                    <a:pt x="225" y="609"/>
                    <a:pt x="340" y="609"/>
                  </a:cubicBezTo>
                  <a:cubicBezTo>
                    <a:pt x="459" y="609"/>
                    <a:pt x="578" y="545"/>
                    <a:pt x="628" y="417"/>
                  </a:cubicBezTo>
                  <a:cubicBezTo>
                    <a:pt x="676" y="296"/>
                    <a:pt x="637" y="152"/>
                    <a:pt x="536" y="69"/>
                  </a:cubicBezTo>
                  <a:cubicBezTo>
                    <a:pt x="480" y="24"/>
                    <a:pt x="411" y="0"/>
                    <a:pt x="341"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375;p35">
            <a:extLst>
              <a:ext uri="{FF2B5EF4-FFF2-40B4-BE49-F238E27FC236}">
                <a16:creationId xmlns:a16="http://schemas.microsoft.com/office/drawing/2014/main" id="{2BCE7205-29F0-BCFC-B069-002DF74BD0F7}"/>
              </a:ext>
            </a:extLst>
          </p:cNvPr>
          <p:cNvGrpSpPr/>
          <p:nvPr/>
        </p:nvGrpSpPr>
        <p:grpSpPr>
          <a:xfrm>
            <a:off x="9480065" y="3140028"/>
            <a:ext cx="1492911" cy="1271451"/>
            <a:chOff x="2139388" y="1373600"/>
            <a:chExt cx="392675" cy="334425"/>
          </a:xfrm>
        </p:grpSpPr>
        <p:sp>
          <p:nvSpPr>
            <p:cNvPr id="20" name="Google Shape;376;p35">
              <a:extLst>
                <a:ext uri="{FF2B5EF4-FFF2-40B4-BE49-F238E27FC236}">
                  <a16:creationId xmlns:a16="http://schemas.microsoft.com/office/drawing/2014/main" id="{E961EF0E-E04A-6489-7E32-561803D887E3}"/>
                </a:ext>
              </a:extLst>
            </p:cNvPr>
            <p:cNvSpPr/>
            <p:nvPr/>
          </p:nvSpPr>
          <p:spPr>
            <a:xfrm>
              <a:off x="2139388" y="1373600"/>
              <a:ext cx="392675" cy="334425"/>
            </a:xfrm>
            <a:custGeom>
              <a:avLst/>
              <a:gdLst/>
              <a:ahLst/>
              <a:cxnLst/>
              <a:rect l="l" t="t" r="r" b="b"/>
              <a:pathLst>
                <a:path w="15707" h="13377" extrusionOk="0">
                  <a:moveTo>
                    <a:pt x="5743" y="1035"/>
                  </a:moveTo>
                  <a:lnTo>
                    <a:pt x="5743" y="1850"/>
                  </a:lnTo>
                  <a:lnTo>
                    <a:pt x="4909" y="1850"/>
                  </a:lnTo>
                  <a:lnTo>
                    <a:pt x="5743" y="1035"/>
                  </a:lnTo>
                  <a:close/>
                  <a:moveTo>
                    <a:pt x="3849" y="3882"/>
                  </a:moveTo>
                  <a:lnTo>
                    <a:pt x="3849" y="10028"/>
                  </a:lnTo>
                  <a:lnTo>
                    <a:pt x="2728" y="10028"/>
                  </a:lnTo>
                  <a:lnTo>
                    <a:pt x="2728" y="3882"/>
                  </a:lnTo>
                  <a:close/>
                  <a:moveTo>
                    <a:pt x="11244" y="613"/>
                  </a:moveTo>
                  <a:lnTo>
                    <a:pt x="11244" y="10028"/>
                  </a:lnTo>
                  <a:lnTo>
                    <a:pt x="4462" y="10028"/>
                  </a:lnTo>
                  <a:lnTo>
                    <a:pt x="4462" y="3575"/>
                  </a:lnTo>
                  <a:lnTo>
                    <a:pt x="4462" y="2463"/>
                  </a:lnTo>
                  <a:lnTo>
                    <a:pt x="6050" y="2463"/>
                  </a:lnTo>
                  <a:cubicBezTo>
                    <a:pt x="6220" y="2463"/>
                    <a:pt x="6358" y="2325"/>
                    <a:pt x="6358" y="2156"/>
                  </a:cubicBezTo>
                  <a:lnTo>
                    <a:pt x="6358" y="613"/>
                  </a:lnTo>
                  <a:close/>
                  <a:moveTo>
                    <a:pt x="12980" y="3882"/>
                  </a:moveTo>
                  <a:lnTo>
                    <a:pt x="12980" y="10028"/>
                  </a:lnTo>
                  <a:lnTo>
                    <a:pt x="11859" y="10028"/>
                  </a:lnTo>
                  <a:lnTo>
                    <a:pt x="11859" y="3882"/>
                  </a:lnTo>
                  <a:close/>
                  <a:moveTo>
                    <a:pt x="5739" y="11939"/>
                  </a:moveTo>
                  <a:lnTo>
                    <a:pt x="5739" y="12334"/>
                  </a:lnTo>
                  <a:cubicBezTo>
                    <a:pt x="5739" y="12487"/>
                    <a:pt x="5772" y="12631"/>
                    <a:pt x="5831" y="12761"/>
                  </a:cubicBezTo>
                  <a:lnTo>
                    <a:pt x="948" y="12761"/>
                  </a:lnTo>
                  <a:cubicBezTo>
                    <a:pt x="764" y="12761"/>
                    <a:pt x="613" y="12612"/>
                    <a:pt x="613" y="12428"/>
                  </a:cubicBezTo>
                  <a:lnTo>
                    <a:pt x="613" y="11939"/>
                  </a:lnTo>
                  <a:close/>
                  <a:moveTo>
                    <a:pt x="9354" y="11939"/>
                  </a:moveTo>
                  <a:lnTo>
                    <a:pt x="9354" y="12334"/>
                  </a:lnTo>
                  <a:cubicBezTo>
                    <a:pt x="9354" y="12570"/>
                    <a:pt x="9163" y="12761"/>
                    <a:pt x="8927" y="12761"/>
                  </a:cubicBezTo>
                  <a:lnTo>
                    <a:pt x="6779" y="12761"/>
                  </a:lnTo>
                  <a:cubicBezTo>
                    <a:pt x="6545" y="12761"/>
                    <a:pt x="6352" y="12570"/>
                    <a:pt x="6352" y="12334"/>
                  </a:cubicBezTo>
                  <a:lnTo>
                    <a:pt x="6352" y="11939"/>
                  </a:lnTo>
                  <a:close/>
                  <a:moveTo>
                    <a:pt x="15093" y="11939"/>
                  </a:moveTo>
                  <a:lnTo>
                    <a:pt x="15093" y="12428"/>
                  </a:lnTo>
                  <a:cubicBezTo>
                    <a:pt x="15093" y="12612"/>
                    <a:pt x="14944" y="12761"/>
                    <a:pt x="14760" y="12761"/>
                  </a:cubicBezTo>
                  <a:lnTo>
                    <a:pt x="9875" y="12761"/>
                  </a:lnTo>
                  <a:cubicBezTo>
                    <a:pt x="9934" y="12631"/>
                    <a:pt x="9967" y="12487"/>
                    <a:pt x="9967" y="12334"/>
                  </a:cubicBezTo>
                  <a:lnTo>
                    <a:pt x="9967" y="11939"/>
                  </a:lnTo>
                  <a:close/>
                  <a:moveTo>
                    <a:pt x="6050" y="0"/>
                  </a:moveTo>
                  <a:cubicBezTo>
                    <a:pt x="5971" y="0"/>
                    <a:pt x="5892" y="32"/>
                    <a:pt x="5837" y="87"/>
                  </a:cubicBezTo>
                  <a:lnTo>
                    <a:pt x="3941" y="1937"/>
                  </a:lnTo>
                  <a:cubicBezTo>
                    <a:pt x="3930" y="1948"/>
                    <a:pt x="3921" y="1959"/>
                    <a:pt x="3911" y="1970"/>
                  </a:cubicBezTo>
                  <a:lnTo>
                    <a:pt x="1791" y="1970"/>
                  </a:lnTo>
                  <a:cubicBezTo>
                    <a:pt x="1213" y="1970"/>
                    <a:pt x="744" y="2439"/>
                    <a:pt x="744" y="3017"/>
                  </a:cubicBezTo>
                  <a:lnTo>
                    <a:pt x="744" y="5719"/>
                  </a:lnTo>
                  <a:cubicBezTo>
                    <a:pt x="744" y="5888"/>
                    <a:pt x="882" y="6025"/>
                    <a:pt x="1051" y="6025"/>
                  </a:cubicBezTo>
                  <a:cubicBezTo>
                    <a:pt x="1220" y="6025"/>
                    <a:pt x="1358" y="5888"/>
                    <a:pt x="1358" y="5719"/>
                  </a:cubicBezTo>
                  <a:lnTo>
                    <a:pt x="1358" y="3017"/>
                  </a:lnTo>
                  <a:cubicBezTo>
                    <a:pt x="1358" y="2778"/>
                    <a:pt x="1552" y="2583"/>
                    <a:pt x="1791" y="2583"/>
                  </a:cubicBezTo>
                  <a:lnTo>
                    <a:pt x="3849" y="2583"/>
                  </a:lnTo>
                  <a:lnTo>
                    <a:pt x="3849" y="3267"/>
                  </a:lnTo>
                  <a:lnTo>
                    <a:pt x="2421" y="3267"/>
                  </a:lnTo>
                  <a:cubicBezTo>
                    <a:pt x="2251" y="3267"/>
                    <a:pt x="2113" y="3405"/>
                    <a:pt x="2113" y="3575"/>
                  </a:cubicBezTo>
                  <a:lnTo>
                    <a:pt x="2113" y="10335"/>
                  </a:lnTo>
                  <a:cubicBezTo>
                    <a:pt x="2113" y="10505"/>
                    <a:pt x="2251" y="10641"/>
                    <a:pt x="2421" y="10641"/>
                  </a:cubicBezTo>
                  <a:lnTo>
                    <a:pt x="13288" y="10641"/>
                  </a:lnTo>
                  <a:cubicBezTo>
                    <a:pt x="13457" y="10641"/>
                    <a:pt x="13593" y="10505"/>
                    <a:pt x="13593" y="10335"/>
                  </a:cubicBezTo>
                  <a:lnTo>
                    <a:pt x="13593" y="3575"/>
                  </a:lnTo>
                  <a:cubicBezTo>
                    <a:pt x="13593" y="3405"/>
                    <a:pt x="13457" y="3267"/>
                    <a:pt x="13288" y="3267"/>
                  </a:cubicBezTo>
                  <a:lnTo>
                    <a:pt x="11859" y="3267"/>
                  </a:lnTo>
                  <a:lnTo>
                    <a:pt x="11859" y="2583"/>
                  </a:lnTo>
                  <a:lnTo>
                    <a:pt x="13917" y="2583"/>
                  </a:lnTo>
                  <a:cubicBezTo>
                    <a:pt x="14154" y="2583"/>
                    <a:pt x="14350" y="2778"/>
                    <a:pt x="14350" y="3017"/>
                  </a:cubicBezTo>
                  <a:lnTo>
                    <a:pt x="14350" y="10893"/>
                  </a:lnTo>
                  <a:cubicBezTo>
                    <a:pt x="14350" y="11130"/>
                    <a:pt x="14156" y="11326"/>
                    <a:pt x="13917" y="11326"/>
                  </a:cubicBezTo>
                  <a:lnTo>
                    <a:pt x="1789" y="11326"/>
                  </a:lnTo>
                  <a:cubicBezTo>
                    <a:pt x="1552" y="11326"/>
                    <a:pt x="1358" y="11130"/>
                    <a:pt x="1358" y="10893"/>
                  </a:cubicBezTo>
                  <a:lnTo>
                    <a:pt x="1358" y="8417"/>
                  </a:lnTo>
                  <a:cubicBezTo>
                    <a:pt x="1358" y="8248"/>
                    <a:pt x="1220" y="8112"/>
                    <a:pt x="1051" y="8112"/>
                  </a:cubicBezTo>
                  <a:cubicBezTo>
                    <a:pt x="882" y="8112"/>
                    <a:pt x="744" y="8248"/>
                    <a:pt x="744" y="8417"/>
                  </a:cubicBezTo>
                  <a:lnTo>
                    <a:pt x="744" y="10893"/>
                  </a:lnTo>
                  <a:cubicBezTo>
                    <a:pt x="744" y="11048"/>
                    <a:pt x="779" y="11193"/>
                    <a:pt x="839" y="11326"/>
                  </a:cubicBezTo>
                  <a:lnTo>
                    <a:pt x="307" y="11326"/>
                  </a:lnTo>
                  <a:cubicBezTo>
                    <a:pt x="138" y="11326"/>
                    <a:pt x="0" y="11464"/>
                    <a:pt x="0" y="11633"/>
                  </a:cubicBezTo>
                  <a:lnTo>
                    <a:pt x="0" y="12428"/>
                  </a:lnTo>
                  <a:cubicBezTo>
                    <a:pt x="0" y="12951"/>
                    <a:pt x="425" y="13376"/>
                    <a:pt x="948" y="13376"/>
                  </a:cubicBezTo>
                  <a:lnTo>
                    <a:pt x="14760" y="13376"/>
                  </a:lnTo>
                  <a:cubicBezTo>
                    <a:pt x="15283" y="13376"/>
                    <a:pt x="15706" y="12951"/>
                    <a:pt x="15706" y="12428"/>
                  </a:cubicBezTo>
                  <a:lnTo>
                    <a:pt x="15706" y="11633"/>
                  </a:lnTo>
                  <a:cubicBezTo>
                    <a:pt x="15706" y="11464"/>
                    <a:pt x="15570" y="11326"/>
                    <a:pt x="15401" y="11326"/>
                  </a:cubicBezTo>
                  <a:lnTo>
                    <a:pt x="14869" y="11326"/>
                  </a:lnTo>
                  <a:cubicBezTo>
                    <a:pt x="14929" y="11193"/>
                    <a:pt x="14962" y="11048"/>
                    <a:pt x="14962" y="10893"/>
                  </a:cubicBezTo>
                  <a:lnTo>
                    <a:pt x="14962" y="3017"/>
                  </a:lnTo>
                  <a:cubicBezTo>
                    <a:pt x="14962" y="2439"/>
                    <a:pt x="14493" y="1970"/>
                    <a:pt x="13917" y="1970"/>
                  </a:cubicBezTo>
                  <a:lnTo>
                    <a:pt x="11859" y="1970"/>
                  </a:lnTo>
                  <a:lnTo>
                    <a:pt x="11859" y="308"/>
                  </a:lnTo>
                  <a:cubicBezTo>
                    <a:pt x="11859" y="138"/>
                    <a:pt x="11721" y="0"/>
                    <a:pt x="11552"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7;p35">
              <a:extLst>
                <a:ext uri="{FF2B5EF4-FFF2-40B4-BE49-F238E27FC236}">
                  <a16:creationId xmlns:a16="http://schemas.microsoft.com/office/drawing/2014/main" id="{2D0154CB-3F2D-7BF9-6756-28CFDE080C75}"/>
                </a:ext>
              </a:extLst>
            </p:cNvPr>
            <p:cNvSpPr/>
            <p:nvPr/>
          </p:nvSpPr>
          <p:spPr>
            <a:xfrm>
              <a:off x="2283913" y="1422150"/>
              <a:ext cx="73150" cy="85925"/>
            </a:xfrm>
            <a:custGeom>
              <a:avLst/>
              <a:gdLst/>
              <a:ahLst/>
              <a:cxnLst/>
              <a:rect l="l" t="t" r="r" b="b"/>
              <a:pathLst>
                <a:path w="2926" h="3437" extrusionOk="0">
                  <a:moveTo>
                    <a:pt x="1467" y="1055"/>
                  </a:moveTo>
                  <a:lnTo>
                    <a:pt x="1872" y="2130"/>
                  </a:lnTo>
                  <a:lnTo>
                    <a:pt x="1057" y="2130"/>
                  </a:lnTo>
                  <a:lnTo>
                    <a:pt x="1467" y="1055"/>
                  </a:lnTo>
                  <a:close/>
                  <a:moveTo>
                    <a:pt x="1467" y="0"/>
                  </a:moveTo>
                  <a:cubicBezTo>
                    <a:pt x="1317" y="0"/>
                    <a:pt x="1182" y="90"/>
                    <a:pt x="1125" y="230"/>
                  </a:cubicBezTo>
                  <a:cubicBezTo>
                    <a:pt x="1123" y="232"/>
                    <a:pt x="1123" y="234"/>
                    <a:pt x="1121" y="238"/>
                  </a:cubicBezTo>
                  <a:lnTo>
                    <a:pt x="61" y="3021"/>
                  </a:lnTo>
                  <a:cubicBezTo>
                    <a:pt x="0" y="3179"/>
                    <a:pt x="81" y="3356"/>
                    <a:pt x="240" y="3416"/>
                  </a:cubicBezTo>
                  <a:cubicBezTo>
                    <a:pt x="275" y="3429"/>
                    <a:pt x="312" y="3437"/>
                    <a:pt x="348" y="3437"/>
                  </a:cubicBezTo>
                  <a:cubicBezTo>
                    <a:pt x="472" y="3437"/>
                    <a:pt x="588" y="3361"/>
                    <a:pt x="636" y="3240"/>
                  </a:cubicBezTo>
                  <a:lnTo>
                    <a:pt x="823" y="2743"/>
                  </a:lnTo>
                  <a:lnTo>
                    <a:pt x="2104" y="2743"/>
                  </a:lnTo>
                  <a:lnTo>
                    <a:pt x="2290" y="3238"/>
                  </a:lnTo>
                  <a:cubicBezTo>
                    <a:pt x="2337" y="3360"/>
                    <a:pt x="2454" y="3437"/>
                    <a:pt x="2577" y="3437"/>
                  </a:cubicBezTo>
                  <a:cubicBezTo>
                    <a:pt x="2613" y="3437"/>
                    <a:pt x="2650" y="3430"/>
                    <a:pt x="2686" y="3416"/>
                  </a:cubicBezTo>
                  <a:cubicBezTo>
                    <a:pt x="2844" y="3357"/>
                    <a:pt x="2925" y="3179"/>
                    <a:pt x="2864" y="3021"/>
                  </a:cubicBezTo>
                  <a:lnTo>
                    <a:pt x="1813" y="238"/>
                  </a:lnTo>
                  <a:cubicBezTo>
                    <a:pt x="1813" y="234"/>
                    <a:pt x="1812" y="232"/>
                    <a:pt x="1810" y="228"/>
                  </a:cubicBezTo>
                  <a:cubicBezTo>
                    <a:pt x="1753" y="90"/>
                    <a:pt x="1618" y="0"/>
                    <a:pt x="1467"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8;p35">
              <a:extLst>
                <a:ext uri="{FF2B5EF4-FFF2-40B4-BE49-F238E27FC236}">
                  <a16:creationId xmlns:a16="http://schemas.microsoft.com/office/drawing/2014/main" id="{CC598963-E9D6-2DA8-1907-DF18BF3B666A}"/>
                </a:ext>
              </a:extLst>
            </p:cNvPr>
            <p:cNvSpPr/>
            <p:nvPr/>
          </p:nvSpPr>
          <p:spPr>
            <a:xfrm>
              <a:off x="2349663" y="1422150"/>
              <a:ext cx="43750" cy="43725"/>
            </a:xfrm>
            <a:custGeom>
              <a:avLst/>
              <a:gdLst/>
              <a:ahLst/>
              <a:cxnLst/>
              <a:rect l="l" t="t" r="r" b="b"/>
              <a:pathLst>
                <a:path w="1750" h="1749" extrusionOk="0">
                  <a:moveTo>
                    <a:pt x="882" y="0"/>
                  </a:moveTo>
                  <a:cubicBezTo>
                    <a:pt x="713" y="0"/>
                    <a:pt x="575" y="136"/>
                    <a:pt x="575" y="306"/>
                  </a:cubicBezTo>
                  <a:lnTo>
                    <a:pt x="575" y="560"/>
                  </a:lnTo>
                  <a:lnTo>
                    <a:pt x="306" y="560"/>
                  </a:lnTo>
                  <a:cubicBezTo>
                    <a:pt x="137" y="560"/>
                    <a:pt x="1" y="698"/>
                    <a:pt x="1" y="867"/>
                  </a:cubicBezTo>
                  <a:cubicBezTo>
                    <a:pt x="1" y="1036"/>
                    <a:pt x="137" y="1174"/>
                    <a:pt x="306" y="1174"/>
                  </a:cubicBezTo>
                  <a:lnTo>
                    <a:pt x="575" y="1174"/>
                  </a:lnTo>
                  <a:lnTo>
                    <a:pt x="575" y="1441"/>
                  </a:lnTo>
                  <a:cubicBezTo>
                    <a:pt x="575" y="1611"/>
                    <a:pt x="713" y="1749"/>
                    <a:pt x="882" y="1749"/>
                  </a:cubicBezTo>
                  <a:cubicBezTo>
                    <a:pt x="1052" y="1749"/>
                    <a:pt x="1188" y="1611"/>
                    <a:pt x="1188" y="1441"/>
                  </a:cubicBezTo>
                  <a:lnTo>
                    <a:pt x="1188" y="1174"/>
                  </a:lnTo>
                  <a:lnTo>
                    <a:pt x="1444" y="1174"/>
                  </a:lnTo>
                  <a:cubicBezTo>
                    <a:pt x="1613" y="1174"/>
                    <a:pt x="1749" y="1036"/>
                    <a:pt x="1749" y="867"/>
                  </a:cubicBezTo>
                  <a:cubicBezTo>
                    <a:pt x="1749" y="698"/>
                    <a:pt x="1613" y="560"/>
                    <a:pt x="1444" y="560"/>
                  </a:cubicBezTo>
                  <a:lnTo>
                    <a:pt x="1188" y="560"/>
                  </a:lnTo>
                  <a:lnTo>
                    <a:pt x="1188" y="306"/>
                  </a:lnTo>
                  <a:cubicBezTo>
                    <a:pt x="1188" y="136"/>
                    <a:pt x="1052" y="0"/>
                    <a:pt x="882"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79;p35">
              <a:extLst>
                <a:ext uri="{FF2B5EF4-FFF2-40B4-BE49-F238E27FC236}">
                  <a16:creationId xmlns:a16="http://schemas.microsoft.com/office/drawing/2014/main" id="{1C57405D-A60B-89B2-31F6-BB269793EFE9}"/>
                </a:ext>
              </a:extLst>
            </p:cNvPr>
            <p:cNvSpPr/>
            <p:nvPr/>
          </p:nvSpPr>
          <p:spPr>
            <a:xfrm>
              <a:off x="2281713" y="1536400"/>
              <a:ext cx="110450" cy="15400"/>
            </a:xfrm>
            <a:custGeom>
              <a:avLst/>
              <a:gdLst/>
              <a:ahLst/>
              <a:cxnLst/>
              <a:rect l="l" t="t" r="r" b="b"/>
              <a:pathLst>
                <a:path w="4418" h="616" extrusionOk="0">
                  <a:moveTo>
                    <a:pt x="306" y="0"/>
                  </a:moveTo>
                  <a:cubicBezTo>
                    <a:pt x="136" y="0"/>
                    <a:pt x="0" y="138"/>
                    <a:pt x="0" y="308"/>
                  </a:cubicBezTo>
                  <a:cubicBezTo>
                    <a:pt x="0" y="477"/>
                    <a:pt x="136" y="615"/>
                    <a:pt x="306" y="615"/>
                  </a:cubicBezTo>
                  <a:lnTo>
                    <a:pt x="4110" y="615"/>
                  </a:lnTo>
                  <a:cubicBezTo>
                    <a:pt x="4280" y="615"/>
                    <a:pt x="4418" y="477"/>
                    <a:pt x="4418" y="308"/>
                  </a:cubicBezTo>
                  <a:cubicBezTo>
                    <a:pt x="4418" y="138"/>
                    <a:pt x="4280" y="0"/>
                    <a:pt x="4110"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p35">
              <a:extLst>
                <a:ext uri="{FF2B5EF4-FFF2-40B4-BE49-F238E27FC236}">
                  <a16:creationId xmlns:a16="http://schemas.microsoft.com/office/drawing/2014/main" id="{A763AC14-1E7B-A17E-D7A1-E139A68C8809}"/>
                </a:ext>
              </a:extLst>
            </p:cNvPr>
            <p:cNvSpPr/>
            <p:nvPr/>
          </p:nvSpPr>
          <p:spPr>
            <a:xfrm>
              <a:off x="2281713" y="1579750"/>
              <a:ext cx="76400" cy="15400"/>
            </a:xfrm>
            <a:custGeom>
              <a:avLst/>
              <a:gdLst/>
              <a:ahLst/>
              <a:cxnLst/>
              <a:rect l="l" t="t" r="r" b="b"/>
              <a:pathLst>
                <a:path w="3056" h="616" extrusionOk="0">
                  <a:moveTo>
                    <a:pt x="306" y="0"/>
                  </a:moveTo>
                  <a:cubicBezTo>
                    <a:pt x="136" y="0"/>
                    <a:pt x="0" y="138"/>
                    <a:pt x="0" y="308"/>
                  </a:cubicBezTo>
                  <a:cubicBezTo>
                    <a:pt x="0" y="477"/>
                    <a:pt x="136" y="615"/>
                    <a:pt x="306" y="615"/>
                  </a:cubicBezTo>
                  <a:lnTo>
                    <a:pt x="2750" y="615"/>
                  </a:lnTo>
                  <a:cubicBezTo>
                    <a:pt x="2919" y="615"/>
                    <a:pt x="3056" y="477"/>
                    <a:pt x="3056" y="308"/>
                  </a:cubicBezTo>
                  <a:cubicBezTo>
                    <a:pt x="3056" y="138"/>
                    <a:pt x="2919" y="0"/>
                    <a:pt x="2750"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1;p35">
              <a:extLst>
                <a:ext uri="{FF2B5EF4-FFF2-40B4-BE49-F238E27FC236}">
                  <a16:creationId xmlns:a16="http://schemas.microsoft.com/office/drawing/2014/main" id="{1BBD1793-C02B-636D-6C54-2983B3563B67}"/>
                </a:ext>
              </a:extLst>
            </p:cNvPr>
            <p:cNvSpPr/>
            <p:nvPr/>
          </p:nvSpPr>
          <p:spPr>
            <a:xfrm>
              <a:off x="2375813" y="1579775"/>
              <a:ext cx="17375" cy="15350"/>
            </a:xfrm>
            <a:custGeom>
              <a:avLst/>
              <a:gdLst/>
              <a:ahLst/>
              <a:cxnLst/>
              <a:rect l="l" t="t" r="r" b="b"/>
              <a:pathLst>
                <a:path w="695" h="614" extrusionOk="0">
                  <a:moveTo>
                    <a:pt x="345" y="0"/>
                  </a:moveTo>
                  <a:cubicBezTo>
                    <a:pt x="306" y="0"/>
                    <a:pt x="267" y="8"/>
                    <a:pt x="230" y="23"/>
                  </a:cubicBezTo>
                  <a:cubicBezTo>
                    <a:pt x="76" y="88"/>
                    <a:pt x="0" y="270"/>
                    <a:pt x="63" y="424"/>
                  </a:cubicBezTo>
                  <a:cubicBezTo>
                    <a:pt x="112" y="541"/>
                    <a:pt x="228" y="613"/>
                    <a:pt x="348" y="613"/>
                  </a:cubicBezTo>
                  <a:cubicBezTo>
                    <a:pt x="387" y="613"/>
                    <a:pt x="426" y="606"/>
                    <a:pt x="464" y="590"/>
                  </a:cubicBezTo>
                  <a:cubicBezTo>
                    <a:pt x="619" y="526"/>
                    <a:pt x="694" y="343"/>
                    <a:pt x="630" y="189"/>
                  </a:cubicBezTo>
                  <a:cubicBezTo>
                    <a:pt x="582" y="72"/>
                    <a:pt x="465" y="0"/>
                    <a:pt x="345"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2;p35">
              <a:extLst>
                <a:ext uri="{FF2B5EF4-FFF2-40B4-BE49-F238E27FC236}">
                  <a16:creationId xmlns:a16="http://schemas.microsoft.com/office/drawing/2014/main" id="{E40F71FC-4C3D-3907-5BDE-7357313B7F26}"/>
                </a:ext>
              </a:extLst>
            </p:cNvPr>
            <p:cNvSpPr/>
            <p:nvPr/>
          </p:nvSpPr>
          <p:spPr>
            <a:xfrm>
              <a:off x="2157288" y="1543150"/>
              <a:ext cx="16200" cy="15275"/>
            </a:xfrm>
            <a:custGeom>
              <a:avLst/>
              <a:gdLst/>
              <a:ahLst/>
              <a:cxnLst/>
              <a:rect l="l" t="t" r="r" b="b"/>
              <a:pathLst>
                <a:path w="648" h="611" extrusionOk="0">
                  <a:moveTo>
                    <a:pt x="329" y="1"/>
                  </a:moveTo>
                  <a:cubicBezTo>
                    <a:pt x="252" y="1"/>
                    <a:pt x="175" y="29"/>
                    <a:pt x="114" y="93"/>
                  </a:cubicBezTo>
                  <a:cubicBezTo>
                    <a:pt x="17" y="194"/>
                    <a:pt x="0" y="358"/>
                    <a:pt x="81" y="474"/>
                  </a:cubicBezTo>
                  <a:cubicBezTo>
                    <a:pt x="138" y="561"/>
                    <a:pt x="235" y="610"/>
                    <a:pt x="336" y="610"/>
                  </a:cubicBezTo>
                  <a:cubicBezTo>
                    <a:pt x="363" y="610"/>
                    <a:pt x="391" y="607"/>
                    <a:pt x="418" y="599"/>
                  </a:cubicBezTo>
                  <a:cubicBezTo>
                    <a:pt x="545" y="564"/>
                    <a:pt x="639" y="446"/>
                    <a:pt x="642" y="312"/>
                  </a:cubicBezTo>
                  <a:cubicBezTo>
                    <a:pt x="647" y="127"/>
                    <a:pt x="490" y="1"/>
                    <a:pt x="329" y="1"/>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Title 3">
            <a:extLst>
              <a:ext uri="{FF2B5EF4-FFF2-40B4-BE49-F238E27FC236}">
                <a16:creationId xmlns:a16="http://schemas.microsoft.com/office/drawing/2014/main" id="{00C3AC94-3136-6DBD-90D3-779B994AC6F9}"/>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latin typeface="Lato" panose="020F0502020204030203" pitchFamily="34" charset="0"/>
              </a:rPr>
              <a:t>Timeline</a:t>
            </a:r>
            <a:endParaRPr lang="en-ID" sz="3600" b="1" dirty="0">
              <a:latin typeface="Lato" panose="020F0502020204030203" pitchFamily="34" charset="0"/>
            </a:endParaRPr>
          </a:p>
        </p:txBody>
      </p:sp>
    </p:spTree>
    <p:extLst>
      <p:ext uri="{BB962C8B-B14F-4D97-AF65-F5344CB8AC3E}">
        <p14:creationId xmlns:p14="http://schemas.microsoft.com/office/powerpoint/2010/main" val="1522289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1A65F3D-E0FB-8FFE-6827-C9896F7C9437}"/>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solidFill>
                  <a:schemeClr val="bg1"/>
                </a:solidFill>
                <a:latin typeface="Lato" panose="020F0502020204030203" pitchFamily="34" charset="0"/>
              </a:rPr>
              <a:t>Timeline</a:t>
            </a:r>
            <a:endParaRPr lang="en-ID" sz="3600" b="1" dirty="0">
              <a:solidFill>
                <a:schemeClr val="bg1"/>
              </a:solidFill>
              <a:latin typeface="Lato" panose="020F0502020204030203" pitchFamily="34" charset="0"/>
            </a:endParaRPr>
          </a:p>
        </p:txBody>
      </p:sp>
      <p:sp>
        <p:nvSpPr>
          <p:cNvPr id="4" name="Google Shape;358;p35">
            <a:extLst>
              <a:ext uri="{FF2B5EF4-FFF2-40B4-BE49-F238E27FC236}">
                <a16:creationId xmlns:a16="http://schemas.microsoft.com/office/drawing/2014/main" id="{620677A4-067E-C134-2771-AAFB5E2E6A9F}"/>
              </a:ext>
            </a:extLst>
          </p:cNvPr>
          <p:cNvSpPr txBox="1">
            <a:spLocks/>
          </p:cNvSpPr>
          <p:nvPr/>
        </p:nvSpPr>
        <p:spPr>
          <a:xfrm>
            <a:off x="8071572" y="5810471"/>
            <a:ext cx="4309897" cy="698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ssistant"/>
              <a:buNone/>
              <a:defRPr sz="1400" b="0" i="0" u="none" strike="noStrike" cap="none">
                <a:solidFill>
                  <a:schemeClr val="dk1"/>
                </a:solidFill>
                <a:latin typeface="Assistant"/>
                <a:ea typeface="Assistant"/>
                <a:cs typeface="Assistant"/>
                <a:sym typeface="Assistant"/>
              </a:defRPr>
            </a:lvl1pPr>
            <a:lvl2pPr marL="914400" marR="0" lvl="1"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2pPr>
            <a:lvl3pPr marL="1371600" marR="0" lvl="2"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3pPr>
            <a:lvl4pPr marL="1828800" marR="0" lvl="3"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4pPr>
            <a:lvl5pPr marL="2286000" marR="0" lvl="4"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5pPr>
            <a:lvl6pPr marL="2743200" marR="0" lvl="5"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6pPr>
            <a:lvl7pPr marL="3200400" marR="0" lvl="6"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7pPr>
            <a:lvl8pPr marL="3657600" marR="0" lvl="7"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8pPr>
            <a:lvl9pPr marL="4114800" marR="0" lvl="8"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9p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p>
        </p:txBody>
      </p:sp>
      <p:sp>
        <p:nvSpPr>
          <p:cNvPr id="5" name="Google Shape;359;p35">
            <a:extLst>
              <a:ext uri="{FF2B5EF4-FFF2-40B4-BE49-F238E27FC236}">
                <a16:creationId xmlns:a16="http://schemas.microsoft.com/office/drawing/2014/main" id="{7294BA18-3CB3-1B4B-BAB3-BF4382806514}"/>
              </a:ext>
            </a:extLst>
          </p:cNvPr>
          <p:cNvSpPr txBox="1">
            <a:spLocks/>
          </p:cNvSpPr>
          <p:nvPr/>
        </p:nvSpPr>
        <p:spPr>
          <a:xfrm>
            <a:off x="2185996" y="5810471"/>
            <a:ext cx="4309897" cy="698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ssistant"/>
              <a:buNone/>
              <a:defRPr sz="1400" b="0" i="0" u="none" strike="noStrike" cap="none">
                <a:solidFill>
                  <a:schemeClr val="dk1"/>
                </a:solidFill>
                <a:latin typeface="Assistant"/>
                <a:ea typeface="Assistant"/>
                <a:cs typeface="Assistant"/>
                <a:sym typeface="Assistant"/>
              </a:defRPr>
            </a:lvl1pPr>
            <a:lvl2pPr marL="914400" marR="0" lvl="1"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2pPr>
            <a:lvl3pPr marL="1371600" marR="0" lvl="2"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3pPr>
            <a:lvl4pPr marL="1828800" marR="0" lvl="3"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4pPr>
            <a:lvl5pPr marL="2286000" marR="0" lvl="4"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5pPr>
            <a:lvl6pPr marL="2743200" marR="0" lvl="5"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6pPr>
            <a:lvl7pPr marL="3200400" marR="0" lvl="6"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7pPr>
            <a:lvl8pPr marL="3657600" marR="0" lvl="7"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8pPr>
            <a:lvl9pPr marL="4114800" marR="0" lvl="8"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9pPr>
          </a:lstStyle>
          <a:p>
            <a:pPr marL="0" marR="0" lvl="0" indent="0" algn="ctr" defTabSz="914400" rtl="0" eaLnBrk="1" fontAlgn="auto" latinLnBrk="0" hangingPunct="1">
              <a:lnSpc>
                <a:spcPct val="115000"/>
              </a:lnSpc>
              <a:spcBef>
                <a:spcPts val="0"/>
              </a:spcBef>
              <a:spcAft>
                <a:spcPts val="0"/>
              </a:spcAft>
              <a:buClr>
                <a:srgbClr val="151515"/>
              </a:buClr>
              <a:buSzPts val="2800"/>
              <a:buFont typeface="Assistant"/>
              <a:buNone/>
              <a:tabLst/>
              <a:defRPr/>
            </a:pPr>
            <a:r>
              <a:rPr kumimoji="0" lang="en-US" sz="1600" b="0" i="0" u="none" strike="noStrike" kern="0" cap="none" spc="0" normalizeH="0" baseline="0" noProof="0">
                <a:ln>
                  <a:noFill/>
                </a:ln>
                <a:solidFill>
                  <a:schemeClr val="bg1"/>
                </a:solidFill>
                <a:effectLst/>
                <a:uLnTx/>
                <a:uFillTx/>
                <a:latin typeface="Lato" panose="020F0502020204030203" pitchFamily="34" charset="0"/>
                <a:sym typeface="Assistant"/>
              </a:rPr>
              <a:t>Lorem ipsum dolor sit amet, consectetuer adipiscing elit.</a:t>
            </a:r>
          </a:p>
        </p:txBody>
      </p:sp>
      <p:sp>
        <p:nvSpPr>
          <p:cNvPr id="6" name="Google Shape;360;p35">
            <a:extLst>
              <a:ext uri="{FF2B5EF4-FFF2-40B4-BE49-F238E27FC236}">
                <a16:creationId xmlns:a16="http://schemas.microsoft.com/office/drawing/2014/main" id="{BB90225E-2FB0-4271-4B9D-B7A670904427}"/>
              </a:ext>
            </a:extLst>
          </p:cNvPr>
          <p:cNvSpPr txBox="1">
            <a:spLocks/>
          </p:cNvSpPr>
          <p:nvPr/>
        </p:nvSpPr>
        <p:spPr>
          <a:xfrm>
            <a:off x="8071572" y="5145935"/>
            <a:ext cx="4309897" cy="6983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Fredoka"/>
              <a:buNone/>
              <a:defRPr sz="2000" b="1" i="0" u="none" strike="noStrike" cap="none">
                <a:solidFill>
                  <a:schemeClr val="dk1"/>
                </a:solidFill>
                <a:latin typeface="Fredoka"/>
                <a:ea typeface="Fredoka"/>
                <a:cs typeface="Fredoka"/>
                <a:sym typeface="Fredoka"/>
              </a:defRPr>
            </a:lvl1pPr>
            <a:lvl2pPr marL="914400" marR="0" lvl="1"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2pPr>
            <a:lvl3pPr marL="1371600" marR="0" lvl="2"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3pPr>
            <a:lvl4pPr marL="1828800" marR="0" lvl="3"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4pPr>
            <a:lvl5pPr marL="2286000" marR="0" lvl="4"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5pPr>
            <a:lvl6pPr marL="2743200" marR="0" lvl="5"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6pPr>
            <a:lvl7pPr marL="3200400" marR="0" lvl="6"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7pPr>
            <a:lvl8pPr marL="3657600" marR="0" lvl="7"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8pPr>
            <a:lvl9pPr marL="4114800" marR="0" lvl="8"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15000"/>
              </a:lnSpc>
              <a:spcBef>
                <a:spcPts val="0"/>
              </a:spcBef>
              <a:spcAft>
                <a:spcPts val="0"/>
              </a:spcAft>
              <a:buClr>
                <a:srgbClr val="151515"/>
              </a:buClr>
              <a:buSzPts val="2400"/>
              <a:buFont typeface="Fredoka"/>
              <a:buNone/>
              <a:tabLst/>
              <a:defRPr/>
            </a:pPr>
            <a:r>
              <a:rPr kumimoji="0" lang="en-US" sz="2400" b="1" i="0" u="none" strike="noStrike" kern="0" cap="none" spc="0" normalizeH="0" baseline="0" noProof="0">
                <a:ln>
                  <a:noFill/>
                </a:ln>
                <a:solidFill>
                  <a:schemeClr val="bg1"/>
                </a:solidFill>
                <a:effectLst/>
                <a:uLnTx/>
                <a:uFillTx/>
                <a:latin typeface="Lato Black" panose="020F0A02020204030203" pitchFamily="34" charset="0"/>
                <a:sym typeface="Fredoka"/>
              </a:rPr>
              <a:t>Poin 2</a:t>
            </a:r>
          </a:p>
        </p:txBody>
      </p:sp>
      <p:sp>
        <p:nvSpPr>
          <p:cNvPr id="7" name="Google Shape;361;p35">
            <a:extLst>
              <a:ext uri="{FF2B5EF4-FFF2-40B4-BE49-F238E27FC236}">
                <a16:creationId xmlns:a16="http://schemas.microsoft.com/office/drawing/2014/main" id="{84D748B5-6038-7268-6F19-E294EE957BA7}"/>
              </a:ext>
            </a:extLst>
          </p:cNvPr>
          <p:cNvSpPr txBox="1">
            <a:spLocks/>
          </p:cNvSpPr>
          <p:nvPr/>
        </p:nvSpPr>
        <p:spPr>
          <a:xfrm>
            <a:off x="2185996" y="5145935"/>
            <a:ext cx="4309897" cy="6983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Fredoka"/>
              <a:buNone/>
              <a:defRPr sz="2000" b="1" i="0" u="none" strike="noStrike" cap="none">
                <a:solidFill>
                  <a:schemeClr val="dk1"/>
                </a:solidFill>
                <a:latin typeface="Fredoka"/>
                <a:ea typeface="Fredoka"/>
                <a:cs typeface="Fredoka"/>
                <a:sym typeface="Fredoka"/>
              </a:defRPr>
            </a:lvl1pPr>
            <a:lvl2pPr marL="914400" marR="0" lvl="1"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2pPr>
            <a:lvl3pPr marL="1371600" marR="0" lvl="2"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3pPr>
            <a:lvl4pPr marL="1828800" marR="0" lvl="3"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4pPr>
            <a:lvl5pPr marL="2286000" marR="0" lvl="4"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5pPr>
            <a:lvl6pPr marL="2743200" marR="0" lvl="5"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6pPr>
            <a:lvl7pPr marL="3200400" marR="0" lvl="6"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7pPr>
            <a:lvl8pPr marL="3657600" marR="0" lvl="7"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8pPr>
            <a:lvl9pPr marL="4114800" marR="0" lvl="8"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15000"/>
              </a:lnSpc>
              <a:spcBef>
                <a:spcPts val="0"/>
              </a:spcBef>
              <a:spcAft>
                <a:spcPts val="0"/>
              </a:spcAft>
              <a:buClr>
                <a:srgbClr val="151515"/>
              </a:buClr>
              <a:buSzPts val="2400"/>
              <a:buFont typeface="Fredoka"/>
              <a:buNone/>
              <a:tabLst/>
              <a:defRPr/>
            </a:pPr>
            <a:r>
              <a:rPr kumimoji="0" lang="en-US" sz="2400" b="1" i="0" u="none" strike="noStrike" kern="0" cap="none" spc="0" normalizeH="0" baseline="0" noProof="0">
                <a:ln>
                  <a:noFill/>
                </a:ln>
                <a:solidFill>
                  <a:schemeClr val="bg1"/>
                </a:solidFill>
                <a:effectLst/>
                <a:uLnTx/>
                <a:uFillTx/>
                <a:latin typeface="Lato Black" panose="020F0A02020204030203" pitchFamily="34" charset="0"/>
                <a:sym typeface="Fredoka"/>
              </a:rPr>
              <a:t>Poin 1</a:t>
            </a:r>
          </a:p>
        </p:txBody>
      </p:sp>
      <p:sp>
        <p:nvSpPr>
          <p:cNvPr id="8" name="Google Shape;362;p35">
            <a:extLst>
              <a:ext uri="{FF2B5EF4-FFF2-40B4-BE49-F238E27FC236}">
                <a16:creationId xmlns:a16="http://schemas.microsoft.com/office/drawing/2014/main" id="{4307AC58-BB9A-840F-3D03-AFB371A61729}"/>
              </a:ext>
            </a:extLst>
          </p:cNvPr>
          <p:cNvSpPr/>
          <p:nvPr/>
        </p:nvSpPr>
        <p:spPr>
          <a:xfrm>
            <a:off x="3382264" y="2817066"/>
            <a:ext cx="1917361" cy="1917361"/>
          </a:xfrm>
          <a:prstGeom prst="rect">
            <a:avLst/>
          </a:prstGeom>
          <a:solidFill>
            <a:schemeClr val="accent1"/>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63;p35">
            <a:extLst>
              <a:ext uri="{FF2B5EF4-FFF2-40B4-BE49-F238E27FC236}">
                <a16:creationId xmlns:a16="http://schemas.microsoft.com/office/drawing/2014/main" id="{D04DEA26-A820-178E-E0E2-473235237860}"/>
              </a:ext>
            </a:extLst>
          </p:cNvPr>
          <p:cNvSpPr/>
          <p:nvPr/>
        </p:nvSpPr>
        <p:spPr>
          <a:xfrm>
            <a:off x="9267840" y="2817066"/>
            <a:ext cx="1917361" cy="1917361"/>
          </a:xfrm>
          <a:prstGeom prst="rect">
            <a:avLst/>
          </a:prstGeom>
          <a:solidFill>
            <a:schemeClr val="accent1"/>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4;p35">
            <a:extLst>
              <a:ext uri="{FF2B5EF4-FFF2-40B4-BE49-F238E27FC236}">
                <a16:creationId xmlns:a16="http://schemas.microsoft.com/office/drawing/2014/main" id="{1DC0E3F4-5763-F65F-01EE-56C166903E01}"/>
              </a:ext>
            </a:extLst>
          </p:cNvPr>
          <p:cNvSpPr/>
          <p:nvPr/>
        </p:nvSpPr>
        <p:spPr>
          <a:xfrm flipH="1">
            <a:off x="4357334" y="4067980"/>
            <a:ext cx="583944" cy="583843"/>
          </a:xfrm>
          <a:custGeom>
            <a:avLst/>
            <a:gdLst/>
            <a:ahLst/>
            <a:cxnLst/>
            <a:rect l="l" t="t" r="r" b="b"/>
            <a:pathLst>
              <a:path w="5823" h="5822" extrusionOk="0">
                <a:moveTo>
                  <a:pt x="2546" y="1"/>
                </a:moveTo>
                <a:cubicBezTo>
                  <a:pt x="2508" y="1"/>
                  <a:pt x="2445" y="36"/>
                  <a:pt x="2396" y="46"/>
                </a:cubicBezTo>
                <a:cubicBezTo>
                  <a:pt x="2260" y="80"/>
                  <a:pt x="2124" y="108"/>
                  <a:pt x="1988" y="142"/>
                </a:cubicBezTo>
                <a:cubicBezTo>
                  <a:pt x="1969" y="145"/>
                  <a:pt x="1960" y="173"/>
                  <a:pt x="1941" y="179"/>
                </a:cubicBezTo>
                <a:cubicBezTo>
                  <a:pt x="1845" y="229"/>
                  <a:pt x="1749" y="309"/>
                  <a:pt x="1650" y="315"/>
                </a:cubicBezTo>
                <a:cubicBezTo>
                  <a:pt x="1533" y="322"/>
                  <a:pt x="1455" y="374"/>
                  <a:pt x="1378" y="436"/>
                </a:cubicBezTo>
                <a:cubicBezTo>
                  <a:pt x="1285" y="514"/>
                  <a:pt x="1195" y="597"/>
                  <a:pt x="1109" y="681"/>
                </a:cubicBezTo>
                <a:cubicBezTo>
                  <a:pt x="963" y="820"/>
                  <a:pt x="821" y="956"/>
                  <a:pt x="685" y="1102"/>
                </a:cubicBezTo>
                <a:cubicBezTo>
                  <a:pt x="635" y="1154"/>
                  <a:pt x="623" y="1247"/>
                  <a:pt x="567" y="1281"/>
                </a:cubicBezTo>
                <a:cubicBezTo>
                  <a:pt x="418" y="1371"/>
                  <a:pt x="391" y="1538"/>
                  <a:pt x="288" y="1659"/>
                </a:cubicBezTo>
                <a:cubicBezTo>
                  <a:pt x="264" y="1690"/>
                  <a:pt x="288" y="1764"/>
                  <a:pt x="276" y="1814"/>
                </a:cubicBezTo>
                <a:cubicBezTo>
                  <a:pt x="239" y="1937"/>
                  <a:pt x="189" y="2055"/>
                  <a:pt x="152" y="2179"/>
                </a:cubicBezTo>
                <a:cubicBezTo>
                  <a:pt x="112" y="2303"/>
                  <a:pt x="72" y="2427"/>
                  <a:pt x="44" y="2553"/>
                </a:cubicBezTo>
                <a:cubicBezTo>
                  <a:pt x="25" y="2637"/>
                  <a:pt x="1" y="2739"/>
                  <a:pt x="32" y="2813"/>
                </a:cubicBezTo>
                <a:cubicBezTo>
                  <a:pt x="75" y="2919"/>
                  <a:pt x="75" y="3008"/>
                  <a:pt x="44" y="3114"/>
                </a:cubicBezTo>
                <a:cubicBezTo>
                  <a:pt x="28" y="3169"/>
                  <a:pt x="56" y="3241"/>
                  <a:pt x="69" y="3306"/>
                </a:cubicBezTo>
                <a:cubicBezTo>
                  <a:pt x="75" y="3333"/>
                  <a:pt x="103" y="3358"/>
                  <a:pt x="112" y="3386"/>
                </a:cubicBezTo>
                <a:cubicBezTo>
                  <a:pt x="180" y="3671"/>
                  <a:pt x="162" y="3987"/>
                  <a:pt x="400" y="4213"/>
                </a:cubicBezTo>
                <a:cubicBezTo>
                  <a:pt x="403" y="4216"/>
                  <a:pt x="400" y="4222"/>
                  <a:pt x="400" y="4225"/>
                </a:cubicBezTo>
                <a:cubicBezTo>
                  <a:pt x="505" y="4367"/>
                  <a:pt x="548" y="4538"/>
                  <a:pt x="654" y="4683"/>
                </a:cubicBezTo>
                <a:cubicBezTo>
                  <a:pt x="756" y="4825"/>
                  <a:pt x="901" y="4915"/>
                  <a:pt x="1007" y="5048"/>
                </a:cubicBezTo>
                <a:cubicBezTo>
                  <a:pt x="1102" y="5169"/>
                  <a:pt x="1208" y="5268"/>
                  <a:pt x="1366" y="5293"/>
                </a:cubicBezTo>
                <a:cubicBezTo>
                  <a:pt x="1372" y="5293"/>
                  <a:pt x="1375" y="5308"/>
                  <a:pt x="1381" y="5311"/>
                </a:cubicBezTo>
                <a:cubicBezTo>
                  <a:pt x="1539" y="5395"/>
                  <a:pt x="1697" y="5485"/>
                  <a:pt x="1858" y="5565"/>
                </a:cubicBezTo>
                <a:cubicBezTo>
                  <a:pt x="1948" y="5609"/>
                  <a:pt x="2040" y="5646"/>
                  <a:pt x="2136" y="5680"/>
                </a:cubicBezTo>
                <a:cubicBezTo>
                  <a:pt x="2254" y="5720"/>
                  <a:pt x="2378" y="5754"/>
                  <a:pt x="2498" y="5788"/>
                </a:cubicBezTo>
                <a:cubicBezTo>
                  <a:pt x="2500" y="5788"/>
                  <a:pt x="2502" y="5788"/>
                  <a:pt x="2504" y="5788"/>
                </a:cubicBezTo>
                <a:cubicBezTo>
                  <a:pt x="2522" y="5788"/>
                  <a:pt x="2547" y="5775"/>
                  <a:pt x="2567" y="5773"/>
                </a:cubicBezTo>
                <a:cubicBezTo>
                  <a:pt x="2580" y="5770"/>
                  <a:pt x="2597" y="5763"/>
                  <a:pt x="2609" y="5763"/>
                </a:cubicBezTo>
                <a:cubicBezTo>
                  <a:pt x="2613" y="5763"/>
                  <a:pt x="2617" y="5764"/>
                  <a:pt x="2619" y="5766"/>
                </a:cubicBezTo>
                <a:cubicBezTo>
                  <a:pt x="2678" y="5808"/>
                  <a:pt x="2739" y="5821"/>
                  <a:pt x="2800" y="5821"/>
                </a:cubicBezTo>
                <a:cubicBezTo>
                  <a:pt x="2865" y="5821"/>
                  <a:pt x="2932" y="5807"/>
                  <a:pt x="2997" y="5797"/>
                </a:cubicBezTo>
                <a:cubicBezTo>
                  <a:pt x="3059" y="5785"/>
                  <a:pt x="3121" y="5763"/>
                  <a:pt x="3183" y="5757"/>
                </a:cubicBezTo>
                <a:cubicBezTo>
                  <a:pt x="3412" y="5723"/>
                  <a:pt x="3644" y="5704"/>
                  <a:pt x="3873" y="5661"/>
                </a:cubicBezTo>
                <a:cubicBezTo>
                  <a:pt x="3944" y="5646"/>
                  <a:pt x="4000" y="5544"/>
                  <a:pt x="4074" y="5525"/>
                </a:cubicBezTo>
                <a:cubicBezTo>
                  <a:pt x="4365" y="5444"/>
                  <a:pt x="4572" y="5225"/>
                  <a:pt x="4835" y="5104"/>
                </a:cubicBezTo>
                <a:cubicBezTo>
                  <a:pt x="4879" y="5082"/>
                  <a:pt x="4925" y="5048"/>
                  <a:pt x="4956" y="5011"/>
                </a:cubicBezTo>
                <a:cubicBezTo>
                  <a:pt x="5040" y="4900"/>
                  <a:pt x="5117" y="4788"/>
                  <a:pt x="5191" y="4671"/>
                </a:cubicBezTo>
                <a:cubicBezTo>
                  <a:pt x="5284" y="4528"/>
                  <a:pt x="5371" y="4383"/>
                  <a:pt x="5458" y="4240"/>
                </a:cubicBezTo>
                <a:cubicBezTo>
                  <a:pt x="5473" y="4216"/>
                  <a:pt x="5482" y="4182"/>
                  <a:pt x="5504" y="4169"/>
                </a:cubicBezTo>
                <a:cubicBezTo>
                  <a:pt x="5687" y="4045"/>
                  <a:pt x="5674" y="3838"/>
                  <a:pt x="5733" y="3662"/>
                </a:cubicBezTo>
                <a:cubicBezTo>
                  <a:pt x="5755" y="3590"/>
                  <a:pt x="5761" y="3513"/>
                  <a:pt x="5780" y="3439"/>
                </a:cubicBezTo>
                <a:cubicBezTo>
                  <a:pt x="5789" y="3398"/>
                  <a:pt x="5820" y="3361"/>
                  <a:pt x="5820" y="3324"/>
                </a:cubicBezTo>
                <a:cubicBezTo>
                  <a:pt x="5817" y="3138"/>
                  <a:pt x="5804" y="2953"/>
                  <a:pt x="5807" y="2767"/>
                </a:cubicBezTo>
                <a:cubicBezTo>
                  <a:pt x="5811" y="2659"/>
                  <a:pt x="5823" y="2566"/>
                  <a:pt x="5773" y="2448"/>
                </a:cubicBezTo>
                <a:cubicBezTo>
                  <a:pt x="5696" y="2266"/>
                  <a:pt x="5696" y="2052"/>
                  <a:pt x="5653" y="1854"/>
                </a:cubicBezTo>
                <a:cubicBezTo>
                  <a:pt x="5637" y="1789"/>
                  <a:pt x="5588" y="1733"/>
                  <a:pt x="5554" y="1674"/>
                </a:cubicBezTo>
                <a:cubicBezTo>
                  <a:pt x="5495" y="1585"/>
                  <a:pt x="5439" y="1495"/>
                  <a:pt x="5380" y="1405"/>
                </a:cubicBezTo>
                <a:cubicBezTo>
                  <a:pt x="5390" y="1399"/>
                  <a:pt x="5402" y="1396"/>
                  <a:pt x="5411" y="1390"/>
                </a:cubicBezTo>
                <a:cubicBezTo>
                  <a:pt x="5399" y="1356"/>
                  <a:pt x="5393" y="1312"/>
                  <a:pt x="5371" y="1287"/>
                </a:cubicBezTo>
                <a:cubicBezTo>
                  <a:pt x="5275" y="1185"/>
                  <a:pt x="5182" y="1077"/>
                  <a:pt x="5071" y="993"/>
                </a:cubicBezTo>
                <a:cubicBezTo>
                  <a:pt x="4941" y="891"/>
                  <a:pt x="4900" y="702"/>
                  <a:pt x="4721" y="650"/>
                </a:cubicBezTo>
                <a:cubicBezTo>
                  <a:pt x="4699" y="644"/>
                  <a:pt x="4684" y="603"/>
                  <a:pt x="4668" y="576"/>
                </a:cubicBezTo>
                <a:cubicBezTo>
                  <a:pt x="4653" y="557"/>
                  <a:pt x="4644" y="520"/>
                  <a:pt x="4625" y="517"/>
                </a:cubicBezTo>
                <a:cubicBezTo>
                  <a:pt x="4492" y="486"/>
                  <a:pt x="4371" y="433"/>
                  <a:pt x="4260" y="350"/>
                </a:cubicBezTo>
                <a:cubicBezTo>
                  <a:pt x="4096" y="226"/>
                  <a:pt x="3873" y="229"/>
                  <a:pt x="3709" y="96"/>
                </a:cubicBezTo>
                <a:cubicBezTo>
                  <a:pt x="3685" y="77"/>
                  <a:pt x="3641" y="60"/>
                  <a:pt x="3610" y="60"/>
                </a:cubicBezTo>
                <a:cubicBezTo>
                  <a:pt x="3600" y="60"/>
                  <a:pt x="3591" y="61"/>
                  <a:pt x="3585" y="65"/>
                </a:cubicBezTo>
                <a:cubicBezTo>
                  <a:pt x="3557" y="82"/>
                  <a:pt x="3531" y="88"/>
                  <a:pt x="3506" y="88"/>
                </a:cubicBezTo>
                <a:cubicBezTo>
                  <a:pt x="3445" y="88"/>
                  <a:pt x="3390" y="50"/>
                  <a:pt x="3331" y="37"/>
                </a:cubicBezTo>
                <a:cubicBezTo>
                  <a:pt x="3309" y="34"/>
                  <a:pt x="3288" y="15"/>
                  <a:pt x="3263" y="15"/>
                </a:cubicBezTo>
                <a:cubicBezTo>
                  <a:pt x="3141" y="18"/>
                  <a:pt x="3016" y="25"/>
                  <a:pt x="2893" y="25"/>
                </a:cubicBezTo>
                <a:cubicBezTo>
                  <a:pt x="2873" y="25"/>
                  <a:pt x="2853" y="25"/>
                  <a:pt x="2833" y="25"/>
                </a:cubicBezTo>
                <a:cubicBezTo>
                  <a:pt x="2781" y="25"/>
                  <a:pt x="2729" y="42"/>
                  <a:pt x="2676" y="42"/>
                </a:cubicBezTo>
                <a:cubicBezTo>
                  <a:pt x="2640" y="42"/>
                  <a:pt x="2603" y="34"/>
                  <a:pt x="2567" y="6"/>
                </a:cubicBezTo>
                <a:cubicBezTo>
                  <a:pt x="2561" y="2"/>
                  <a:pt x="2554" y="1"/>
                  <a:pt x="2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6;p35">
            <a:extLst>
              <a:ext uri="{FF2B5EF4-FFF2-40B4-BE49-F238E27FC236}">
                <a16:creationId xmlns:a16="http://schemas.microsoft.com/office/drawing/2014/main" id="{63B9BD1C-2BE6-F74B-4310-608FF62C4183}"/>
              </a:ext>
            </a:extLst>
          </p:cNvPr>
          <p:cNvSpPr/>
          <p:nvPr/>
        </p:nvSpPr>
        <p:spPr>
          <a:xfrm>
            <a:off x="9757603" y="2949325"/>
            <a:ext cx="937819" cy="927240"/>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367;p35">
            <a:extLst>
              <a:ext uri="{FF2B5EF4-FFF2-40B4-BE49-F238E27FC236}">
                <a16:creationId xmlns:a16="http://schemas.microsoft.com/office/drawing/2014/main" id="{D3F0C136-404C-C604-A901-4464639B7565}"/>
              </a:ext>
            </a:extLst>
          </p:cNvPr>
          <p:cNvGrpSpPr/>
          <p:nvPr/>
        </p:nvGrpSpPr>
        <p:grpSpPr>
          <a:xfrm>
            <a:off x="3594599" y="3029297"/>
            <a:ext cx="1492721" cy="1492911"/>
            <a:chOff x="1464663" y="1344475"/>
            <a:chExt cx="392625" cy="392675"/>
          </a:xfrm>
          <a:solidFill>
            <a:schemeClr val="bg1"/>
          </a:solidFill>
        </p:grpSpPr>
        <p:sp>
          <p:nvSpPr>
            <p:cNvPr id="13" name="Google Shape;368;p35">
              <a:extLst>
                <a:ext uri="{FF2B5EF4-FFF2-40B4-BE49-F238E27FC236}">
                  <a16:creationId xmlns:a16="http://schemas.microsoft.com/office/drawing/2014/main" id="{D3A6ECB1-EC19-BEDE-FABB-FFA2DA3A1AA7}"/>
                </a:ext>
              </a:extLst>
            </p:cNvPr>
            <p:cNvSpPr/>
            <p:nvPr/>
          </p:nvSpPr>
          <p:spPr>
            <a:xfrm>
              <a:off x="1464663" y="1344475"/>
              <a:ext cx="392625" cy="392675"/>
            </a:xfrm>
            <a:custGeom>
              <a:avLst/>
              <a:gdLst/>
              <a:ahLst/>
              <a:cxnLst/>
              <a:rect l="l" t="t" r="r" b="b"/>
              <a:pathLst>
                <a:path w="15705" h="15707" extrusionOk="0">
                  <a:moveTo>
                    <a:pt x="5518" y="613"/>
                  </a:moveTo>
                  <a:lnTo>
                    <a:pt x="5518" y="1353"/>
                  </a:lnTo>
                  <a:lnTo>
                    <a:pt x="4510" y="1353"/>
                  </a:lnTo>
                  <a:lnTo>
                    <a:pt x="4510" y="613"/>
                  </a:lnTo>
                  <a:close/>
                  <a:moveTo>
                    <a:pt x="9128" y="1966"/>
                  </a:moveTo>
                  <a:cubicBezTo>
                    <a:pt x="9286" y="1966"/>
                    <a:pt x="9417" y="2095"/>
                    <a:pt x="9417" y="2255"/>
                  </a:cubicBezTo>
                  <a:lnTo>
                    <a:pt x="9417" y="9056"/>
                  </a:lnTo>
                  <a:cubicBezTo>
                    <a:pt x="9417" y="9214"/>
                    <a:pt x="9286" y="9345"/>
                    <a:pt x="9128" y="9345"/>
                  </a:cubicBezTo>
                  <a:lnTo>
                    <a:pt x="902" y="9345"/>
                  </a:lnTo>
                  <a:cubicBezTo>
                    <a:pt x="742" y="9345"/>
                    <a:pt x="613" y="9214"/>
                    <a:pt x="613" y="9056"/>
                  </a:cubicBezTo>
                  <a:lnTo>
                    <a:pt x="613" y="2255"/>
                  </a:lnTo>
                  <a:cubicBezTo>
                    <a:pt x="613" y="2095"/>
                    <a:pt x="742" y="1966"/>
                    <a:pt x="902" y="1966"/>
                  </a:cubicBezTo>
                  <a:close/>
                  <a:moveTo>
                    <a:pt x="2743" y="9958"/>
                  </a:moveTo>
                  <a:lnTo>
                    <a:pt x="2222" y="11246"/>
                  </a:lnTo>
                  <a:lnTo>
                    <a:pt x="1878" y="11246"/>
                  </a:lnTo>
                  <a:lnTo>
                    <a:pt x="1878" y="9958"/>
                  </a:lnTo>
                  <a:close/>
                  <a:moveTo>
                    <a:pt x="4160" y="9958"/>
                  </a:moveTo>
                  <a:lnTo>
                    <a:pt x="3641" y="11246"/>
                  </a:lnTo>
                  <a:lnTo>
                    <a:pt x="2884" y="11246"/>
                  </a:lnTo>
                  <a:lnTo>
                    <a:pt x="3403" y="9958"/>
                  </a:lnTo>
                  <a:close/>
                  <a:moveTo>
                    <a:pt x="5205" y="9958"/>
                  </a:moveTo>
                  <a:lnTo>
                    <a:pt x="5726" y="11246"/>
                  </a:lnTo>
                  <a:lnTo>
                    <a:pt x="4302" y="11246"/>
                  </a:lnTo>
                  <a:lnTo>
                    <a:pt x="4823" y="9958"/>
                  </a:lnTo>
                  <a:close/>
                  <a:moveTo>
                    <a:pt x="6706" y="9958"/>
                  </a:moveTo>
                  <a:lnTo>
                    <a:pt x="7226" y="11246"/>
                  </a:lnTo>
                  <a:lnTo>
                    <a:pt x="6389" y="11246"/>
                  </a:lnTo>
                  <a:lnTo>
                    <a:pt x="5868" y="9958"/>
                  </a:lnTo>
                  <a:close/>
                  <a:moveTo>
                    <a:pt x="13735" y="4149"/>
                  </a:moveTo>
                  <a:lnTo>
                    <a:pt x="13735" y="11246"/>
                  </a:lnTo>
                  <a:lnTo>
                    <a:pt x="7889" y="11246"/>
                  </a:lnTo>
                  <a:lnTo>
                    <a:pt x="7368" y="9958"/>
                  </a:lnTo>
                  <a:lnTo>
                    <a:pt x="9128" y="9958"/>
                  </a:lnTo>
                  <a:cubicBezTo>
                    <a:pt x="9625" y="9958"/>
                    <a:pt x="10030" y="9553"/>
                    <a:pt x="10030" y="9056"/>
                  </a:cubicBezTo>
                  <a:lnTo>
                    <a:pt x="10030" y="4149"/>
                  </a:lnTo>
                  <a:close/>
                  <a:moveTo>
                    <a:pt x="14456" y="2767"/>
                  </a:moveTo>
                  <a:cubicBezTo>
                    <a:pt x="14808" y="2800"/>
                    <a:pt x="15091" y="3105"/>
                    <a:pt x="15091" y="3453"/>
                  </a:cubicBezTo>
                  <a:lnTo>
                    <a:pt x="15091" y="11246"/>
                  </a:lnTo>
                  <a:lnTo>
                    <a:pt x="14350" y="11246"/>
                  </a:lnTo>
                  <a:lnTo>
                    <a:pt x="14350" y="3842"/>
                  </a:lnTo>
                  <a:cubicBezTo>
                    <a:pt x="14350" y="3672"/>
                    <a:pt x="14212" y="3534"/>
                    <a:pt x="14042" y="3534"/>
                  </a:cubicBezTo>
                  <a:lnTo>
                    <a:pt x="10030" y="3534"/>
                  </a:lnTo>
                  <a:lnTo>
                    <a:pt x="10030" y="2767"/>
                  </a:lnTo>
                  <a:close/>
                  <a:moveTo>
                    <a:pt x="15091" y="11859"/>
                  </a:moveTo>
                  <a:lnTo>
                    <a:pt x="15091" y="12099"/>
                  </a:lnTo>
                  <a:cubicBezTo>
                    <a:pt x="15091" y="12443"/>
                    <a:pt x="14812" y="12721"/>
                    <a:pt x="14469" y="12721"/>
                  </a:cubicBezTo>
                  <a:lnTo>
                    <a:pt x="2500" y="12721"/>
                  </a:lnTo>
                  <a:cubicBezTo>
                    <a:pt x="2156" y="12721"/>
                    <a:pt x="1878" y="12443"/>
                    <a:pt x="1878" y="12099"/>
                  </a:cubicBezTo>
                  <a:lnTo>
                    <a:pt x="1878" y="11859"/>
                  </a:lnTo>
                  <a:close/>
                  <a:moveTo>
                    <a:pt x="9645" y="13335"/>
                  </a:moveTo>
                  <a:lnTo>
                    <a:pt x="10030" y="15093"/>
                  </a:lnTo>
                  <a:lnTo>
                    <a:pt x="7022" y="15093"/>
                  </a:lnTo>
                  <a:lnTo>
                    <a:pt x="7376" y="13335"/>
                  </a:lnTo>
                  <a:close/>
                  <a:moveTo>
                    <a:pt x="4202" y="0"/>
                  </a:moveTo>
                  <a:cubicBezTo>
                    <a:pt x="4033" y="0"/>
                    <a:pt x="3897" y="136"/>
                    <a:pt x="3897" y="306"/>
                  </a:cubicBezTo>
                  <a:lnTo>
                    <a:pt x="3897" y="1353"/>
                  </a:lnTo>
                  <a:lnTo>
                    <a:pt x="902" y="1353"/>
                  </a:lnTo>
                  <a:cubicBezTo>
                    <a:pt x="403" y="1353"/>
                    <a:pt x="0" y="1758"/>
                    <a:pt x="0" y="2255"/>
                  </a:cubicBezTo>
                  <a:lnTo>
                    <a:pt x="0" y="9056"/>
                  </a:lnTo>
                  <a:cubicBezTo>
                    <a:pt x="0" y="9553"/>
                    <a:pt x="403" y="9958"/>
                    <a:pt x="902" y="9958"/>
                  </a:cubicBezTo>
                  <a:lnTo>
                    <a:pt x="1263" y="9958"/>
                  </a:lnTo>
                  <a:lnTo>
                    <a:pt x="1263" y="12099"/>
                  </a:lnTo>
                  <a:cubicBezTo>
                    <a:pt x="1263" y="12781"/>
                    <a:pt x="1817" y="13335"/>
                    <a:pt x="2500" y="13335"/>
                  </a:cubicBezTo>
                  <a:lnTo>
                    <a:pt x="6750" y="13335"/>
                  </a:lnTo>
                  <a:lnTo>
                    <a:pt x="6396" y="15093"/>
                  </a:lnTo>
                  <a:lnTo>
                    <a:pt x="5474" y="15093"/>
                  </a:lnTo>
                  <a:cubicBezTo>
                    <a:pt x="5305" y="15093"/>
                    <a:pt x="5169" y="15229"/>
                    <a:pt x="5169" y="15399"/>
                  </a:cubicBezTo>
                  <a:cubicBezTo>
                    <a:pt x="5169" y="15568"/>
                    <a:pt x="5305" y="15706"/>
                    <a:pt x="5474" y="15706"/>
                  </a:cubicBezTo>
                  <a:lnTo>
                    <a:pt x="11583" y="15706"/>
                  </a:lnTo>
                  <a:cubicBezTo>
                    <a:pt x="11753" y="15706"/>
                    <a:pt x="11891" y="15568"/>
                    <a:pt x="11891" y="15399"/>
                  </a:cubicBezTo>
                  <a:cubicBezTo>
                    <a:pt x="11891" y="15229"/>
                    <a:pt x="11753" y="15093"/>
                    <a:pt x="11583" y="15093"/>
                  </a:cubicBezTo>
                  <a:lnTo>
                    <a:pt x="10659" y="15093"/>
                  </a:lnTo>
                  <a:lnTo>
                    <a:pt x="10274" y="13335"/>
                  </a:lnTo>
                  <a:lnTo>
                    <a:pt x="14469" y="13335"/>
                  </a:lnTo>
                  <a:cubicBezTo>
                    <a:pt x="15150" y="13335"/>
                    <a:pt x="15704" y="12781"/>
                    <a:pt x="15704" y="12099"/>
                  </a:cubicBezTo>
                  <a:lnTo>
                    <a:pt x="15704" y="3453"/>
                  </a:lnTo>
                  <a:cubicBezTo>
                    <a:pt x="15704" y="2778"/>
                    <a:pt x="15172" y="2207"/>
                    <a:pt x="14493" y="2156"/>
                  </a:cubicBezTo>
                  <a:cubicBezTo>
                    <a:pt x="14484" y="2154"/>
                    <a:pt x="14477" y="2154"/>
                    <a:pt x="14469" y="2154"/>
                  </a:cubicBezTo>
                  <a:lnTo>
                    <a:pt x="10024" y="2154"/>
                  </a:lnTo>
                  <a:cubicBezTo>
                    <a:pt x="9973" y="1705"/>
                    <a:pt x="9590" y="1353"/>
                    <a:pt x="9128" y="1353"/>
                  </a:cubicBezTo>
                  <a:lnTo>
                    <a:pt x="6133" y="1353"/>
                  </a:lnTo>
                  <a:lnTo>
                    <a:pt x="6133" y="306"/>
                  </a:lnTo>
                  <a:cubicBezTo>
                    <a:pt x="6133" y="136"/>
                    <a:pt x="5995" y="0"/>
                    <a:pt x="582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69;p35">
              <a:extLst>
                <a:ext uri="{FF2B5EF4-FFF2-40B4-BE49-F238E27FC236}">
                  <a16:creationId xmlns:a16="http://schemas.microsoft.com/office/drawing/2014/main" id="{DA75F132-4EE3-37E3-A075-103F94750ADE}"/>
                </a:ext>
              </a:extLst>
            </p:cNvPr>
            <p:cNvSpPr/>
            <p:nvPr/>
          </p:nvSpPr>
          <p:spPr>
            <a:xfrm>
              <a:off x="1497013" y="1409725"/>
              <a:ext cx="186050" cy="152200"/>
            </a:xfrm>
            <a:custGeom>
              <a:avLst/>
              <a:gdLst/>
              <a:ahLst/>
              <a:cxnLst/>
              <a:rect l="l" t="t" r="r" b="b"/>
              <a:pathLst>
                <a:path w="7442" h="6088" extrusionOk="0">
                  <a:moveTo>
                    <a:pt x="306" y="0"/>
                  </a:moveTo>
                  <a:cubicBezTo>
                    <a:pt x="136" y="0"/>
                    <a:pt x="0" y="138"/>
                    <a:pt x="0" y="308"/>
                  </a:cubicBezTo>
                  <a:lnTo>
                    <a:pt x="0" y="5780"/>
                  </a:lnTo>
                  <a:cubicBezTo>
                    <a:pt x="0" y="5949"/>
                    <a:pt x="136" y="6087"/>
                    <a:pt x="306" y="6087"/>
                  </a:cubicBezTo>
                  <a:lnTo>
                    <a:pt x="7134" y="6087"/>
                  </a:lnTo>
                  <a:cubicBezTo>
                    <a:pt x="7304" y="6087"/>
                    <a:pt x="7442" y="5949"/>
                    <a:pt x="7442" y="5780"/>
                  </a:cubicBezTo>
                  <a:lnTo>
                    <a:pt x="7442" y="308"/>
                  </a:lnTo>
                  <a:cubicBezTo>
                    <a:pt x="7442" y="138"/>
                    <a:pt x="7304" y="0"/>
                    <a:pt x="7134" y="0"/>
                  </a:cubicBezTo>
                  <a:lnTo>
                    <a:pt x="5025" y="0"/>
                  </a:lnTo>
                  <a:cubicBezTo>
                    <a:pt x="4856" y="0"/>
                    <a:pt x="4718" y="138"/>
                    <a:pt x="4718" y="308"/>
                  </a:cubicBezTo>
                  <a:cubicBezTo>
                    <a:pt x="4718" y="477"/>
                    <a:pt x="4856" y="615"/>
                    <a:pt x="5025" y="615"/>
                  </a:cubicBezTo>
                  <a:lnTo>
                    <a:pt x="6827" y="615"/>
                  </a:lnTo>
                  <a:lnTo>
                    <a:pt x="6827" y="5472"/>
                  </a:lnTo>
                  <a:lnTo>
                    <a:pt x="613" y="5472"/>
                  </a:lnTo>
                  <a:lnTo>
                    <a:pt x="613" y="615"/>
                  </a:lnTo>
                  <a:lnTo>
                    <a:pt x="2327" y="615"/>
                  </a:lnTo>
                  <a:cubicBezTo>
                    <a:pt x="2496" y="615"/>
                    <a:pt x="2632" y="477"/>
                    <a:pt x="2632" y="308"/>
                  </a:cubicBezTo>
                  <a:cubicBezTo>
                    <a:pt x="2632" y="138"/>
                    <a:pt x="2496" y="0"/>
                    <a:pt x="232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0;p35">
              <a:extLst>
                <a:ext uri="{FF2B5EF4-FFF2-40B4-BE49-F238E27FC236}">
                  <a16:creationId xmlns:a16="http://schemas.microsoft.com/office/drawing/2014/main" id="{231E1192-F7F4-C75C-4F69-CE6EAC2C18B5}"/>
                </a:ext>
              </a:extLst>
            </p:cNvPr>
            <p:cNvSpPr/>
            <p:nvPr/>
          </p:nvSpPr>
          <p:spPr>
            <a:xfrm>
              <a:off x="1531838" y="1450475"/>
              <a:ext cx="116225" cy="65875"/>
            </a:xfrm>
            <a:custGeom>
              <a:avLst/>
              <a:gdLst/>
              <a:ahLst/>
              <a:cxnLst/>
              <a:rect l="l" t="t" r="r" b="b"/>
              <a:pathLst>
                <a:path w="4649" h="2635" extrusionOk="0">
                  <a:moveTo>
                    <a:pt x="1950" y="1"/>
                  </a:moveTo>
                  <a:cubicBezTo>
                    <a:pt x="1821" y="1"/>
                    <a:pt x="1707" y="80"/>
                    <a:pt x="1663" y="200"/>
                  </a:cubicBezTo>
                  <a:lnTo>
                    <a:pt x="1164" y="1529"/>
                  </a:lnTo>
                  <a:lnTo>
                    <a:pt x="1063" y="1306"/>
                  </a:lnTo>
                  <a:cubicBezTo>
                    <a:pt x="1013" y="1196"/>
                    <a:pt x="902" y="1126"/>
                    <a:pt x="783" y="1126"/>
                  </a:cubicBezTo>
                  <a:lnTo>
                    <a:pt x="308" y="1126"/>
                  </a:lnTo>
                  <a:cubicBezTo>
                    <a:pt x="139" y="1126"/>
                    <a:pt x="0" y="1264"/>
                    <a:pt x="0" y="1433"/>
                  </a:cubicBezTo>
                  <a:cubicBezTo>
                    <a:pt x="0" y="1602"/>
                    <a:pt x="139" y="1738"/>
                    <a:pt x="308" y="1738"/>
                  </a:cubicBezTo>
                  <a:lnTo>
                    <a:pt x="586" y="1738"/>
                  </a:lnTo>
                  <a:lnTo>
                    <a:pt x="912" y="2456"/>
                  </a:lnTo>
                  <a:cubicBezTo>
                    <a:pt x="961" y="2565"/>
                    <a:pt x="1070" y="2635"/>
                    <a:pt x="1191" y="2635"/>
                  </a:cubicBezTo>
                  <a:lnTo>
                    <a:pt x="1201" y="2635"/>
                  </a:lnTo>
                  <a:cubicBezTo>
                    <a:pt x="1326" y="2631"/>
                    <a:pt x="1434" y="2552"/>
                    <a:pt x="1478" y="2436"/>
                  </a:cubicBezTo>
                  <a:lnTo>
                    <a:pt x="2161" y="616"/>
                  </a:lnTo>
                  <a:lnTo>
                    <a:pt x="4339" y="625"/>
                  </a:lnTo>
                  <a:cubicBezTo>
                    <a:pt x="4340" y="625"/>
                    <a:pt x="4341" y="625"/>
                    <a:pt x="4342" y="625"/>
                  </a:cubicBezTo>
                  <a:cubicBezTo>
                    <a:pt x="4512" y="625"/>
                    <a:pt x="4646" y="488"/>
                    <a:pt x="4646" y="319"/>
                  </a:cubicBezTo>
                  <a:cubicBezTo>
                    <a:pt x="4648" y="150"/>
                    <a:pt x="4510" y="12"/>
                    <a:pt x="4341" y="12"/>
                  </a:cubicBezTo>
                  <a:lnTo>
                    <a:pt x="1950"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1;p35">
              <a:extLst>
                <a:ext uri="{FF2B5EF4-FFF2-40B4-BE49-F238E27FC236}">
                  <a16:creationId xmlns:a16="http://schemas.microsoft.com/office/drawing/2014/main" id="{73EFE1ED-01EC-942F-4064-39306D6240D9}"/>
                </a:ext>
              </a:extLst>
            </p:cNvPr>
            <p:cNvSpPr/>
            <p:nvPr/>
          </p:nvSpPr>
          <p:spPr>
            <a:xfrm>
              <a:off x="1736188" y="1475100"/>
              <a:ext cx="46000" cy="15350"/>
            </a:xfrm>
            <a:custGeom>
              <a:avLst/>
              <a:gdLst/>
              <a:ahLst/>
              <a:cxnLst/>
              <a:rect l="l" t="t" r="r" b="b"/>
              <a:pathLst>
                <a:path w="1840" h="614" extrusionOk="0">
                  <a:moveTo>
                    <a:pt x="308" y="1"/>
                  </a:moveTo>
                  <a:cubicBezTo>
                    <a:pt x="139" y="1"/>
                    <a:pt x="1" y="137"/>
                    <a:pt x="1" y="306"/>
                  </a:cubicBezTo>
                  <a:cubicBezTo>
                    <a:pt x="1" y="476"/>
                    <a:pt x="139" y="614"/>
                    <a:pt x="308" y="614"/>
                  </a:cubicBezTo>
                  <a:lnTo>
                    <a:pt x="1532" y="614"/>
                  </a:lnTo>
                  <a:cubicBezTo>
                    <a:pt x="1701" y="614"/>
                    <a:pt x="1839" y="476"/>
                    <a:pt x="1839" y="306"/>
                  </a:cubicBezTo>
                  <a:cubicBezTo>
                    <a:pt x="1839" y="137"/>
                    <a:pt x="1701" y="1"/>
                    <a:pt x="153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2;p35">
              <a:extLst>
                <a:ext uri="{FF2B5EF4-FFF2-40B4-BE49-F238E27FC236}">
                  <a16:creationId xmlns:a16="http://schemas.microsoft.com/office/drawing/2014/main" id="{B9AAB07A-8D8E-CE7A-D137-961196AE474E}"/>
                </a:ext>
              </a:extLst>
            </p:cNvPr>
            <p:cNvSpPr/>
            <p:nvPr/>
          </p:nvSpPr>
          <p:spPr>
            <a:xfrm>
              <a:off x="1736188" y="1527525"/>
              <a:ext cx="46000" cy="15350"/>
            </a:xfrm>
            <a:custGeom>
              <a:avLst/>
              <a:gdLst/>
              <a:ahLst/>
              <a:cxnLst/>
              <a:rect l="l" t="t" r="r" b="b"/>
              <a:pathLst>
                <a:path w="1840" h="614" extrusionOk="0">
                  <a:moveTo>
                    <a:pt x="308" y="0"/>
                  </a:moveTo>
                  <a:cubicBezTo>
                    <a:pt x="139" y="0"/>
                    <a:pt x="1" y="136"/>
                    <a:pt x="1" y="306"/>
                  </a:cubicBezTo>
                  <a:cubicBezTo>
                    <a:pt x="1" y="475"/>
                    <a:pt x="139" y="613"/>
                    <a:pt x="308" y="613"/>
                  </a:cubicBezTo>
                  <a:lnTo>
                    <a:pt x="1532" y="613"/>
                  </a:lnTo>
                  <a:cubicBezTo>
                    <a:pt x="1701" y="613"/>
                    <a:pt x="1839" y="475"/>
                    <a:pt x="1839" y="306"/>
                  </a:cubicBezTo>
                  <a:cubicBezTo>
                    <a:pt x="1839" y="136"/>
                    <a:pt x="1701" y="0"/>
                    <a:pt x="153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3;p35">
              <a:extLst>
                <a:ext uri="{FF2B5EF4-FFF2-40B4-BE49-F238E27FC236}">
                  <a16:creationId xmlns:a16="http://schemas.microsoft.com/office/drawing/2014/main" id="{84B2545F-4ECD-9A03-05C7-C3EB1D7E72ED}"/>
                </a:ext>
              </a:extLst>
            </p:cNvPr>
            <p:cNvSpPr/>
            <p:nvPr/>
          </p:nvSpPr>
          <p:spPr>
            <a:xfrm>
              <a:off x="1736188" y="1579925"/>
              <a:ext cx="46000" cy="15350"/>
            </a:xfrm>
            <a:custGeom>
              <a:avLst/>
              <a:gdLst/>
              <a:ahLst/>
              <a:cxnLst/>
              <a:rect l="l" t="t" r="r" b="b"/>
              <a:pathLst>
                <a:path w="1840" h="614" extrusionOk="0">
                  <a:moveTo>
                    <a:pt x="308" y="1"/>
                  </a:moveTo>
                  <a:cubicBezTo>
                    <a:pt x="139" y="1"/>
                    <a:pt x="1" y="137"/>
                    <a:pt x="1" y="306"/>
                  </a:cubicBezTo>
                  <a:cubicBezTo>
                    <a:pt x="1" y="475"/>
                    <a:pt x="139" y="614"/>
                    <a:pt x="308" y="614"/>
                  </a:cubicBezTo>
                  <a:lnTo>
                    <a:pt x="1532" y="614"/>
                  </a:lnTo>
                  <a:cubicBezTo>
                    <a:pt x="1701" y="614"/>
                    <a:pt x="1839" y="475"/>
                    <a:pt x="1839" y="306"/>
                  </a:cubicBezTo>
                  <a:cubicBezTo>
                    <a:pt x="1839" y="137"/>
                    <a:pt x="1701" y="1"/>
                    <a:pt x="153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4;p35">
              <a:extLst>
                <a:ext uri="{FF2B5EF4-FFF2-40B4-BE49-F238E27FC236}">
                  <a16:creationId xmlns:a16="http://schemas.microsoft.com/office/drawing/2014/main" id="{EB335602-D0A1-B62C-F8E3-2F650C055798}"/>
                </a:ext>
              </a:extLst>
            </p:cNvPr>
            <p:cNvSpPr/>
            <p:nvPr/>
          </p:nvSpPr>
          <p:spPr>
            <a:xfrm>
              <a:off x="1580713" y="1409750"/>
              <a:ext cx="16900" cy="15250"/>
            </a:xfrm>
            <a:custGeom>
              <a:avLst/>
              <a:gdLst/>
              <a:ahLst/>
              <a:cxnLst/>
              <a:rect l="l" t="t" r="r" b="b"/>
              <a:pathLst>
                <a:path w="676" h="610" extrusionOk="0">
                  <a:moveTo>
                    <a:pt x="341" y="0"/>
                  </a:moveTo>
                  <a:cubicBezTo>
                    <a:pt x="287" y="0"/>
                    <a:pt x="233" y="14"/>
                    <a:pt x="184" y="43"/>
                  </a:cubicBezTo>
                  <a:cubicBezTo>
                    <a:pt x="55" y="121"/>
                    <a:pt x="0" y="286"/>
                    <a:pt x="59" y="424"/>
                  </a:cubicBezTo>
                  <a:cubicBezTo>
                    <a:pt x="110" y="548"/>
                    <a:pt x="225" y="609"/>
                    <a:pt x="340" y="609"/>
                  </a:cubicBezTo>
                  <a:cubicBezTo>
                    <a:pt x="459" y="609"/>
                    <a:pt x="578" y="545"/>
                    <a:pt x="628" y="417"/>
                  </a:cubicBezTo>
                  <a:cubicBezTo>
                    <a:pt x="676" y="296"/>
                    <a:pt x="637" y="152"/>
                    <a:pt x="536" y="69"/>
                  </a:cubicBezTo>
                  <a:cubicBezTo>
                    <a:pt x="480" y="24"/>
                    <a:pt x="411" y="0"/>
                    <a:pt x="34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375;p35">
            <a:extLst>
              <a:ext uri="{FF2B5EF4-FFF2-40B4-BE49-F238E27FC236}">
                <a16:creationId xmlns:a16="http://schemas.microsoft.com/office/drawing/2014/main" id="{F9F48B88-159E-6A4C-C4E4-D33107AD9204}"/>
              </a:ext>
            </a:extLst>
          </p:cNvPr>
          <p:cNvGrpSpPr/>
          <p:nvPr/>
        </p:nvGrpSpPr>
        <p:grpSpPr>
          <a:xfrm>
            <a:off x="9480065" y="3140028"/>
            <a:ext cx="1492911" cy="1271451"/>
            <a:chOff x="2139388" y="1373600"/>
            <a:chExt cx="392675" cy="334425"/>
          </a:xfrm>
          <a:solidFill>
            <a:schemeClr val="bg1"/>
          </a:solidFill>
        </p:grpSpPr>
        <p:sp>
          <p:nvSpPr>
            <p:cNvPr id="21" name="Google Shape;376;p35">
              <a:extLst>
                <a:ext uri="{FF2B5EF4-FFF2-40B4-BE49-F238E27FC236}">
                  <a16:creationId xmlns:a16="http://schemas.microsoft.com/office/drawing/2014/main" id="{1A7AE589-5F18-7C04-ACD6-D6B72486E320}"/>
                </a:ext>
              </a:extLst>
            </p:cNvPr>
            <p:cNvSpPr/>
            <p:nvPr/>
          </p:nvSpPr>
          <p:spPr>
            <a:xfrm>
              <a:off x="2139388" y="1373600"/>
              <a:ext cx="392675" cy="334425"/>
            </a:xfrm>
            <a:custGeom>
              <a:avLst/>
              <a:gdLst/>
              <a:ahLst/>
              <a:cxnLst/>
              <a:rect l="l" t="t" r="r" b="b"/>
              <a:pathLst>
                <a:path w="15707" h="13377" extrusionOk="0">
                  <a:moveTo>
                    <a:pt x="5743" y="1035"/>
                  </a:moveTo>
                  <a:lnTo>
                    <a:pt x="5743" y="1850"/>
                  </a:lnTo>
                  <a:lnTo>
                    <a:pt x="4909" y="1850"/>
                  </a:lnTo>
                  <a:lnTo>
                    <a:pt x="5743" y="1035"/>
                  </a:lnTo>
                  <a:close/>
                  <a:moveTo>
                    <a:pt x="3849" y="3882"/>
                  </a:moveTo>
                  <a:lnTo>
                    <a:pt x="3849" y="10028"/>
                  </a:lnTo>
                  <a:lnTo>
                    <a:pt x="2728" y="10028"/>
                  </a:lnTo>
                  <a:lnTo>
                    <a:pt x="2728" y="3882"/>
                  </a:lnTo>
                  <a:close/>
                  <a:moveTo>
                    <a:pt x="11244" y="613"/>
                  </a:moveTo>
                  <a:lnTo>
                    <a:pt x="11244" y="10028"/>
                  </a:lnTo>
                  <a:lnTo>
                    <a:pt x="4462" y="10028"/>
                  </a:lnTo>
                  <a:lnTo>
                    <a:pt x="4462" y="3575"/>
                  </a:lnTo>
                  <a:lnTo>
                    <a:pt x="4462" y="2463"/>
                  </a:lnTo>
                  <a:lnTo>
                    <a:pt x="6050" y="2463"/>
                  </a:lnTo>
                  <a:cubicBezTo>
                    <a:pt x="6220" y="2463"/>
                    <a:pt x="6358" y="2325"/>
                    <a:pt x="6358" y="2156"/>
                  </a:cubicBezTo>
                  <a:lnTo>
                    <a:pt x="6358" y="613"/>
                  </a:lnTo>
                  <a:close/>
                  <a:moveTo>
                    <a:pt x="12980" y="3882"/>
                  </a:moveTo>
                  <a:lnTo>
                    <a:pt x="12980" y="10028"/>
                  </a:lnTo>
                  <a:lnTo>
                    <a:pt x="11859" y="10028"/>
                  </a:lnTo>
                  <a:lnTo>
                    <a:pt x="11859" y="3882"/>
                  </a:lnTo>
                  <a:close/>
                  <a:moveTo>
                    <a:pt x="5739" y="11939"/>
                  </a:moveTo>
                  <a:lnTo>
                    <a:pt x="5739" y="12334"/>
                  </a:lnTo>
                  <a:cubicBezTo>
                    <a:pt x="5739" y="12487"/>
                    <a:pt x="5772" y="12631"/>
                    <a:pt x="5831" y="12761"/>
                  </a:cubicBezTo>
                  <a:lnTo>
                    <a:pt x="948" y="12761"/>
                  </a:lnTo>
                  <a:cubicBezTo>
                    <a:pt x="764" y="12761"/>
                    <a:pt x="613" y="12612"/>
                    <a:pt x="613" y="12428"/>
                  </a:cubicBezTo>
                  <a:lnTo>
                    <a:pt x="613" y="11939"/>
                  </a:lnTo>
                  <a:close/>
                  <a:moveTo>
                    <a:pt x="9354" y="11939"/>
                  </a:moveTo>
                  <a:lnTo>
                    <a:pt x="9354" y="12334"/>
                  </a:lnTo>
                  <a:cubicBezTo>
                    <a:pt x="9354" y="12570"/>
                    <a:pt x="9163" y="12761"/>
                    <a:pt x="8927" y="12761"/>
                  </a:cubicBezTo>
                  <a:lnTo>
                    <a:pt x="6779" y="12761"/>
                  </a:lnTo>
                  <a:cubicBezTo>
                    <a:pt x="6545" y="12761"/>
                    <a:pt x="6352" y="12570"/>
                    <a:pt x="6352" y="12334"/>
                  </a:cubicBezTo>
                  <a:lnTo>
                    <a:pt x="6352" y="11939"/>
                  </a:lnTo>
                  <a:close/>
                  <a:moveTo>
                    <a:pt x="15093" y="11939"/>
                  </a:moveTo>
                  <a:lnTo>
                    <a:pt x="15093" y="12428"/>
                  </a:lnTo>
                  <a:cubicBezTo>
                    <a:pt x="15093" y="12612"/>
                    <a:pt x="14944" y="12761"/>
                    <a:pt x="14760" y="12761"/>
                  </a:cubicBezTo>
                  <a:lnTo>
                    <a:pt x="9875" y="12761"/>
                  </a:lnTo>
                  <a:cubicBezTo>
                    <a:pt x="9934" y="12631"/>
                    <a:pt x="9967" y="12487"/>
                    <a:pt x="9967" y="12334"/>
                  </a:cubicBezTo>
                  <a:lnTo>
                    <a:pt x="9967" y="11939"/>
                  </a:lnTo>
                  <a:close/>
                  <a:moveTo>
                    <a:pt x="6050" y="0"/>
                  </a:moveTo>
                  <a:cubicBezTo>
                    <a:pt x="5971" y="0"/>
                    <a:pt x="5892" y="32"/>
                    <a:pt x="5837" y="87"/>
                  </a:cubicBezTo>
                  <a:lnTo>
                    <a:pt x="3941" y="1937"/>
                  </a:lnTo>
                  <a:cubicBezTo>
                    <a:pt x="3930" y="1948"/>
                    <a:pt x="3921" y="1959"/>
                    <a:pt x="3911" y="1970"/>
                  </a:cubicBezTo>
                  <a:lnTo>
                    <a:pt x="1791" y="1970"/>
                  </a:lnTo>
                  <a:cubicBezTo>
                    <a:pt x="1213" y="1970"/>
                    <a:pt x="744" y="2439"/>
                    <a:pt x="744" y="3017"/>
                  </a:cubicBezTo>
                  <a:lnTo>
                    <a:pt x="744" y="5719"/>
                  </a:lnTo>
                  <a:cubicBezTo>
                    <a:pt x="744" y="5888"/>
                    <a:pt x="882" y="6025"/>
                    <a:pt x="1051" y="6025"/>
                  </a:cubicBezTo>
                  <a:cubicBezTo>
                    <a:pt x="1220" y="6025"/>
                    <a:pt x="1358" y="5888"/>
                    <a:pt x="1358" y="5719"/>
                  </a:cubicBezTo>
                  <a:lnTo>
                    <a:pt x="1358" y="3017"/>
                  </a:lnTo>
                  <a:cubicBezTo>
                    <a:pt x="1358" y="2778"/>
                    <a:pt x="1552" y="2583"/>
                    <a:pt x="1791" y="2583"/>
                  </a:cubicBezTo>
                  <a:lnTo>
                    <a:pt x="3849" y="2583"/>
                  </a:lnTo>
                  <a:lnTo>
                    <a:pt x="3849" y="3267"/>
                  </a:lnTo>
                  <a:lnTo>
                    <a:pt x="2421" y="3267"/>
                  </a:lnTo>
                  <a:cubicBezTo>
                    <a:pt x="2251" y="3267"/>
                    <a:pt x="2113" y="3405"/>
                    <a:pt x="2113" y="3575"/>
                  </a:cubicBezTo>
                  <a:lnTo>
                    <a:pt x="2113" y="10335"/>
                  </a:lnTo>
                  <a:cubicBezTo>
                    <a:pt x="2113" y="10505"/>
                    <a:pt x="2251" y="10641"/>
                    <a:pt x="2421" y="10641"/>
                  </a:cubicBezTo>
                  <a:lnTo>
                    <a:pt x="13288" y="10641"/>
                  </a:lnTo>
                  <a:cubicBezTo>
                    <a:pt x="13457" y="10641"/>
                    <a:pt x="13593" y="10505"/>
                    <a:pt x="13593" y="10335"/>
                  </a:cubicBezTo>
                  <a:lnTo>
                    <a:pt x="13593" y="3575"/>
                  </a:lnTo>
                  <a:cubicBezTo>
                    <a:pt x="13593" y="3405"/>
                    <a:pt x="13457" y="3267"/>
                    <a:pt x="13288" y="3267"/>
                  </a:cubicBezTo>
                  <a:lnTo>
                    <a:pt x="11859" y="3267"/>
                  </a:lnTo>
                  <a:lnTo>
                    <a:pt x="11859" y="2583"/>
                  </a:lnTo>
                  <a:lnTo>
                    <a:pt x="13917" y="2583"/>
                  </a:lnTo>
                  <a:cubicBezTo>
                    <a:pt x="14154" y="2583"/>
                    <a:pt x="14350" y="2778"/>
                    <a:pt x="14350" y="3017"/>
                  </a:cubicBezTo>
                  <a:lnTo>
                    <a:pt x="14350" y="10893"/>
                  </a:lnTo>
                  <a:cubicBezTo>
                    <a:pt x="14350" y="11130"/>
                    <a:pt x="14156" y="11326"/>
                    <a:pt x="13917" y="11326"/>
                  </a:cubicBezTo>
                  <a:lnTo>
                    <a:pt x="1789" y="11326"/>
                  </a:lnTo>
                  <a:cubicBezTo>
                    <a:pt x="1552" y="11326"/>
                    <a:pt x="1358" y="11130"/>
                    <a:pt x="1358" y="10893"/>
                  </a:cubicBezTo>
                  <a:lnTo>
                    <a:pt x="1358" y="8417"/>
                  </a:lnTo>
                  <a:cubicBezTo>
                    <a:pt x="1358" y="8248"/>
                    <a:pt x="1220" y="8112"/>
                    <a:pt x="1051" y="8112"/>
                  </a:cubicBezTo>
                  <a:cubicBezTo>
                    <a:pt x="882" y="8112"/>
                    <a:pt x="744" y="8248"/>
                    <a:pt x="744" y="8417"/>
                  </a:cubicBezTo>
                  <a:lnTo>
                    <a:pt x="744" y="10893"/>
                  </a:lnTo>
                  <a:cubicBezTo>
                    <a:pt x="744" y="11048"/>
                    <a:pt x="779" y="11193"/>
                    <a:pt x="839" y="11326"/>
                  </a:cubicBezTo>
                  <a:lnTo>
                    <a:pt x="307" y="11326"/>
                  </a:lnTo>
                  <a:cubicBezTo>
                    <a:pt x="138" y="11326"/>
                    <a:pt x="0" y="11464"/>
                    <a:pt x="0" y="11633"/>
                  </a:cubicBezTo>
                  <a:lnTo>
                    <a:pt x="0" y="12428"/>
                  </a:lnTo>
                  <a:cubicBezTo>
                    <a:pt x="0" y="12951"/>
                    <a:pt x="425" y="13376"/>
                    <a:pt x="948" y="13376"/>
                  </a:cubicBezTo>
                  <a:lnTo>
                    <a:pt x="14760" y="13376"/>
                  </a:lnTo>
                  <a:cubicBezTo>
                    <a:pt x="15283" y="13376"/>
                    <a:pt x="15706" y="12951"/>
                    <a:pt x="15706" y="12428"/>
                  </a:cubicBezTo>
                  <a:lnTo>
                    <a:pt x="15706" y="11633"/>
                  </a:lnTo>
                  <a:cubicBezTo>
                    <a:pt x="15706" y="11464"/>
                    <a:pt x="15570" y="11326"/>
                    <a:pt x="15401" y="11326"/>
                  </a:cubicBezTo>
                  <a:lnTo>
                    <a:pt x="14869" y="11326"/>
                  </a:lnTo>
                  <a:cubicBezTo>
                    <a:pt x="14929" y="11193"/>
                    <a:pt x="14962" y="11048"/>
                    <a:pt x="14962" y="10893"/>
                  </a:cubicBezTo>
                  <a:lnTo>
                    <a:pt x="14962" y="3017"/>
                  </a:lnTo>
                  <a:cubicBezTo>
                    <a:pt x="14962" y="2439"/>
                    <a:pt x="14493" y="1970"/>
                    <a:pt x="13917" y="1970"/>
                  </a:cubicBezTo>
                  <a:lnTo>
                    <a:pt x="11859" y="1970"/>
                  </a:lnTo>
                  <a:lnTo>
                    <a:pt x="11859" y="308"/>
                  </a:lnTo>
                  <a:cubicBezTo>
                    <a:pt x="11859" y="138"/>
                    <a:pt x="11721" y="0"/>
                    <a:pt x="1155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7;p35">
              <a:extLst>
                <a:ext uri="{FF2B5EF4-FFF2-40B4-BE49-F238E27FC236}">
                  <a16:creationId xmlns:a16="http://schemas.microsoft.com/office/drawing/2014/main" id="{2C811B0E-DA64-3F0F-2223-32A851FA5178}"/>
                </a:ext>
              </a:extLst>
            </p:cNvPr>
            <p:cNvSpPr/>
            <p:nvPr/>
          </p:nvSpPr>
          <p:spPr>
            <a:xfrm>
              <a:off x="2283913" y="1422150"/>
              <a:ext cx="73150" cy="85925"/>
            </a:xfrm>
            <a:custGeom>
              <a:avLst/>
              <a:gdLst/>
              <a:ahLst/>
              <a:cxnLst/>
              <a:rect l="l" t="t" r="r" b="b"/>
              <a:pathLst>
                <a:path w="2926" h="3437" extrusionOk="0">
                  <a:moveTo>
                    <a:pt x="1467" y="1055"/>
                  </a:moveTo>
                  <a:lnTo>
                    <a:pt x="1872" y="2130"/>
                  </a:lnTo>
                  <a:lnTo>
                    <a:pt x="1057" y="2130"/>
                  </a:lnTo>
                  <a:lnTo>
                    <a:pt x="1467" y="1055"/>
                  </a:lnTo>
                  <a:close/>
                  <a:moveTo>
                    <a:pt x="1467" y="0"/>
                  </a:moveTo>
                  <a:cubicBezTo>
                    <a:pt x="1317" y="0"/>
                    <a:pt x="1182" y="90"/>
                    <a:pt x="1125" y="230"/>
                  </a:cubicBezTo>
                  <a:cubicBezTo>
                    <a:pt x="1123" y="232"/>
                    <a:pt x="1123" y="234"/>
                    <a:pt x="1121" y="238"/>
                  </a:cubicBezTo>
                  <a:lnTo>
                    <a:pt x="61" y="3021"/>
                  </a:lnTo>
                  <a:cubicBezTo>
                    <a:pt x="0" y="3179"/>
                    <a:pt x="81" y="3356"/>
                    <a:pt x="240" y="3416"/>
                  </a:cubicBezTo>
                  <a:cubicBezTo>
                    <a:pt x="275" y="3429"/>
                    <a:pt x="312" y="3437"/>
                    <a:pt x="348" y="3437"/>
                  </a:cubicBezTo>
                  <a:cubicBezTo>
                    <a:pt x="472" y="3437"/>
                    <a:pt x="588" y="3361"/>
                    <a:pt x="636" y="3240"/>
                  </a:cubicBezTo>
                  <a:lnTo>
                    <a:pt x="823" y="2743"/>
                  </a:lnTo>
                  <a:lnTo>
                    <a:pt x="2104" y="2743"/>
                  </a:lnTo>
                  <a:lnTo>
                    <a:pt x="2290" y="3238"/>
                  </a:lnTo>
                  <a:cubicBezTo>
                    <a:pt x="2337" y="3360"/>
                    <a:pt x="2454" y="3437"/>
                    <a:pt x="2577" y="3437"/>
                  </a:cubicBezTo>
                  <a:cubicBezTo>
                    <a:pt x="2613" y="3437"/>
                    <a:pt x="2650" y="3430"/>
                    <a:pt x="2686" y="3416"/>
                  </a:cubicBezTo>
                  <a:cubicBezTo>
                    <a:pt x="2844" y="3357"/>
                    <a:pt x="2925" y="3179"/>
                    <a:pt x="2864" y="3021"/>
                  </a:cubicBezTo>
                  <a:lnTo>
                    <a:pt x="1813" y="238"/>
                  </a:lnTo>
                  <a:cubicBezTo>
                    <a:pt x="1813" y="234"/>
                    <a:pt x="1812" y="232"/>
                    <a:pt x="1810" y="228"/>
                  </a:cubicBezTo>
                  <a:cubicBezTo>
                    <a:pt x="1753" y="90"/>
                    <a:pt x="1618" y="0"/>
                    <a:pt x="146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78;p35">
              <a:extLst>
                <a:ext uri="{FF2B5EF4-FFF2-40B4-BE49-F238E27FC236}">
                  <a16:creationId xmlns:a16="http://schemas.microsoft.com/office/drawing/2014/main" id="{C73BA06F-2231-C9EB-0653-EF25C52BC058}"/>
                </a:ext>
              </a:extLst>
            </p:cNvPr>
            <p:cNvSpPr/>
            <p:nvPr/>
          </p:nvSpPr>
          <p:spPr>
            <a:xfrm>
              <a:off x="2349663" y="1422150"/>
              <a:ext cx="43750" cy="43725"/>
            </a:xfrm>
            <a:custGeom>
              <a:avLst/>
              <a:gdLst/>
              <a:ahLst/>
              <a:cxnLst/>
              <a:rect l="l" t="t" r="r" b="b"/>
              <a:pathLst>
                <a:path w="1750" h="1749" extrusionOk="0">
                  <a:moveTo>
                    <a:pt x="882" y="0"/>
                  </a:moveTo>
                  <a:cubicBezTo>
                    <a:pt x="713" y="0"/>
                    <a:pt x="575" y="136"/>
                    <a:pt x="575" y="306"/>
                  </a:cubicBezTo>
                  <a:lnTo>
                    <a:pt x="575" y="560"/>
                  </a:lnTo>
                  <a:lnTo>
                    <a:pt x="306" y="560"/>
                  </a:lnTo>
                  <a:cubicBezTo>
                    <a:pt x="137" y="560"/>
                    <a:pt x="1" y="698"/>
                    <a:pt x="1" y="867"/>
                  </a:cubicBezTo>
                  <a:cubicBezTo>
                    <a:pt x="1" y="1036"/>
                    <a:pt x="137" y="1174"/>
                    <a:pt x="306" y="1174"/>
                  </a:cubicBezTo>
                  <a:lnTo>
                    <a:pt x="575" y="1174"/>
                  </a:lnTo>
                  <a:lnTo>
                    <a:pt x="575" y="1441"/>
                  </a:lnTo>
                  <a:cubicBezTo>
                    <a:pt x="575" y="1611"/>
                    <a:pt x="713" y="1749"/>
                    <a:pt x="882" y="1749"/>
                  </a:cubicBezTo>
                  <a:cubicBezTo>
                    <a:pt x="1052" y="1749"/>
                    <a:pt x="1188" y="1611"/>
                    <a:pt x="1188" y="1441"/>
                  </a:cubicBezTo>
                  <a:lnTo>
                    <a:pt x="1188" y="1174"/>
                  </a:lnTo>
                  <a:lnTo>
                    <a:pt x="1444" y="1174"/>
                  </a:lnTo>
                  <a:cubicBezTo>
                    <a:pt x="1613" y="1174"/>
                    <a:pt x="1749" y="1036"/>
                    <a:pt x="1749" y="867"/>
                  </a:cubicBezTo>
                  <a:cubicBezTo>
                    <a:pt x="1749" y="698"/>
                    <a:pt x="1613" y="560"/>
                    <a:pt x="1444" y="560"/>
                  </a:cubicBezTo>
                  <a:lnTo>
                    <a:pt x="1188" y="560"/>
                  </a:lnTo>
                  <a:lnTo>
                    <a:pt x="1188" y="306"/>
                  </a:lnTo>
                  <a:cubicBezTo>
                    <a:pt x="1188" y="136"/>
                    <a:pt x="1052" y="0"/>
                    <a:pt x="88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79;p35">
              <a:extLst>
                <a:ext uri="{FF2B5EF4-FFF2-40B4-BE49-F238E27FC236}">
                  <a16:creationId xmlns:a16="http://schemas.microsoft.com/office/drawing/2014/main" id="{89BBE863-35C3-7121-E7A8-364BA6248A34}"/>
                </a:ext>
              </a:extLst>
            </p:cNvPr>
            <p:cNvSpPr/>
            <p:nvPr/>
          </p:nvSpPr>
          <p:spPr>
            <a:xfrm>
              <a:off x="2281713" y="1536400"/>
              <a:ext cx="110450" cy="15400"/>
            </a:xfrm>
            <a:custGeom>
              <a:avLst/>
              <a:gdLst/>
              <a:ahLst/>
              <a:cxnLst/>
              <a:rect l="l" t="t" r="r" b="b"/>
              <a:pathLst>
                <a:path w="4418" h="616" extrusionOk="0">
                  <a:moveTo>
                    <a:pt x="306" y="0"/>
                  </a:moveTo>
                  <a:cubicBezTo>
                    <a:pt x="136" y="0"/>
                    <a:pt x="0" y="138"/>
                    <a:pt x="0" y="308"/>
                  </a:cubicBezTo>
                  <a:cubicBezTo>
                    <a:pt x="0" y="477"/>
                    <a:pt x="136" y="615"/>
                    <a:pt x="306" y="615"/>
                  </a:cubicBezTo>
                  <a:lnTo>
                    <a:pt x="4110" y="615"/>
                  </a:lnTo>
                  <a:cubicBezTo>
                    <a:pt x="4280" y="615"/>
                    <a:pt x="4418" y="477"/>
                    <a:pt x="4418" y="308"/>
                  </a:cubicBezTo>
                  <a:cubicBezTo>
                    <a:pt x="4418" y="138"/>
                    <a:pt x="4280" y="0"/>
                    <a:pt x="411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p35">
              <a:extLst>
                <a:ext uri="{FF2B5EF4-FFF2-40B4-BE49-F238E27FC236}">
                  <a16:creationId xmlns:a16="http://schemas.microsoft.com/office/drawing/2014/main" id="{F727E7C5-2C8F-A89B-39B8-03D2FF79EED0}"/>
                </a:ext>
              </a:extLst>
            </p:cNvPr>
            <p:cNvSpPr/>
            <p:nvPr/>
          </p:nvSpPr>
          <p:spPr>
            <a:xfrm>
              <a:off x="2281713" y="1579750"/>
              <a:ext cx="76400" cy="15400"/>
            </a:xfrm>
            <a:custGeom>
              <a:avLst/>
              <a:gdLst/>
              <a:ahLst/>
              <a:cxnLst/>
              <a:rect l="l" t="t" r="r" b="b"/>
              <a:pathLst>
                <a:path w="3056" h="616" extrusionOk="0">
                  <a:moveTo>
                    <a:pt x="306" y="0"/>
                  </a:moveTo>
                  <a:cubicBezTo>
                    <a:pt x="136" y="0"/>
                    <a:pt x="0" y="138"/>
                    <a:pt x="0" y="308"/>
                  </a:cubicBezTo>
                  <a:cubicBezTo>
                    <a:pt x="0" y="477"/>
                    <a:pt x="136" y="615"/>
                    <a:pt x="306" y="615"/>
                  </a:cubicBezTo>
                  <a:lnTo>
                    <a:pt x="2750" y="615"/>
                  </a:lnTo>
                  <a:cubicBezTo>
                    <a:pt x="2919" y="615"/>
                    <a:pt x="3056" y="477"/>
                    <a:pt x="3056" y="308"/>
                  </a:cubicBezTo>
                  <a:cubicBezTo>
                    <a:pt x="3056" y="138"/>
                    <a:pt x="2919" y="0"/>
                    <a:pt x="275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1;p35">
              <a:extLst>
                <a:ext uri="{FF2B5EF4-FFF2-40B4-BE49-F238E27FC236}">
                  <a16:creationId xmlns:a16="http://schemas.microsoft.com/office/drawing/2014/main" id="{28C22457-DD8D-ECAC-4A2D-8AAEC0B79697}"/>
                </a:ext>
              </a:extLst>
            </p:cNvPr>
            <p:cNvSpPr/>
            <p:nvPr/>
          </p:nvSpPr>
          <p:spPr>
            <a:xfrm>
              <a:off x="2375813" y="1579775"/>
              <a:ext cx="17375" cy="15350"/>
            </a:xfrm>
            <a:custGeom>
              <a:avLst/>
              <a:gdLst/>
              <a:ahLst/>
              <a:cxnLst/>
              <a:rect l="l" t="t" r="r" b="b"/>
              <a:pathLst>
                <a:path w="695" h="614" extrusionOk="0">
                  <a:moveTo>
                    <a:pt x="345" y="0"/>
                  </a:moveTo>
                  <a:cubicBezTo>
                    <a:pt x="306" y="0"/>
                    <a:pt x="267" y="8"/>
                    <a:pt x="230" y="23"/>
                  </a:cubicBezTo>
                  <a:cubicBezTo>
                    <a:pt x="76" y="88"/>
                    <a:pt x="0" y="270"/>
                    <a:pt x="63" y="424"/>
                  </a:cubicBezTo>
                  <a:cubicBezTo>
                    <a:pt x="112" y="541"/>
                    <a:pt x="228" y="613"/>
                    <a:pt x="348" y="613"/>
                  </a:cubicBezTo>
                  <a:cubicBezTo>
                    <a:pt x="387" y="613"/>
                    <a:pt x="426" y="606"/>
                    <a:pt x="464" y="590"/>
                  </a:cubicBezTo>
                  <a:cubicBezTo>
                    <a:pt x="619" y="526"/>
                    <a:pt x="694" y="343"/>
                    <a:pt x="630" y="189"/>
                  </a:cubicBezTo>
                  <a:cubicBezTo>
                    <a:pt x="582" y="72"/>
                    <a:pt x="465" y="0"/>
                    <a:pt x="34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2;p35">
              <a:extLst>
                <a:ext uri="{FF2B5EF4-FFF2-40B4-BE49-F238E27FC236}">
                  <a16:creationId xmlns:a16="http://schemas.microsoft.com/office/drawing/2014/main" id="{EACADD9B-57C9-32BA-D936-0E26504F3A4D}"/>
                </a:ext>
              </a:extLst>
            </p:cNvPr>
            <p:cNvSpPr/>
            <p:nvPr/>
          </p:nvSpPr>
          <p:spPr>
            <a:xfrm>
              <a:off x="2157288" y="1543150"/>
              <a:ext cx="16200" cy="15275"/>
            </a:xfrm>
            <a:custGeom>
              <a:avLst/>
              <a:gdLst/>
              <a:ahLst/>
              <a:cxnLst/>
              <a:rect l="l" t="t" r="r" b="b"/>
              <a:pathLst>
                <a:path w="648" h="611" extrusionOk="0">
                  <a:moveTo>
                    <a:pt x="329" y="1"/>
                  </a:moveTo>
                  <a:cubicBezTo>
                    <a:pt x="252" y="1"/>
                    <a:pt x="175" y="29"/>
                    <a:pt x="114" y="93"/>
                  </a:cubicBezTo>
                  <a:cubicBezTo>
                    <a:pt x="17" y="194"/>
                    <a:pt x="0" y="358"/>
                    <a:pt x="81" y="474"/>
                  </a:cubicBezTo>
                  <a:cubicBezTo>
                    <a:pt x="138" y="561"/>
                    <a:pt x="235" y="610"/>
                    <a:pt x="336" y="610"/>
                  </a:cubicBezTo>
                  <a:cubicBezTo>
                    <a:pt x="363" y="610"/>
                    <a:pt x="391" y="607"/>
                    <a:pt x="418" y="599"/>
                  </a:cubicBezTo>
                  <a:cubicBezTo>
                    <a:pt x="545" y="564"/>
                    <a:pt x="639" y="446"/>
                    <a:pt x="642" y="312"/>
                  </a:cubicBezTo>
                  <a:cubicBezTo>
                    <a:pt x="647" y="127"/>
                    <a:pt x="490" y="1"/>
                    <a:pt x="32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95841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0567C30-59D1-F792-98B3-9DB508848466}"/>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latin typeface="Lato" panose="020F0502020204030203" pitchFamily="34" charset="0"/>
              </a:rPr>
              <a:t>Timeline</a:t>
            </a:r>
            <a:endParaRPr lang="en-ID" sz="3600" b="1" dirty="0">
              <a:latin typeface="Lato" panose="020F0502020204030203" pitchFamily="34" charset="0"/>
            </a:endParaRPr>
          </a:p>
        </p:txBody>
      </p:sp>
      <p:sp>
        <p:nvSpPr>
          <p:cNvPr id="4" name="Google Shape;928;p53">
            <a:extLst>
              <a:ext uri="{FF2B5EF4-FFF2-40B4-BE49-F238E27FC236}">
                <a16:creationId xmlns:a16="http://schemas.microsoft.com/office/drawing/2014/main" id="{8B643906-054E-6200-B961-6335FE1A1436}"/>
              </a:ext>
            </a:extLst>
          </p:cNvPr>
          <p:cNvSpPr/>
          <p:nvPr/>
        </p:nvSpPr>
        <p:spPr>
          <a:xfrm>
            <a:off x="2320065" y="4137861"/>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01</a:t>
            </a:r>
            <a:endParaRPr sz="3600">
              <a:solidFill>
                <a:schemeClr val="dk1"/>
              </a:solidFill>
              <a:latin typeface="Lato Black" panose="020F0A02020204030203" pitchFamily="34" charset="0"/>
              <a:ea typeface="Fredoka"/>
              <a:cs typeface="Fredoka"/>
              <a:sym typeface="Fredoka"/>
            </a:endParaRPr>
          </a:p>
        </p:txBody>
      </p:sp>
      <p:sp>
        <p:nvSpPr>
          <p:cNvPr id="5" name="Google Shape;929;p53">
            <a:extLst>
              <a:ext uri="{FF2B5EF4-FFF2-40B4-BE49-F238E27FC236}">
                <a16:creationId xmlns:a16="http://schemas.microsoft.com/office/drawing/2014/main" id="{2D327E5A-AF39-30D4-8E21-C4E655B41275}"/>
              </a:ext>
            </a:extLst>
          </p:cNvPr>
          <p:cNvSpPr txBox="1"/>
          <p:nvPr/>
        </p:nvSpPr>
        <p:spPr>
          <a:xfrm>
            <a:off x="1234510" y="2539750"/>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Lato Black" panose="020F0A02020204030203" pitchFamily="34" charset="0"/>
                <a:ea typeface="Fredoka"/>
                <a:cs typeface="Fredoka"/>
                <a:sym typeface="Fredoka"/>
              </a:rPr>
              <a:t>Judul Satu</a:t>
            </a:r>
            <a:endParaRPr sz="2000" b="1">
              <a:latin typeface="Lato Black" panose="020F0A02020204030203" pitchFamily="34" charset="0"/>
              <a:ea typeface="Fredoka"/>
              <a:cs typeface="Fredoka"/>
              <a:sym typeface="Fredoka"/>
            </a:endParaRPr>
          </a:p>
        </p:txBody>
      </p:sp>
      <p:sp>
        <p:nvSpPr>
          <p:cNvPr id="6" name="Google Shape;930;p53">
            <a:extLst>
              <a:ext uri="{FF2B5EF4-FFF2-40B4-BE49-F238E27FC236}">
                <a16:creationId xmlns:a16="http://schemas.microsoft.com/office/drawing/2014/main" id="{F98C3F70-FEA8-2256-D010-A7D759A3AA8E}"/>
              </a:ext>
            </a:extLst>
          </p:cNvPr>
          <p:cNvSpPr txBox="1"/>
          <p:nvPr/>
        </p:nvSpPr>
        <p:spPr>
          <a:xfrm>
            <a:off x="1234510" y="3244988"/>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endParaRPr sz="1600">
              <a:latin typeface="Lato" panose="020F0502020204030203" pitchFamily="34" charset="0"/>
              <a:ea typeface="Assistant"/>
              <a:cs typeface="Assistant"/>
              <a:sym typeface="Assistant"/>
            </a:endParaRPr>
          </a:p>
        </p:txBody>
      </p:sp>
      <p:sp>
        <p:nvSpPr>
          <p:cNvPr id="7" name="Google Shape;931;p53">
            <a:extLst>
              <a:ext uri="{FF2B5EF4-FFF2-40B4-BE49-F238E27FC236}">
                <a16:creationId xmlns:a16="http://schemas.microsoft.com/office/drawing/2014/main" id="{0676B8F1-8296-0580-8DC8-54D6D24BE005}"/>
              </a:ext>
            </a:extLst>
          </p:cNvPr>
          <p:cNvSpPr/>
          <p:nvPr/>
        </p:nvSpPr>
        <p:spPr>
          <a:xfrm>
            <a:off x="5469698"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02</a:t>
            </a:r>
            <a:endParaRPr sz="3600">
              <a:solidFill>
                <a:schemeClr val="dk1"/>
              </a:solidFill>
              <a:latin typeface="Lato Black" panose="020F0A02020204030203" pitchFamily="34" charset="0"/>
              <a:ea typeface="Fredoka"/>
              <a:cs typeface="Fredoka"/>
              <a:sym typeface="Fredoka"/>
            </a:endParaRPr>
          </a:p>
        </p:txBody>
      </p:sp>
      <p:sp>
        <p:nvSpPr>
          <p:cNvPr id="8" name="Google Shape;932;p53">
            <a:extLst>
              <a:ext uri="{FF2B5EF4-FFF2-40B4-BE49-F238E27FC236}">
                <a16:creationId xmlns:a16="http://schemas.microsoft.com/office/drawing/2014/main" id="{2007EE18-64BD-132D-61DF-CDF88FB6EEEF}"/>
              </a:ext>
            </a:extLst>
          </p:cNvPr>
          <p:cNvSpPr txBox="1"/>
          <p:nvPr/>
        </p:nvSpPr>
        <p:spPr>
          <a:xfrm>
            <a:off x="4384142" y="5164736"/>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Lato Black" panose="020F0A02020204030203" pitchFamily="34" charset="0"/>
                <a:ea typeface="Fredoka"/>
                <a:cs typeface="Fredoka"/>
                <a:sym typeface="Fredoka"/>
              </a:rPr>
              <a:t>Judul Dua</a:t>
            </a:r>
            <a:endParaRPr sz="2000" b="1">
              <a:latin typeface="Lato Black" panose="020F0A02020204030203" pitchFamily="34" charset="0"/>
              <a:ea typeface="Fredoka"/>
              <a:cs typeface="Fredoka"/>
              <a:sym typeface="Fredoka"/>
            </a:endParaRPr>
          </a:p>
        </p:txBody>
      </p:sp>
      <p:sp>
        <p:nvSpPr>
          <p:cNvPr id="9" name="Google Shape;933;p53">
            <a:extLst>
              <a:ext uri="{FF2B5EF4-FFF2-40B4-BE49-F238E27FC236}">
                <a16:creationId xmlns:a16="http://schemas.microsoft.com/office/drawing/2014/main" id="{8742B2B4-43BD-B400-2FEC-BB98EA82F2BD}"/>
              </a:ext>
            </a:extLst>
          </p:cNvPr>
          <p:cNvSpPr txBox="1"/>
          <p:nvPr/>
        </p:nvSpPr>
        <p:spPr>
          <a:xfrm>
            <a:off x="4384142" y="5869974"/>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p>
        </p:txBody>
      </p:sp>
      <p:sp>
        <p:nvSpPr>
          <p:cNvPr id="10" name="Google Shape;934;p53">
            <a:extLst>
              <a:ext uri="{FF2B5EF4-FFF2-40B4-BE49-F238E27FC236}">
                <a16:creationId xmlns:a16="http://schemas.microsoft.com/office/drawing/2014/main" id="{84062980-5CA8-3079-4E61-CE1F6B163C03}"/>
              </a:ext>
            </a:extLst>
          </p:cNvPr>
          <p:cNvSpPr/>
          <p:nvPr/>
        </p:nvSpPr>
        <p:spPr>
          <a:xfrm>
            <a:off x="8619329"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03</a:t>
            </a:r>
            <a:endParaRPr sz="3600">
              <a:solidFill>
                <a:schemeClr val="dk1"/>
              </a:solidFill>
              <a:latin typeface="Lato Black" panose="020F0A02020204030203" pitchFamily="34" charset="0"/>
              <a:ea typeface="Fredoka"/>
              <a:cs typeface="Fredoka"/>
              <a:sym typeface="Fredoka"/>
            </a:endParaRPr>
          </a:p>
        </p:txBody>
      </p:sp>
      <p:sp>
        <p:nvSpPr>
          <p:cNvPr id="11" name="Google Shape;935;p53">
            <a:extLst>
              <a:ext uri="{FF2B5EF4-FFF2-40B4-BE49-F238E27FC236}">
                <a16:creationId xmlns:a16="http://schemas.microsoft.com/office/drawing/2014/main" id="{EC9735C5-31E1-1459-174A-172599F3FEA8}"/>
              </a:ext>
            </a:extLst>
          </p:cNvPr>
          <p:cNvSpPr txBox="1"/>
          <p:nvPr/>
        </p:nvSpPr>
        <p:spPr>
          <a:xfrm>
            <a:off x="7533774" y="2539750"/>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Lato Black" panose="020F0A02020204030203" pitchFamily="34" charset="0"/>
                <a:ea typeface="Fredoka"/>
                <a:cs typeface="Fredoka"/>
                <a:sym typeface="Fredoka"/>
              </a:rPr>
              <a:t>Judul Tiga</a:t>
            </a:r>
            <a:endParaRPr sz="2000" b="1">
              <a:latin typeface="Lato Black" panose="020F0A02020204030203" pitchFamily="34" charset="0"/>
              <a:ea typeface="Fredoka"/>
              <a:cs typeface="Fredoka"/>
              <a:sym typeface="Fredoka"/>
            </a:endParaRPr>
          </a:p>
        </p:txBody>
      </p:sp>
      <p:sp>
        <p:nvSpPr>
          <p:cNvPr id="12" name="Google Shape;936;p53">
            <a:extLst>
              <a:ext uri="{FF2B5EF4-FFF2-40B4-BE49-F238E27FC236}">
                <a16:creationId xmlns:a16="http://schemas.microsoft.com/office/drawing/2014/main" id="{BB12B47F-0FDC-8E01-8B9B-E0CDA083C409}"/>
              </a:ext>
            </a:extLst>
          </p:cNvPr>
          <p:cNvSpPr txBox="1"/>
          <p:nvPr/>
        </p:nvSpPr>
        <p:spPr>
          <a:xfrm>
            <a:off x="7533774" y="3244988"/>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p>
        </p:txBody>
      </p:sp>
      <p:sp>
        <p:nvSpPr>
          <p:cNvPr id="13" name="Google Shape;937;p53">
            <a:extLst>
              <a:ext uri="{FF2B5EF4-FFF2-40B4-BE49-F238E27FC236}">
                <a16:creationId xmlns:a16="http://schemas.microsoft.com/office/drawing/2014/main" id="{D9F22920-E7CC-FACF-A980-24A719780A9F}"/>
              </a:ext>
            </a:extLst>
          </p:cNvPr>
          <p:cNvSpPr/>
          <p:nvPr/>
        </p:nvSpPr>
        <p:spPr>
          <a:xfrm>
            <a:off x="11768962"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04</a:t>
            </a:r>
            <a:endParaRPr sz="3600">
              <a:solidFill>
                <a:schemeClr val="dk1"/>
              </a:solidFill>
              <a:latin typeface="Lato Black" panose="020F0A02020204030203" pitchFamily="34" charset="0"/>
              <a:ea typeface="Fredoka"/>
              <a:cs typeface="Fredoka"/>
              <a:sym typeface="Fredoka"/>
            </a:endParaRPr>
          </a:p>
        </p:txBody>
      </p:sp>
      <p:sp>
        <p:nvSpPr>
          <p:cNvPr id="14" name="Google Shape;938;p53">
            <a:extLst>
              <a:ext uri="{FF2B5EF4-FFF2-40B4-BE49-F238E27FC236}">
                <a16:creationId xmlns:a16="http://schemas.microsoft.com/office/drawing/2014/main" id="{889C8A87-3A2F-7A73-CF7C-E46B526FEC70}"/>
              </a:ext>
            </a:extLst>
          </p:cNvPr>
          <p:cNvSpPr txBox="1"/>
          <p:nvPr/>
        </p:nvSpPr>
        <p:spPr>
          <a:xfrm>
            <a:off x="10683406" y="5164736"/>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Lato Black" panose="020F0A02020204030203" pitchFamily="34" charset="0"/>
                <a:ea typeface="Fredoka"/>
                <a:cs typeface="Fredoka"/>
                <a:sym typeface="Fredoka"/>
              </a:rPr>
              <a:t>Judul Empat</a:t>
            </a:r>
            <a:endParaRPr sz="2000" b="1">
              <a:latin typeface="Lato Black" panose="020F0A02020204030203" pitchFamily="34" charset="0"/>
              <a:ea typeface="Fredoka"/>
              <a:cs typeface="Fredoka"/>
              <a:sym typeface="Fredoka"/>
            </a:endParaRPr>
          </a:p>
        </p:txBody>
      </p:sp>
      <p:sp>
        <p:nvSpPr>
          <p:cNvPr id="15" name="Google Shape;939;p53">
            <a:extLst>
              <a:ext uri="{FF2B5EF4-FFF2-40B4-BE49-F238E27FC236}">
                <a16:creationId xmlns:a16="http://schemas.microsoft.com/office/drawing/2014/main" id="{382BE0B6-68D2-A72E-4C1F-A8459F8ED805}"/>
              </a:ext>
            </a:extLst>
          </p:cNvPr>
          <p:cNvSpPr txBox="1"/>
          <p:nvPr/>
        </p:nvSpPr>
        <p:spPr>
          <a:xfrm>
            <a:off x="10683406" y="5869974"/>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p>
        </p:txBody>
      </p:sp>
      <p:sp>
        <p:nvSpPr>
          <p:cNvPr id="16" name="Google Shape;940;p53">
            <a:extLst>
              <a:ext uri="{FF2B5EF4-FFF2-40B4-BE49-F238E27FC236}">
                <a16:creationId xmlns:a16="http://schemas.microsoft.com/office/drawing/2014/main" id="{583D61C7-FB3D-BE1A-A0B4-C8568E8C4947}"/>
              </a:ext>
            </a:extLst>
          </p:cNvPr>
          <p:cNvSpPr/>
          <p:nvPr/>
        </p:nvSpPr>
        <p:spPr>
          <a:xfrm>
            <a:off x="8632763" y="5901695"/>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1;p53">
            <a:extLst>
              <a:ext uri="{FF2B5EF4-FFF2-40B4-BE49-F238E27FC236}">
                <a16:creationId xmlns:a16="http://schemas.microsoft.com/office/drawing/2014/main" id="{8E0B3B40-2B87-DDD0-DD4E-574CD000E237}"/>
              </a:ext>
            </a:extLst>
          </p:cNvPr>
          <p:cNvSpPr/>
          <p:nvPr/>
        </p:nvSpPr>
        <p:spPr>
          <a:xfrm>
            <a:off x="5483111" y="2391352"/>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 name="Google Shape;942;p53">
            <a:extLst>
              <a:ext uri="{FF2B5EF4-FFF2-40B4-BE49-F238E27FC236}">
                <a16:creationId xmlns:a16="http://schemas.microsoft.com/office/drawing/2014/main" id="{B51FB910-9C73-E45B-DCF0-188C6E0D7CC3}"/>
              </a:ext>
            </a:extLst>
          </p:cNvPr>
          <p:cNvSpPr/>
          <p:nvPr/>
        </p:nvSpPr>
        <p:spPr>
          <a:xfrm>
            <a:off x="8797084" y="6031819"/>
            <a:ext cx="478623" cy="473196"/>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3;p53">
            <a:extLst>
              <a:ext uri="{FF2B5EF4-FFF2-40B4-BE49-F238E27FC236}">
                <a16:creationId xmlns:a16="http://schemas.microsoft.com/office/drawing/2014/main" id="{6452C087-CA33-C8B0-B3EA-8449379B7089}"/>
              </a:ext>
            </a:extLst>
          </p:cNvPr>
          <p:cNvSpPr/>
          <p:nvPr/>
        </p:nvSpPr>
        <p:spPr>
          <a:xfrm>
            <a:off x="5802873" y="2534138"/>
            <a:ext cx="478623" cy="473196"/>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944;p53">
            <a:extLst>
              <a:ext uri="{FF2B5EF4-FFF2-40B4-BE49-F238E27FC236}">
                <a16:creationId xmlns:a16="http://schemas.microsoft.com/office/drawing/2014/main" id="{218F6D0D-225B-2F4B-7264-43675CBCD22C}"/>
              </a:ext>
            </a:extLst>
          </p:cNvPr>
          <p:cNvGrpSpPr/>
          <p:nvPr/>
        </p:nvGrpSpPr>
        <p:grpSpPr>
          <a:xfrm>
            <a:off x="8816785" y="6066027"/>
            <a:ext cx="789341" cy="789443"/>
            <a:chOff x="1464663" y="1344475"/>
            <a:chExt cx="392625" cy="392675"/>
          </a:xfrm>
        </p:grpSpPr>
        <p:sp>
          <p:nvSpPr>
            <p:cNvPr id="21" name="Google Shape;945;p53">
              <a:extLst>
                <a:ext uri="{FF2B5EF4-FFF2-40B4-BE49-F238E27FC236}">
                  <a16:creationId xmlns:a16="http://schemas.microsoft.com/office/drawing/2014/main" id="{15AD1ED8-1723-DB0A-3FCD-5C0E6749F6A5}"/>
                </a:ext>
              </a:extLst>
            </p:cNvPr>
            <p:cNvSpPr/>
            <p:nvPr/>
          </p:nvSpPr>
          <p:spPr>
            <a:xfrm>
              <a:off x="1464663" y="1344475"/>
              <a:ext cx="392625" cy="392675"/>
            </a:xfrm>
            <a:custGeom>
              <a:avLst/>
              <a:gdLst/>
              <a:ahLst/>
              <a:cxnLst/>
              <a:rect l="l" t="t" r="r" b="b"/>
              <a:pathLst>
                <a:path w="15705" h="15707" extrusionOk="0">
                  <a:moveTo>
                    <a:pt x="5518" y="613"/>
                  </a:moveTo>
                  <a:lnTo>
                    <a:pt x="5518" y="1353"/>
                  </a:lnTo>
                  <a:lnTo>
                    <a:pt x="4510" y="1353"/>
                  </a:lnTo>
                  <a:lnTo>
                    <a:pt x="4510" y="613"/>
                  </a:lnTo>
                  <a:close/>
                  <a:moveTo>
                    <a:pt x="9128" y="1966"/>
                  </a:moveTo>
                  <a:cubicBezTo>
                    <a:pt x="9286" y="1966"/>
                    <a:pt x="9417" y="2095"/>
                    <a:pt x="9417" y="2255"/>
                  </a:cubicBezTo>
                  <a:lnTo>
                    <a:pt x="9417" y="9056"/>
                  </a:lnTo>
                  <a:cubicBezTo>
                    <a:pt x="9417" y="9214"/>
                    <a:pt x="9286" y="9345"/>
                    <a:pt x="9128" y="9345"/>
                  </a:cubicBezTo>
                  <a:lnTo>
                    <a:pt x="902" y="9345"/>
                  </a:lnTo>
                  <a:cubicBezTo>
                    <a:pt x="742" y="9345"/>
                    <a:pt x="613" y="9214"/>
                    <a:pt x="613" y="9056"/>
                  </a:cubicBezTo>
                  <a:lnTo>
                    <a:pt x="613" y="2255"/>
                  </a:lnTo>
                  <a:cubicBezTo>
                    <a:pt x="613" y="2095"/>
                    <a:pt x="742" y="1966"/>
                    <a:pt x="902" y="1966"/>
                  </a:cubicBezTo>
                  <a:close/>
                  <a:moveTo>
                    <a:pt x="2743" y="9958"/>
                  </a:moveTo>
                  <a:lnTo>
                    <a:pt x="2222" y="11246"/>
                  </a:lnTo>
                  <a:lnTo>
                    <a:pt x="1878" y="11246"/>
                  </a:lnTo>
                  <a:lnTo>
                    <a:pt x="1878" y="9958"/>
                  </a:lnTo>
                  <a:close/>
                  <a:moveTo>
                    <a:pt x="4160" y="9958"/>
                  </a:moveTo>
                  <a:lnTo>
                    <a:pt x="3641" y="11246"/>
                  </a:lnTo>
                  <a:lnTo>
                    <a:pt x="2884" y="11246"/>
                  </a:lnTo>
                  <a:lnTo>
                    <a:pt x="3403" y="9958"/>
                  </a:lnTo>
                  <a:close/>
                  <a:moveTo>
                    <a:pt x="5205" y="9958"/>
                  </a:moveTo>
                  <a:lnTo>
                    <a:pt x="5726" y="11246"/>
                  </a:lnTo>
                  <a:lnTo>
                    <a:pt x="4302" y="11246"/>
                  </a:lnTo>
                  <a:lnTo>
                    <a:pt x="4823" y="9958"/>
                  </a:lnTo>
                  <a:close/>
                  <a:moveTo>
                    <a:pt x="6706" y="9958"/>
                  </a:moveTo>
                  <a:lnTo>
                    <a:pt x="7226" y="11246"/>
                  </a:lnTo>
                  <a:lnTo>
                    <a:pt x="6389" y="11246"/>
                  </a:lnTo>
                  <a:lnTo>
                    <a:pt x="5868" y="9958"/>
                  </a:lnTo>
                  <a:close/>
                  <a:moveTo>
                    <a:pt x="13735" y="4149"/>
                  </a:moveTo>
                  <a:lnTo>
                    <a:pt x="13735" y="11246"/>
                  </a:lnTo>
                  <a:lnTo>
                    <a:pt x="7889" y="11246"/>
                  </a:lnTo>
                  <a:lnTo>
                    <a:pt x="7368" y="9958"/>
                  </a:lnTo>
                  <a:lnTo>
                    <a:pt x="9128" y="9958"/>
                  </a:lnTo>
                  <a:cubicBezTo>
                    <a:pt x="9625" y="9958"/>
                    <a:pt x="10030" y="9553"/>
                    <a:pt x="10030" y="9056"/>
                  </a:cubicBezTo>
                  <a:lnTo>
                    <a:pt x="10030" y="4149"/>
                  </a:lnTo>
                  <a:close/>
                  <a:moveTo>
                    <a:pt x="14456" y="2767"/>
                  </a:moveTo>
                  <a:cubicBezTo>
                    <a:pt x="14808" y="2800"/>
                    <a:pt x="15091" y="3105"/>
                    <a:pt x="15091" y="3453"/>
                  </a:cubicBezTo>
                  <a:lnTo>
                    <a:pt x="15091" y="11246"/>
                  </a:lnTo>
                  <a:lnTo>
                    <a:pt x="14350" y="11246"/>
                  </a:lnTo>
                  <a:lnTo>
                    <a:pt x="14350" y="3842"/>
                  </a:lnTo>
                  <a:cubicBezTo>
                    <a:pt x="14350" y="3672"/>
                    <a:pt x="14212" y="3534"/>
                    <a:pt x="14042" y="3534"/>
                  </a:cubicBezTo>
                  <a:lnTo>
                    <a:pt x="10030" y="3534"/>
                  </a:lnTo>
                  <a:lnTo>
                    <a:pt x="10030" y="2767"/>
                  </a:lnTo>
                  <a:close/>
                  <a:moveTo>
                    <a:pt x="15091" y="11859"/>
                  </a:moveTo>
                  <a:lnTo>
                    <a:pt x="15091" y="12099"/>
                  </a:lnTo>
                  <a:cubicBezTo>
                    <a:pt x="15091" y="12443"/>
                    <a:pt x="14812" y="12721"/>
                    <a:pt x="14469" y="12721"/>
                  </a:cubicBezTo>
                  <a:lnTo>
                    <a:pt x="2500" y="12721"/>
                  </a:lnTo>
                  <a:cubicBezTo>
                    <a:pt x="2156" y="12721"/>
                    <a:pt x="1878" y="12443"/>
                    <a:pt x="1878" y="12099"/>
                  </a:cubicBezTo>
                  <a:lnTo>
                    <a:pt x="1878" y="11859"/>
                  </a:lnTo>
                  <a:close/>
                  <a:moveTo>
                    <a:pt x="9645" y="13335"/>
                  </a:moveTo>
                  <a:lnTo>
                    <a:pt x="10030" y="15093"/>
                  </a:lnTo>
                  <a:lnTo>
                    <a:pt x="7022" y="15093"/>
                  </a:lnTo>
                  <a:lnTo>
                    <a:pt x="7376" y="13335"/>
                  </a:lnTo>
                  <a:close/>
                  <a:moveTo>
                    <a:pt x="4202" y="0"/>
                  </a:moveTo>
                  <a:cubicBezTo>
                    <a:pt x="4033" y="0"/>
                    <a:pt x="3897" y="136"/>
                    <a:pt x="3897" y="306"/>
                  </a:cubicBezTo>
                  <a:lnTo>
                    <a:pt x="3897" y="1353"/>
                  </a:lnTo>
                  <a:lnTo>
                    <a:pt x="902" y="1353"/>
                  </a:lnTo>
                  <a:cubicBezTo>
                    <a:pt x="403" y="1353"/>
                    <a:pt x="0" y="1758"/>
                    <a:pt x="0" y="2255"/>
                  </a:cubicBezTo>
                  <a:lnTo>
                    <a:pt x="0" y="9056"/>
                  </a:lnTo>
                  <a:cubicBezTo>
                    <a:pt x="0" y="9553"/>
                    <a:pt x="403" y="9958"/>
                    <a:pt x="902" y="9958"/>
                  </a:cubicBezTo>
                  <a:lnTo>
                    <a:pt x="1263" y="9958"/>
                  </a:lnTo>
                  <a:lnTo>
                    <a:pt x="1263" y="12099"/>
                  </a:lnTo>
                  <a:cubicBezTo>
                    <a:pt x="1263" y="12781"/>
                    <a:pt x="1817" y="13335"/>
                    <a:pt x="2500" y="13335"/>
                  </a:cubicBezTo>
                  <a:lnTo>
                    <a:pt x="6750" y="13335"/>
                  </a:lnTo>
                  <a:lnTo>
                    <a:pt x="6396" y="15093"/>
                  </a:lnTo>
                  <a:lnTo>
                    <a:pt x="5474" y="15093"/>
                  </a:lnTo>
                  <a:cubicBezTo>
                    <a:pt x="5305" y="15093"/>
                    <a:pt x="5169" y="15229"/>
                    <a:pt x="5169" y="15399"/>
                  </a:cubicBezTo>
                  <a:cubicBezTo>
                    <a:pt x="5169" y="15568"/>
                    <a:pt x="5305" y="15706"/>
                    <a:pt x="5474" y="15706"/>
                  </a:cubicBezTo>
                  <a:lnTo>
                    <a:pt x="11583" y="15706"/>
                  </a:lnTo>
                  <a:cubicBezTo>
                    <a:pt x="11753" y="15706"/>
                    <a:pt x="11891" y="15568"/>
                    <a:pt x="11891" y="15399"/>
                  </a:cubicBezTo>
                  <a:cubicBezTo>
                    <a:pt x="11891" y="15229"/>
                    <a:pt x="11753" y="15093"/>
                    <a:pt x="11583" y="15093"/>
                  </a:cubicBezTo>
                  <a:lnTo>
                    <a:pt x="10659" y="15093"/>
                  </a:lnTo>
                  <a:lnTo>
                    <a:pt x="10274" y="13335"/>
                  </a:lnTo>
                  <a:lnTo>
                    <a:pt x="14469" y="13335"/>
                  </a:lnTo>
                  <a:cubicBezTo>
                    <a:pt x="15150" y="13335"/>
                    <a:pt x="15704" y="12781"/>
                    <a:pt x="15704" y="12099"/>
                  </a:cubicBezTo>
                  <a:lnTo>
                    <a:pt x="15704" y="3453"/>
                  </a:lnTo>
                  <a:cubicBezTo>
                    <a:pt x="15704" y="2778"/>
                    <a:pt x="15172" y="2207"/>
                    <a:pt x="14493" y="2156"/>
                  </a:cubicBezTo>
                  <a:cubicBezTo>
                    <a:pt x="14484" y="2154"/>
                    <a:pt x="14477" y="2154"/>
                    <a:pt x="14469" y="2154"/>
                  </a:cubicBezTo>
                  <a:lnTo>
                    <a:pt x="10024" y="2154"/>
                  </a:lnTo>
                  <a:cubicBezTo>
                    <a:pt x="9973" y="1705"/>
                    <a:pt x="9590" y="1353"/>
                    <a:pt x="9128" y="1353"/>
                  </a:cubicBezTo>
                  <a:lnTo>
                    <a:pt x="6133" y="1353"/>
                  </a:lnTo>
                  <a:lnTo>
                    <a:pt x="6133" y="306"/>
                  </a:lnTo>
                  <a:cubicBezTo>
                    <a:pt x="6133" y="136"/>
                    <a:pt x="5995"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46;p53">
              <a:extLst>
                <a:ext uri="{FF2B5EF4-FFF2-40B4-BE49-F238E27FC236}">
                  <a16:creationId xmlns:a16="http://schemas.microsoft.com/office/drawing/2014/main" id="{DAF428A3-5F97-1970-4886-B7DDA860E849}"/>
                </a:ext>
              </a:extLst>
            </p:cNvPr>
            <p:cNvSpPr/>
            <p:nvPr/>
          </p:nvSpPr>
          <p:spPr>
            <a:xfrm>
              <a:off x="1497013" y="1409725"/>
              <a:ext cx="186050" cy="152200"/>
            </a:xfrm>
            <a:custGeom>
              <a:avLst/>
              <a:gdLst/>
              <a:ahLst/>
              <a:cxnLst/>
              <a:rect l="l" t="t" r="r" b="b"/>
              <a:pathLst>
                <a:path w="7442" h="6088" extrusionOk="0">
                  <a:moveTo>
                    <a:pt x="306" y="0"/>
                  </a:moveTo>
                  <a:cubicBezTo>
                    <a:pt x="136" y="0"/>
                    <a:pt x="0" y="138"/>
                    <a:pt x="0" y="308"/>
                  </a:cubicBezTo>
                  <a:lnTo>
                    <a:pt x="0" y="5780"/>
                  </a:lnTo>
                  <a:cubicBezTo>
                    <a:pt x="0" y="5949"/>
                    <a:pt x="136" y="6087"/>
                    <a:pt x="306" y="6087"/>
                  </a:cubicBezTo>
                  <a:lnTo>
                    <a:pt x="7134" y="6087"/>
                  </a:lnTo>
                  <a:cubicBezTo>
                    <a:pt x="7304" y="6087"/>
                    <a:pt x="7442" y="5949"/>
                    <a:pt x="7442" y="5780"/>
                  </a:cubicBezTo>
                  <a:lnTo>
                    <a:pt x="7442" y="308"/>
                  </a:lnTo>
                  <a:cubicBezTo>
                    <a:pt x="7442" y="138"/>
                    <a:pt x="7304" y="0"/>
                    <a:pt x="7134" y="0"/>
                  </a:cubicBezTo>
                  <a:lnTo>
                    <a:pt x="5025" y="0"/>
                  </a:lnTo>
                  <a:cubicBezTo>
                    <a:pt x="4856" y="0"/>
                    <a:pt x="4718" y="138"/>
                    <a:pt x="4718" y="308"/>
                  </a:cubicBezTo>
                  <a:cubicBezTo>
                    <a:pt x="4718" y="477"/>
                    <a:pt x="4856" y="615"/>
                    <a:pt x="5025" y="615"/>
                  </a:cubicBezTo>
                  <a:lnTo>
                    <a:pt x="6827" y="615"/>
                  </a:lnTo>
                  <a:lnTo>
                    <a:pt x="6827" y="5472"/>
                  </a:lnTo>
                  <a:lnTo>
                    <a:pt x="613" y="5472"/>
                  </a:lnTo>
                  <a:lnTo>
                    <a:pt x="613" y="615"/>
                  </a:lnTo>
                  <a:lnTo>
                    <a:pt x="2327" y="615"/>
                  </a:lnTo>
                  <a:cubicBezTo>
                    <a:pt x="2496" y="615"/>
                    <a:pt x="2632" y="477"/>
                    <a:pt x="2632" y="308"/>
                  </a:cubicBezTo>
                  <a:cubicBezTo>
                    <a:pt x="2632" y="138"/>
                    <a:pt x="2496" y="0"/>
                    <a:pt x="2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47;p53">
              <a:extLst>
                <a:ext uri="{FF2B5EF4-FFF2-40B4-BE49-F238E27FC236}">
                  <a16:creationId xmlns:a16="http://schemas.microsoft.com/office/drawing/2014/main" id="{21F75113-177B-7BDD-DE6C-D70017F2804F}"/>
                </a:ext>
              </a:extLst>
            </p:cNvPr>
            <p:cNvSpPr/>
            <p:nvPr/>
          </p:nvSpPr>
          <p:spPr>
            <a:xfrm>
              <a:off x="1531838" y="1450475"/>
              <a:ext cx="116225" cy="65875"/>
            </a:xfrm>
            <a:custGeom>
              <a:avLst/>
              <a:gdLst/>
              <a:ahLst/>
              <a:cxnLst/>
              <a:rect l="l" t="t" r="r" b="b"/>
              <a:pathLst>
                <a:path w="4649" h="2635" extrusionOk="0">
                  <a:moveTo>
                    <a:pt x="1950" y="1"/>
                  </a:moveTo>
                  <a:cubicBezTo>
                    <a:pt x="1821" y="1"/>
                    <a:pt x="1707" y="80"/>
                    <a:pt x="1663" y="200"/>
                  </a:cubicBezTo>
                  <a:lnTo>
                    <a:pt x="1164" y="1529"/>
                  </a:lnTo>
                  <a:lnTo>
                    <a:pt x="1063" y="1306"/>
                  </a:lnTo>
                  <a:cubicBezTo>
                    <a:pt x="1013" y="1196"/>
                    <a:pt x="902" y="1126"/>
                    <a:pt x="783" y="1126"/>
                  </a:cubicBezTo>
                  <a:lnTo>
                    <a:pt x="308" y="1126"/>
                  </a:lnTo>
                  <a:cubicBezTo>
                    <a:pt x="139" y="1126"/>
                    <a:pt x="0" y="1264"/>
                    <a:pt x="0" y="1433"/>
                  </a:cubicBezTo>
                  <a:cubicBezTo>
                    <a:pt x="0" y="1602"/>
                    <a:pt x="139" y="1738"/>
                    <a:pt x="308" y="1738"/>
                  </a:cubicBezTo>
                  <a:lnTo>
                    <a:pt x="586" y="1738"/>
                  </a:lnTo>
                  <a:lnTo>
                    <a:pt x="912" y="2456"/>
                  </a:lnTo>
                  <a:cubicBezTo>
                    <a:pt x="961" y="2565"/>
                    <a:pt x="1070" y="2635"/>
                    <a:pt x="1191" y="2635"/>
                  </a:cubicBezTo>
                  <a:lnTo>
                    <a:pt x="1201" y="2635"/>
                  </a:lnTo>
                  <a:cubicBezTo>
                    <a:pt x="1326" y="2631"/>
                    <a:pt x="1434" y="2552"/>
                    <a:pt x="1478" y="2436"/>
                  </a:cubicBezTo>
                  <a:lnTo>
                    <a:pt x="2161" y="616"/>
                  </a:lnTo>
                  <a:lnTo>
                    <a:pt x="4339" y="625"/>
                  </a:lnTo>
                  <a:cubicBezTo>
                    <a:pt x="4340" y="625"/>
                    <a:pt x="4341" y="625"/>
                    <a:pt x="4342" y="625"/>
                  </a:cubicBezTo>
                  <a:cubicBezTo>
                    <a:pt x="4512" y="625"/>
                    <a:pt x="4646" y="488"/>
                    <a:pt x="4646" y="319"/>
                  </a:cubicBezTo>
                  <a:cubicBezTo>
                    <a:pt x="4648" y="150"/>
                    <a:pt x="4510" y="12"/>
                    <a:pt x="4341" y="12"/>
                  </a:cubicBezTo>
                  <a:lnTo>
                    <a:pt x="1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48;p53">
              <a:extLst>
                <a:ext uri="{FF2B5EF4-FFF2-40B4-BE49-F238E27FC236}">
                  <a16:creationId xmlns:a16="http://schemas.microsoft.com/office/drawing/2014/main" id="{A60CD222-0CA5-9591-10C8-15D0D90744FD}"/>
                </a:ext>
              </a:extLst>
            </p:cNvPr>
            <p:cNvSpPr/>
            <p:nvPr/>
          </p:nvSpPr>
          <p:spPr>
            <a:xfrm>
              <a:off x="1736188" y="1475100"/>
              <a:ext cx="46000" cy="15350"/>
            </a:xfrm>
            <a:custGeom>
              <a:avLst/>
              <a:gdLst/>
              <a:ahLst/>
              <a:cxnLst/>
              <a:rect l="l" t="t" r="r" b="b"/>
              <a:pathLst>
                <a:path w="1840" h="614" extrusionOk="0">
                  <a:moveTo>
                    <a:pt x="308" y="1"/>
                  </a:moveTo>
                  <a:cubicBezTo>
                    <a:pt x="139" y="1"/>
                    <a:pt x="1" y="137"/>
                    <a:pt x="1" y="306"/>
                  </a:cubicBezTo>
                  <a:cubicBezTo>
                    <a:pt x="1" y="476"/>
                    <a:pt x="139" y="614"/>
                    <a:pt x="308" y="614"/>
                  </a:cubicBezTo>
                  <a:lnTo>
                    <a:pt x="1532" y="614"/>
                  </a:lnTo>
                  <a:cubicBezTo>
                    <a:pt x="1701" y="614"/>
                    <a:pt x="1839" y="476"/>
                    <a:pt x="1839" y="306"/>
                  </a:cubicBezTo>
                  <a:cubicBezTo>
                    <a:pt x="1839" y="137"/>
                    <a:pt x="170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49;p53">
              <a:extLst>
                <a:ext uri="{FF2B5EF4-FFF2-40B4-BE49-F238E27FC236}">
                  <a16:creationId xmlns:a16="http://schemas.microsoft.com/office/drawing/2014/main" id="{69B6A874-AB56-3240-536B-D3F94D40D8AD}"/>
                </a:ext>
              </a:extLst>
            </p:cNvPr>
            <p:cNvSpPr/>
            <p:nvPr/>
          </p:nvSpPr>
          <p:spPr>
            <a:xfrm>
              <a:off x="1736188" y="1527525"/>
              <a:ext cx="46000" cy="15350"/>
            </a:xfrm>
            <a:custGeom>
              <a:avLst/>
              <a:gdLst/>
              <a:ahLst/>
              <a:cxnLst/>
              <a:rect l="l" t="t" r="r" b="b"/>
              <a:pathLst>
                <a:path w="1840" h="614" extrusionOk="0">
                  <a:moveTo>
                    <a:pt x="308" y="0"/>
                  </a:moveTo>
                  <a:cubicBezTo>
                    <a:pt x="139" y="0"/>
                    <a:pt x="1" y="136"/>
                    <a:pt x="1" y="306"/>
                  </a:cubicBezTo>
                  <a:cubicBezTo>
                    <a:pt x="1" y="475"/>
                    <a:pt x="139" y="613"/>
                    <a:pt x="308" y="613"/>
                  </a:cubicBezTo>
                  <a:lnTo>
                    <a:pt x="1532" y="613"/>
                  </a:lnTo>
                  <a:cubicBezTo>
                    <a:pt x="1701" y="613"/>
                    <a:pt x="1839" y="475"/>
                    <a:pt x="1839" y="306"/>
                  </a:cubicBezTo>
                  <a:cubicBezTo>
                    <a:pt x="1839" y="136"/>
                    <a:pt x="1701" y="0"/>
                    <a:pt x="1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0;p53">
              <a:extLst>
                <a:ext uri="{FF2B5EF4-FFF2-40B4-BE49-F238E27FC236}">
                  <a16:creationId xmlns:a16="http://schemas.microsoft.com/office/drawing/2014/main" id="{646F42B9-CC7D-CCF3-FB4A-D9532E2E0B28}"/>
                </a:ext>
              </a:extLst>
            </p:cNvPr>
            <p:cNvSpPr/>
            <p:nvPr/>
          </p:nvSpPr>
          <p:spPr>
            <a:xfrm>
              <a:off x="1736188" y="1579925"/>
              <a:ext cx="46000" cy="15350"/>
            </a:xfrm>
            <a:custGeom>
              <a:avLst/>
              <a:gdLst/>
              <a:ahLst/>
              <a:cxnLst/>
              <a:rect l="l" t="t" r="r" b="b"/>
              <a:pathLst>
                <a:path w="1840" h="614" extrusionOk="0">
                  <a:moveTo>
                    <a:pt x="308" y="1"/>
                  </a:moveTo>
                  <a:cubicBezTo>
                    <a:pt x="139" y="1"/>
                    <a:pt x="1" y="137"/>
                    <a:pt x="1" y="306"/>
                  </a:cubicBezTo>
                  <a:cubicBezTo>
                    <a:pt x="1" y="475"/>
                    <a:pt x="139" y="614"/>
                    <a:pt x="308" y="614"/>
                  </a:cubicBezTo>
                  <a:lnTo>
                    <a:pt x="1532" y="614"/>
                  </a:lnTo>
                  <a:cubicBezTo>
                    <a:pt x="1701" y="614"/>
                    <a:pt x="1839" y="475"/>
                    <a:pt x="1839" y="306"/>
                  </a:cubicBezTo>
                  <a:cubicBezTo>
                    <a:pt x="1839" y="137"/>
                    <a:pt x="170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1;p53">
              <a:extLst>
                <a:ext uri="{FF2B5EF4-FFF2-40B4-BE49-F238E27FC236}">
                  <a16:creationId xmlns:a16="http://schemas.microsoft.com/office/drawing/2014/main" id="{99733F32-9690-CF58-5A91-E72A09CE45E2}"/>
                </a:ext>
              </a:extLst>
            </p:cNvPr>
            <p:cNvSpPr/>
            <p:nvPr/>
          </p:nvSpPr>
          <p:spPr>
            <a:xfrm>
              <a:off x="1580713" y="1409750"/>
              <a:ext cx="16900" cy="15250"/>
            </a:xfrm>
            <a:custGeom>
              <a:avLst/>
              <a:gdLst/>
              <a:ahLst/>
              <a:cxnLst/>
              <a:rect l="l" t="t" r="r" b="b"/>
              <a:pathLst>
                <a:path w="676" h="610" extrusionOk="0">
                  <a:moveTo>
                    <a:pt x="341" y="0"/>
                  </a:moveTo>
                  <a:cubicBezTo>
                    <a:pt x="287" y="0"/>
                    <a:pt x="233" y="14"/>
                    <a:pt x="184" y="43"/>
                  </a:cubicBezTo>
                  <a:cubicBezTo>
                    <a:pt x="55" y="121"/>
                    <a:pt x="0" y="286"/>
                    <a:pt x="59" y="424"/>
                  </a:cubicBezTo>
                  <a:cubicBezTo>
                    <a:pt x="110" y="548"/>
                    <a:pt x="225" y="609"/>
                    <a:pt x="340" y="609"/>
                  </a:cubicBezTo>
                  <a:cubicBezTo>
                    <a:pt x="459" y="609"/>
                    <a:pt x="578" y="545"/>
                    <a:pt x="628" y="417"/>
                  </a:cubicBezTo>
                  <a:cubicBezTo>
                    <a:pt x="676" y="296"/>
                    <a:pt x="637" y="152"/>
                    <a:pt x="536" y="69"/>
                  </a:cubicBezTo>
                  <a:cubicBezTo>
                    <a:pt x="480" y="24"/>
                    <a:pt x="411"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952;p53">
            <a:extLst>
              <a:ext uri="{FF2B5EF4-FFF2-40B4-BE49-F238E27FC236}">
                <a16:creationId xmlns:a16="http://schemas.microsoft.com/office/drawing/2014/main" id="{B69C2220-C3E8-0D39-1A33-9B44ED9058D4}"/>
              </a:ext>
            </a:extLst>
          </p:cNvPr>
          <p:cNvGrpSpPr/>
          <p:nvPr/>
        </p:nvGrpSpPr>
        <p:grpSpPr>
          <a:xfrm>
            <a:off x="5647451" y="2614238"/>
            <a:ext cx="789443" cy="672335"/>
            <a:chOff x="2139388" y="1373600"/>
            <a:chExt cx="392675" cy="334425"/>
          </a:xfrm>
        </p:grpSpPr>
        <p:sp>
          <p:nvSpPr>
            <p:cNvPr id="29" name="Google Shape;953;p53">
              <a:extLst>
                <a:ext uri="{FF2B5EF4-FFF2-40B4-BE49-F238E27FC236}">
                  <a16:creationId xmlns:a16="http://schemas.microsoft.com/office/drawing/2014/main" id="{3204208A-5238-451C-ADAF-CAA4C3311785}"/>
                </a:ext>
              </a:extLst>
            </p:cNvPr>
            <p:cNvSpPr/>
            <p:nvPr/>
          </p:nvSpPr>
          <p:spPr>
            <a:xfrm>
              <a:off x="2139388" y="1373600"/>
              <a:ext cx="392675" cy="334425"/>
            </a:xfrm>
            <a:custGeom>
              <a:avLst/>
              <a:gdLst/>
              <a:ahLst/>
              <a:cxnLst/>
              <a:rect l="l" t="t" r="r" b="b"/>
              <a:pathLst>
                <a:path w="15707" h="13377" extrusionOk="0">
                  <a:moveTo>
                    <a:pt x="5743" y="1035"/>
                  </a:moveTo>
                  <a:lnTo>
                    <a:pt x="5743" y="1850"/>
                  </a:lnTo>
                  <a:lnTo>
                    <a:pt x="4909" y="1850"/>
                  </a:lnTo>
                  <a:lnTo>
                    <a:pt x="5743" y="1035"/>
                  </a:lnTo>
                  <a:close/>
                  <a:moveTo>
                    <a:pt x="3849" y="3882"/>
                  </a:moveTo>
                  <a:lnTo>
                    <a:pt x="3849" y="10028"/>
                  </a:lnTo>
                  <a:lnTo>
                    <a:pt x="2728" y="10028"/>
                  </a:lnTo>
                  <a:lnTo>
                    <a:pt x="2728" y="3882"/>
                  </a:lnTo>
                  <a:close/>
                  <a:moveTo>
                    <a:pt x="11244" y="613"/>
                  </a:moveTo>
                  <a:lnTo>
                    <a:pt x="11244" y="10028"/>
                  </a:lnTo>
                  <a:lnTo>
                    <a:pt x="4462" y="10028"/>
                  </a:lnTo>
                  <a:lnTo>
                    <a:pt x="4462" y="3575"/>
                  </a:lnTo>
                  <a:lnTo>
                    <a:pt x="4462" y="2463"/>
                  </a:lnTo>
                  <a:lnTo>
                    <a:pt x="6050" y="2463"/>
                  </a:lnTo>
                  <a:cubicBezTo>
                    <a:pt x="6220" y="2463"/>
                    <a:pt x="6358" y="2325"/>
                    <a:pt x="6358" y="2156"/>
                  </a:cubicBezTo>
                  <a:lnTo>
                    <a:pt x="6358" y="613"/>
                  </a:lnTo>
                  <a:close/>
                  <a:moveTo>
                    <a:pt x="12980" y="3882"/>
                  </a:moveTo>
                  <a:lnTo>
                    <a:pt x="12980" y="10028"/>
                  </a:lnTo>
                  <a:lnTo>
                    <a:pt x="11859" y="10028"/>
                  </a:lnTo>
                  <a:lnTo>
                    <a:pt x="11859" y="3882"/>
                  </a:lnTo>
                  <a:close/>
                  <a:moveTo>
                    <a:pt x="5739" y="11939"/>
                  </a:moveTo>
                  <a:lnTo>
                    <a:pt x="5739" y="12334"/>
                  </a:lnTo>
                  <a:cubicBezTo>
                    <a:pt x="5739" y="12487"/>
                    <a:pt x="5772" y="12631"/>
                    <a:pt x="5831" y="12761"/>
                  </a:cubicBezTo>
                  <a:lnTo>
                    <a:pt x="948" y="12761"/>
                  </a:lnTo>
                  <a:cubicBezTo>
                    <a:pt x="764" y="12761"/>
                    <a:pt x="613" y="12612"/>
                    <a:pt x="613" y="12428"/>
                  </a:cubicBezTo>
                  <a:lnTo>
                    <a:pt x="613" y="11939"/>
                  </a:lnTo>
                  <a:close/>
                  <a:moveTo>
                    <a:pt x="9354" y="11939"/>
                  </a:moveTo>
                  <a:lnTo>
                    <a:pt x="9354" y="12334"/>
                  </a:lnTo>
                  <a:cubicBezTo>
                    <a:pt x="9354" y="12570"/>
                    <a:pt x="9163" y="12761"/>
                    <a:pt x="8927" y="12761"/>
                  </a:cubicBezTo>
                  <a:lnTo>
                    <a:pt x="6779" y="12761"/>
                  </a:lnTo>
                  <a:cubicBezTo>
                    <a:pt x="6545" y="12761"/>
                    <a:pt x="6352" y="12570"/>
                    <a:pt x="6352" y="12334"/>
                  </a:cubicBezTo>
                  <a:lnTo>
                    <a:pt x="6352" y="11939"/>
                  </a:lnTo>
                  <a:close/>
                  <a:moveTo>
                    <a:pt x="15093" y="11939"/>
                  </a:moveTo>
                  <a:lnTo>
                    <a:pt x="15093" y="12428"/>
                  </a:lnTo>
                  <a:cubicBezTo>
                    <a:pt x="15093" y="12612"/>
                    <a:pt x="14944" y="12761"/>
                    <a:pt x="14760" y="12761"/>
                  </a:cubicBezTo>
                  <a:lnTo>
                    <a:pt x="9875" y="12761"/>
                  </a:lnTo>
                  <a:cubicBezTo>
                    <a:pt x="9934" y="12631"/>
                    <a:pt x="9967" y="12487"/>
                    <a:pt x="9967" y="12334"/>
                  </a:cubicBezTo>
                  <a:lnTo>
                    <a:pt x="9967" y="11939"/>
                  </a:lnTo>
                  <a:close/>
                  <a:moveTo>
                    <a:pt x="6050" y="0"/>
                  </a:moveTo>
                  <a:cubicBezTo>
                    <a:pt x="5971" y="0"/>
                    <a:pt x="5892" y="32"/>
                    <a:pt x="5837" y="87"/>
                  </a:cubicBezTo>
                  <a:lnTo>
                    <a:pt x="3941" y="1937"/>
                  </a:lnTo>
                  <a:cubicBezTo>
                    <a:pt x="3930" y="1948"/>
                    <a:pt x="3921" y="1959"/>
                    <a:pt x="3911" y="1970"/>
                  </a:cubicBezTo>
                  <a:lnTo>
                    <a:pt x="1791" y="1970"/>
                  </a:lnTo>
                  <a:cubicBezTo>
                    <a:pt x="1213" y="1970"/>
                    <a:pt x="744" y="2439"/>
                    <a:pt x="744" y="3017"/>
                  </a:cubicBezTo>
                  <a:lnTo>
                    <a:pt x="744" y="5719"/>
                  </a:lnTo>
                  <a:cubicBezTo>
                    <a:pt x="744" y="5888"/>
                    <a:pt x="882" y="6025"/>
                    <a:pt x="1051" y="6025"/>
                  </a:cubicBezTo>
                  <a:cubicBezTo>
                    <a:pt x="1220" y="6025"/>
                    <a:pt x="1358" y="5888"/>
                    <a:pt x="1358" y="5719"/>
                  </a:cubicBezTo>
                  <a:lnTo>
                    <a:pt x="1358" y="3017"/>
                  </a:lnTo>
                  <a:cubicBezTo>
                    <a:pt x="1358" y="2778"/>
                    <a:pt x="1552" y="2583"/>
                    <a:pt x="1791" y="2583"/>
                  </a:cubicBezTo>
                  <a:lnTo>
                    <a:pt x="3849" y="2583"/>
                  </a:lnTo>
                  <a:lnTo>
                    <a:pt x="3849" y="3267"/>
                  </a:lnTo>
                  <a:lnTo>
                    <a:pt x="2421" y="3267"/>
                  </a:lnTo>
                  <a:cubicBezTo>
                    <a:pt x="2251" y="3267"/>
                    <a:pt x="2113" y="3405"/>
                    <a:pt x="2113" y="3575"/>
                  </a:cubicBezTo>
                  <a:lnTo>
                    <a:pt x="2113" y="10335"/>
                  </a:lnTo>
                  <a:cubicBezTo>
                    <a:pt x="2113" y="10505"/>
                    <a:pt x="2251" y="10641"/>
                    <a:pt x="2421" y="10641"/>
                  </a:cubicBezTo>
                  <a:lnTo>
                    <a:pt x="13288" y="10641"/>
                  </a:lnTo>
                  <a:cubicBezTo>
                    <a:pt x="13457" y="10641"/>
                    <a:pt x="13593" y="10505"/>
                    <a:pt x="13593" y="10335"/>
                  </a:cubicBezTo>
                  <a:lnTo>
                    <a:pt x="13593" y="3575"/>
                  </a:lnTo>
                  <a:cubicBezTo>
                    <a:pt x="13593" y="3405"/>
                    <a:pt x="13457" y="3267"/>
                    <a:pt x="13288" y="3267"/>
                  </a:cubicBezTo>
                  <a:lnTo>
                    <a:pt x="11859" y="3267"/>
                  </a:lnTo>
                  <a:lnTo>
                    <a:pt x="11859" y="2583"/>
                  </a:lnTo>
                  <a:lnTo>
                    <a:pt x="13917" y="2583"/>
                  </a:lnTo>
                  <a:cubicBezTo>
                    <a:pt x="14154" y="2583"/>
                    <a:pt x="14350" y="2778"/>
                    <a:pt x="14350" y="3017"/>
                  </a:cubicBezTo>
                  <a:lnTo>
                    <a:pt x="14350" y="10893"/>
                  </a:lnTo>
                  <a:cubicBezTo>
                    <a:pt x="14350" y="11130"/>
                    <a:pt x="14156" y="11326"/>
                    <a:pt x="13917" y="11326"/>
                  </a:cubicBezTo>
                  <a:lnTo>
                    <a:pt x="1789" y="11326"/>
                  </a:lnTo>
                  <a:cubicBezTo>
                    <a:pt x="1552" y="11326"/>
                    <a:pt x="1358" y="11130"/>
                    <a:pt x="1358" y="10893"/>
                  </a:cubicBezTo>
                  <a:lnTo>
                    <a:pt x="1358" y="8417"/>
                  </a:lnTo>
                  <a:cubicBezTo>
                    <a:pt x="1358" y="8248"/>
                    <a:pt x="1220" y="8112"/>
                    <a:pt x="1051" y="8112"/>
                  </a:cubicBezTo>
                  <a:cubicBezTo>
                    <a:pt x="882" y="8112"/>
                    <a:pt x="744" y="8248"/>
                    <a:pt x="744" y="8417"/>
                  </a:cubicBezTo>
                  <a:lnTo>
                    <a:pt x="744" y="10893"/>
                  </a:lnTo>
                  <a:cubicBezTo>
                    <a:pt x="744" y="11048"/>
                    <a:pt x="779" y="11193"/>
                    <a:pt x="839" y="11326"/>
                  </a:cubicBezTo>
                  <a:lnTo>
                    <a:pt x="307" y="11326"/>
                  </a:lnTo>
                  <a:cubicBezTo>
                    <a:pt x="138" y="11326"/>
                    <a:pt x="0" y="11464"/>
                    <a:pt x="0" y="11633"/>
                  </a:cubicBezTo>
                  <a:lnTo>
                    <a:pt x="0" y="12428"/>
                  </a:lnTo>
                  <a:cubicBezTo>
                    <a:pt x="0" y="12951"/>
                    <a:pt x="425" y="13376"/>
                    <a:pt x="948" y="13376"/>
                  </a:cubicBezTo>
                  <a:lnTo>
                    <a:pt x="14760" y="13376"/>
                  </a:lnTo>
                  <a:cubicBezTo>
                    <a:pt x="15283" y="13376"/>
                    <a:pt x="15706" y="12951"/>
                    <a:pt x="15706" y="12428"/>
                  </a:cubicBezTo>
                  <a:lnTo>
                    <a:pt x="15706" y="11633"/>
                  </a:lnTo>
                  <a:cubicBezTo>
                    <a:pt x="15706" y="11464"/>
                    <a:pt x="15570" y="11326"/>
                    <a:pt x="15401" y="11326"/>
                  </a:cubicBezTo>
                  <a:lnTo>
                    <a:pt x="14869" y="11326"/>
                  </a:lnTo>
                  <a:cubicBezTo>
                    <a:pt x="14929" y="11193"/>
                    <a:pt x="14962" y="11048"/>
                    <a:pt x="14962" y="10893"/>
                  </a:cubicBezTo>
                  <a:lnTo>
                    <a:pt x="14962" y="3017"/>
                  </a:lnTo>
                  <a:cubicBezTo>
                    <a:pt x="14962" y="2439"/>
                    <a:pt x="14493" y="1970"/>
                    <a:pt x="13917" y="1970"/>
                  </a:cubicBezTo>
                  <a:lnTo>
                    <a:pt x="11859" y="1970"/>
                  </a:lnTo>
                  <a:lnTo>
                    <a:pt x="11859" y="308"/>
                  </a:lnTo>
                  <a:cubicBezTo>
                    <a:pt x="11859" y="138"/>
                    <a:pt x="11721" y="0"/>
                    <a:pt x="1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54;p53">
              <a:extLst>
                <a:ext uri="{FF2B5EF4-FFF2-40B4-BE49-F238E27FC236}">
                  <a16:creationId xmlns:a16="http://schemas.microsoft.com/office/drawing/2014/main" id="{B67BE28A-C735-3AB6-3FA6-13621156A94C}"/>
                </a:ext>
              </a:extLst>
            </p:cNvPr>
            <p:cNvSpPr/>
            <p:nvPr/>
          </p:nvSpPr>
          <p:spPr>
            <a:xfrm>
              <a:off x="2283913" y="1422150"/>
              <a:ext cx="73150" cy="85925"/>
            </a:xfrm>
            <a:custGeom>
              <a:avLst/>
              <a:gdLst/>
              <a:ahLst/>
              <a:cxnLst/>
              <a:rect l="l" t="t" r="r" b="b"/>
              <a:pathLst>
                <a:path w="2926" h="3437" extrusionOk="0">
                  <a:moveTo>
                    <a:pt x="1467" y="1055"/>
                  </a:moveTo>
                  <a:lnTo>
                    <a:pt x="1872" y="2130"/>
                  </a:lnTo>
                  <a:lnTo>
                    <a:pt x="1057" y="2130"/>
                  </a:lnTo>
                  <a:lnTo>
                    <a:pt x="1467" y="1055"/>
                  </a:lnTo>
                  <a:close/>
                  <a:moveTo>
                    <a:pt x="1467" y="0"/>
                  </a:moveTo>
                  <a:cubicBezTo>
                    <a:pt x="1317" y="0"/>
                    <a:pt x="1182" y="90"/>
                    <a:pt x="1125" y="230"/>
                  </a:cubicBezTo>
                  <a:cubicBezTo>
                    <a:pt x="1123" y="232"/>
                    <a:pt x="1123" y="234"/>
                    <a:pt x="1121" y="238"/>
                  </a:cubicBezTo>
                  <a:lnTo>
                    <a:pt x="61" y="3021"/>
                  </a:lnTo>
                  <a:cubicBezTo>
                    <a:pt x="0" y="3179"/>
                    <a:pt x="81" y="3356"/>
                    <a:pt x="240" y="3416"/>
                  </a:cubicBezTo>
                  <a:cubicBezTo>
                    <a:pt x="275" y="3429"/>
                    <a:pt x="312" y="3437"/>
                    <a:pt x="348" y="3437"/>
                  </a:cubicBezTo>
                  <a:cubicBezTo>
                    <a:pt x="472" y="3437"/>
                    <a:pt x="588" y="3361"/>
                    <a:pt x="636" y="3240"/>
                  </a:cubicBezTo>
                  <a:lnTo>
                    <a:pt x="823" y="2743"/>
                  </a:lnTo>
                  <a:lnTo>
                    <a:pt x="2104" y="2743"/>
                  </a:lnTo>
                  <a:lnTo>
                    <a:pt x="2290" y="3238"/>
                  </a:lnTo>
                  <a:cubicBezTo>
                    <a:pt x="2337" y="3360"/>
                    <a:pt x="2454" y="3437"/>
                    <a:pt x="2577" y="3437"/>
                  </a:cubicBezTo>
                  <a:cubicBezTo>
                    <a:pt x="2613" y="3437"/>
                    <a:pt x="2650" y="3430"/>
                    <a:pt x="2686" y="3416"/>
                  </a:cubicBezTo>
                  <a:cubicBezTo>
                    <a:pt x="2844" y="3357"/>
                    <a:pt x="2925" y="3179"/>
                    <a:pt x="2864" y="3021"/>
                  </a:cubicBezTo>
                  <a:lnTo>
                    <a:pt x="1813" y="238"/>
                  </a:lnTo>
                  <a:cubicBezTo>
                    <a:pt x="1813" y="234"/>
                    <a:pt x="1812" y="232"/>
                    <a:pt x="1810" y="228"/>
                  </a:cubicBezTo>
                  <a:cubicBezTo>
                    <a:pt x="1753" y="90"/>
                    <a:pt x="161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55;p53">
              <a:extLst>
                <a:ext uri="{FF2B5EF4-FFF2-40B4-BE49-F238E27FC236}">
                  <a16:creationId xmlns:a16="http://schemas.microsoft.com/office/drawing/2014/main" id="{79753D19-0233-6DC4-23C4-343294926550}"/>
                </a:ext>
              </a:extLst>
            </p:cNvPr>
            <p:cNvSpPr/>
            <p:nvPr/>
          </p:nvSpPr>
          <p:spPr>
            <a:xfrm>
              <a:off x="2349663" y="1422150"/>
              <a:ext cx="43750" cy="43725"/>
            </a:xfrm>
            <a:custGeom>
              <a:avLst/>
              <a:gdLst/>
              <a:ahLst/>
              <a:cxnLst/>
              <a:rect l="l" t="t" r="r" b="b"/>
              <a:pathLst>
                <a:path w="1750" h="1749" extrusionOk="0">
                  <a:moveTo>
                    <a:pt x="882" y="0"/>
                  </a:moveTo>
                  <a:cubicBezTo>
                    <a:pt x="713" y="0"/>
                    <a:pt x="575" y="136"/>
                    <a:pt x="575" y="306"/>
                  </a:cubicBezTo>
                  <a:lnTo>
                    <a:pt x="575" y="560"/>
                  </a:lnTo>
                  <a:lnTo>
                    <a:pt x="306" y="560"/>
                  </a:lnTo>
                  <a:cubicBezTo>
                    <a:pt x="137" y="560"/>
                    <a:pt x="1" y="698"/>
                    <a:pt x="1" y="867"/>
                  </a:cubicBezTo>
                  <a:cubicBezTo>
                    <a:pt x="1" y="1036"/>
                    <a:pt x="137" y="1174"/>
                    <a:pt x="306" y="1174"/>
                  </a:cubicBezTo>
                  <a:lnTo>
                    <a:pt x="575" y="1174"/>
                  </a:lnTo>
                  <a:lnTo>
                    <a:pt x="575" y="1441"/>
                  </a:lnTo>
                  <a:cubicBezTo>
                    <a:pt x="575" y="1611"/>
                    <a:pt x="713" y="1749"/>
                    <a:pt x="882" y="1749"/>
                  </a:cubicBezTo>
                  <a:cubicBezTo>
                    <a:pt x="1052" y="1749"/>
                    <a:pt x="1188" y="1611"/>
                    <a:pt x="1188" y="1441"/>
                  </a:cubicBezTo>
                  <a:lnTo>
                    <a:pt x="1188" y="1174"/>
                  </a:lnTo>
                  <a:lnTo>
                    <a:pt x="1444" y="1174"/>
                  </a:lnTo>
                  <a:cubicBezTo>
                    <a:pt x="1613" y="1174"/>
                    <a:pt x="1749" y="1036"/>
                    <a:pt x="1749" y="867"/>
                  </a:cubicBezTo>
                  <a:cubicBezTo>
                    <a:pt x="1749" y="698"/>
                    <a:pt x="1613" y="560"/>
                    <a:pt x="1444" y="560"/>
                  </a:cubicBezTo>
                  <a:lnTo>
                    <a:pt x="1188" y="560"/>
                  </a:lnTo>
                  <a:lnTo>
                    <a:pt x="1188" y="306"/>
                  </a:lnTo>
                  <a:cubicBezTo>
                    <a:pt x="1188" y="136"/>
                    <a:pt x="1052"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56;p53">
              <a:extLst>
                <a:ext uri="{FF2B5EF4-FFF2-40B4-BE49-F238E27FC236}">
                  <a16:creationId xmlns:a16="http://schemas.microsoft.com/office/drawing/2014/main" id="{F0C297EE-BBB6-B31E-BF94-2AF488F72104}"/>
                </a:ext>
              </a:extLst>
            </p:cNvPr>
            <p:cNvSpPr/>
            <p:nvPr/>
          </p:nvSpPr>
          <p:spPr>
            <a:xfrm>
              <a:off x="2281713" y="1536400"/>
              <a:ext cx="110450" cy="15400"/>
            </a:xfrm>
            <a:custGeom>
              <a:avLst/>
              <a:gdLst/>
              <a:ahLst/>
              <a:cxnLst/>
              <a:rect l="l" t="t" r="r" b="b"/>
              <a:pathLst>
                <a:path w="4418" h="616" extrusionOk="0">
                  <a:moveTo>
                    <a:pt x="306" y="0"/>
                  </a:moveTo>
                  <a:cubicBezTo>
                    <a:pt x="136" y="0"/>
                    <a:pt x="0" y="138"/>
                    <a:pt x="0" y="308"/>
                  </a:cubicBezTo>
                  <a:cubicBezTo>
                    <a:pt x="0" y="477"/>
                    <a:pt x="136" y="615"/>
                    <a:pt x="306" y="615"/>
                  </a:cubicBezTo>
                  <a:lnTo>
                    <a:pt x="4110" y="615"/>
                  </a:lnTo>
                  <a:cubicBezTo>
                    <a:pt x="4280" y="615"/>
                    <a:pt x="4418" y="477"/>
                    <a:pt x="4418" y="308"/>
                  </a:cubicBezTo>
                  <a:cubicBezTo>
                    <a:pt x="4418" y="138"/>
                    <a:pt x="4280" y="0"/>
                    <a:pt x="4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57;p53">
              <a:extLst>
                <a:ext uri="{FF2B5EF4-FFF2-40B4-BE49-F238E27FC236}">
                  <a16:creationId xmlns:a16="http://schemas.microsoft.com/office/drawing/2014/main" id="{6421DAE4-71A4-D958-F2FD-9EE33498B373}"/>
                </a:ext>
              </a:extLst>
            </p:cNvPr>
            <p:cNvSpPr/>
            <p:nvPr/>
          </p:nvSpPr>
          <p:spPr>
            <a:xfrm>
              <a:off x="2281713" y="1579750"/>
              <a:ext cx="76400" cy="15400"/>
            </a:xfrm>
            <a:custGeom>
              <a:avLst/>
              <a:gdLst/>
              <a:ahLst/>
              <a:cxnLst/>
              <a:rect l="l" t="t" r="r" b="b"/>
              <a:pathLst>
                <a:path w="3056" h="616" extrusionOk="0">
                  <a:moveTo>
                    <a:pt x="306" y="0"/>
                  </a:moveTo>
                  <a:cubicBezTo>
                    <a:pt x="136" y="0"/>
                    <a:pt x="0" y="138"/>
                    <a:pt x="0" y="308"/>
                  </a:cubicBezTo>
                  <a:cubicBezTo>
                    <a:pt x="0" y="477"/>
                    <a:pt x="136" y="615"/>
                    <a:pt x="306" y="615"/>
                  </a:cubicBezTo>
                  <a:lnTo>
                    <a:pt x="2750" y="615"/>
                  </a:lnTo>
                  <a:cubicBezTo>
                    <a:pt x="2919" y="615"/>
                    <a:pt x="3056" y="477"/>
                    <a:pt x="3056" y="308"/>
                  </a:cubicBezTo>
                  <a:cubicBezTo>
                    <a:pt x="3056" y="138"/>
                    <a:pt x="2919"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58;p53">
              <a:extLst>
                <a:ext uri="{FF2B5EF4-FFF2-40B4-BE49-F238E27FC236}">
                  <a16:creationId xmlns:a16="http://schemas.microsoft.com/office/drawing/2014/main" id="{8F89700D-CC7D-92EC-6178-DF1041849FE6}"/>
                </a:ext>
              </a:extLst>
            </p:cNvPr>
            <p:cNvSpPr/>
            <p:nvPr/>
          </p:nvSpPr>
          <p:spPr>
            <a:xfrm>
              <a:off x="2375813" y="1579775"/>
              <a:ext cx="17375" cy="15350"/>
            </a:xfrm>
            <a:custGeom>
              <a:avLst/>
              <a:gdLst/>
              <a:ahLst/>
              <a:cxnLst/>
              <a:rect l="l" t="t" r="r" b="b"/>
              <a:pathLst>
                <a:path w="695" h="614" extrusionOk="0">
                  <a:moveTo>
                    <a:pt x="345" y="0"/>
                  </a:moveTo>
                  <a:cubicBezTo>
                    <a:pt x="306" y="0"/>
                    <a:pt x="267" y="8"/>
                    <a:pt x="230" y="23"/>
                  </a:cubicBezTo>
                  <a:cubicBezTo>
                    <a:pt x="76" y="88"/>
                    <a:pt x="0" y="270"/>
                    <a:pt x="63" y="424"/>
                  </a:cubicBezTo>
                  <a:cubicBezTo>
                    <a:pt x="112" y="541"/>
                    <a:pt x="228" y="613"/>
                    <a:pt x="348" y="613"/>
                  </a:cubicBezTo>
                  <a:cubicBezTo>
                    <a:pt x="387" y="613"/>
                    <a:pt x="426" y="606"/>
                    <a:pt x="464" y="590"/>
                  </a:cubicBezTo>
                  <a:cubicBezTo>
                    <a:pt x="619" y="526"/>
                    <a:pt x="694" y="343"/>
                    <a:pt x="630" y="189"/>
                  </a:cubicBezTo>
                  <a:cubicBezTo>
                    <a:pt x="582" y="72"/>
                    <a:pt x="465"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59;p53">
              <a:extLst>
                <a:ext uri="{FF2B5EF4-FFF2-40B4-BE49-F238E27FC236}">
                  <a16:creationId xmlns:a16="http://schemas.microsoft.com/office/drawing/2014/main" id="{E95C7734-177B-5395-15D6-03C1576A1715}"/>
                </a:ext>
              </a:extLst>
            </p:cNvPr>
            <p:cNvSpPr/>
            <p:nvPr/>
          </p:nvSpPr>
          <p:spPr>
            <a:xfrm>
              <a:off x="2157288" y="1543150"/>
              <a:ext cx="16200" cy="15275"/>
            </a:xfrm>
            <a:custGeom>
              <a:avLst/>
              <a:gdLst/>
              <a:ahLst/>
              <a:cxnLst/>
              <a:rect l="l" t="t" r="r" b="b"/>
              <a:pathLst>
                <a:path w="648" h="611" extrusionOk="0">
                  <a:moveTo>
                    <a:pt x="329" y="1"/>
                  </a:moveTo>
                  <a:cubicBezTo>
                    <a:pt x="252" y="1"/>
                    <a:pt x="175" y="29"/>
                    <a:pt x="114" y="93"/>
                  </a:cubicBezTo>
                  <a:cubicBezTo>
                    <a:pt x="17" y="194"/>
                    <a:pt x="0" y="358"/>
                    <a:pt x="81" y="474"/>
                  </a:cubicBezTo>
                  <a:cubicBezTo>
                    <a:pt x="138" y="561"/>
                    <a:pt x="235" y="610"/>
                    <a:pt x="336" y="610"/>
                  </a:cubicBezTo>
                  <a:cubicBezTo>
                    <a:pt x="363" y="610"/>
                    <a:pt x="391" y="607"/>
                    <a:pt x="418" y="599"/>
                  </a:cubicBezTo>
                  <a:cubicBezTo>
                    <a:pt x="545" y="564"/>
                    <a:pt x="639" y="446"/>
                    <a:pt x="642" y="312"/>
                  </a:cubicBezTo>
                  <a:cubicBezTo>
                    <a:pt x="647" y="127"/>
                    <a:pt x="490"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960;p53">
            <a:extLst>
              <a:ext uri="{FF2B5EF4-FFF2-40B4-BE49-F238E27FC236}">
                <a16:creationId xmlns:a16="http://schemas.microsoft.com/office/drawing/2014/main" id="{3136AC96-279F-7B89-B55C-7F6BCCAA2138}"/>
              </a:ext>
            </a:extLst>
          </p:cNvPr>
          <p:cNvSpPr/>
          <p:nvPr/>
        </p:nvSpPr>
        <p:spPr>
          <a:xfrm>
            <a:off x="11782395" y="2391352"/>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1;p53">
            <a:extLst>
              <a:ext uri="{FF2B5EF4-FFF2-40B4-BE49-F238E27FC236}">
                <a16:creationId xmlns:a16="http://schemas.microsoft.com/office/drawing/2014/main" id="{13F493D9-4FF1-F393-780D-46888809CA22}"/>
              </a:ext>
            </a:extLst>
          </p:cNvPr>
          <p:cNvSpPr/>
          <p:nvPr/>
        </p:nvSpPr>
        <p:spPr>
          <a:xfrm>
            <a:off x="2333499" y="5894075"/>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2;p53">
            <a:extLst>
              <a:ext uri="{FF2B5EF4-FFF2-40B4-BE49-F238E27FC236}">
                <a16:creationId xmlns:a16="http://schemas.microsoft.com/office/drawing/2014/main" id="{0B20C174-F408-E2E5-6E97-1E462D0CDB12}"/>
              </a:ext>
            </a:extLst>
          </p:cNvPr>
          <p:cNvSpPr/>
          <p:nvPr/>
        </p:nvSpPr>
        <p:spPr>
          <a:xfrm>
            <a:off x="12394139" y="2481268"/>
            <a:ext cx="358988" cy="35491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3;p53">
            <a:extLst>
              <a:ext uri="{FF2B5EF4-FFF2-40B4-BE49-F238E27FC236}">
                <a16:creationId xmlns:a16="http://schemas.microsoft.com/office/drawing/2014/main" id="{CA23CB8A-6332-971E-35D4-59C33BC445CF}"/>
              </a:ext>
            </a:extLst>
          </p:cNvPr>
          <p:cNvSpPr/>
          <p:nvPr/>
        </p:nvSpPr>
        <p:spPr>
          <a:xfrm>
            <a:off x="2619148" y="6324171"/>
            <a:ext cx="546808" cy="540640"/>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964;p53">
            <a:extLst>
              <a:ext uri="{FF2B5EF4-FFF2-40B4-BE49-F238E27FC236}">
                <a16:creationId xmlns:a16="http://schemas.microsoft.com/office/drawing/2014/main" id="{977022F6-CE1A-B7DE-9247-8BFFA1729187}"/>
              </a:ext>
            </a:extLst>
          </p:cNvPr>
          <p:cNvGrpSpPr/>
          <p:nvPr/>
        </p:nvGrpSpPr>
        <p:grpSpPr>
          <a:xfrm>
            <a:off x="12022149" y="2599068"/>
            <a:ext cx="639238" cy="702673"/>
            <a:chOff x="5388488" y="1344475"/>
            <a:chExt cx="357225" cy="392675"/>
          </a:xfrm>
        </p:grpSpPr>
        <p:sp>
          <p:nvSpPr>
            <p:cNvPr id="41" name="Google Shape;965;p53">
              <a:extLst>
                <a:ext uri="{FF2B5EF4-FFF2-40B4-BE49-F238E27FC236}">
                  <a16:creationId xmlns:a16="http://schemas.microsoft.com/office/drawing/2014/main" id="{7567FB2D-86E0-1F91-607F-383ADED8519F}"/>
                </a:ext>
              </a:extLst>
            </p:cNvPr>
            <p:cNvSpPr/>
            <p:nvPr/>
          </p:nvSpPr>
          <p:spPr>
            <a:xfrm>
              <a:off x="5388488" y="1344475"/>
              <a:ext cx="357225" cy="392675"/>
            </a:xfrm>
            <a:custGeom>
              <a:avLst/>
              <a:gdLst/>
              <a:ahLst/>
              <a:cxnLst/>
              <a:rect l="l" t="t" r="r" b="b"/>
              <a:pathLst>
                <a:path w="14289" h="15707" extrusionOk="0">
                  <a:moveTo>
                    <a:pt x="5325" y="1035"/>
                  </a:moveTo>
                  <a:lnTo>
                    <a:pt x="5325" y="1848"/>
                  </a:lnTo>
                  <a:lnTo>
                    <a:pt x="4489" y="1848"/>
                  </a:lnTo>
                  <a:lnTo>
                    <a:pt x="5325" y="1035"/>
                  </a:lnTo>
                  <a:close/>
                  <a:moveTo>
                    <a:pt x="10245" y="613"/>
                  </a:moveTo>
                  <a:lnTo>
                    <a:pt x="10245" y="9310"/>
                  </a:lnTo>
                  <a:lnTo>
                    <a:pt x="4044" y="9310"/>
                  </a:lnTo>
                  <a:lnTo>
                    <a:pt x="4044" y="2463"/>
                  </a:lnTo>
                  <a:lnTo>
                    <a:pt x="5631" y="2463"/>
                  </a:lnTo>
                  <a:cubicBezTo>
                    <a:pt x="5800" y="2463"/>
                    <a:pt x="5938" y="2325"/>
                    <a:pt x="5938" y="2156"/>
                  </a:cubicBezTo>
                  <a:lnTo>
                    <a:pt x="5938" y="613"/>
                  </a:lnTo>
                  <a:close/>
                  <a:moveTo>
                    <a:pt x="3429" y="2463"/>
                  </a:moveTo>
                  <a:lnTo>
                    <a:pt x="3429" y="3205"/>
                  </a:lnTo>
                  <a:lnTo>
                    <a:pt x="1662" y="3205"/>
                  </a:lnTo>
                  <a:cubicBezTo>
                    <a:pt x="1493" y="3205"/>
                    <a:pt x="1355" y="3343"/>
                    <a:pt x="1355" y="3512"/>
                  </a:cubicBezTo>
                  <a:lnTo>
                    <a:pt x="1355" y="11246"/>
                  </a:lnTo>
                  <a:lnTo>
                    <a:pt x="613" y="11246"/>
                  </a:lnTo>
                  <a:lnTo>
                    <a:pt x="613" y="3146"/>
                  </a:lnTo>
                  <a:cubicBezTo>
                    <a:pt x="613" y="2800"/>
                    <a:pt x="898" y="2494"/>
                    <a:pt x="1248" y="2463"/>
                  </a:cubicBezTo>
                  <a:close/>
                  <a:moveTo>
                    <a:pt x="13035" y="2463"/>
                  </a:moveTo>
                  <a:cubicBezTo>
                    <a:pt x="13370" y="2502"/>
                    <a:pt x="13674" y="2803"/>
                    <a:pt x="13674" y="3146"/>
                  </a:cubicBezTo>
                  <a:lnTo>
                    <a:pt x="13674" y="11246"/>
                  </a:lnTo>
                  <a:lnTo>
                    <a:pt x="12932" y="11246"/>
                  </a:lnTo>
                  <a:lnTo>
                    <a:pt x="12932" y="3512"/>
                  </a:lnTo>
                  <a:cubicBezTo>
                    <a:pt x="12932" y="3343"/>
                    <a:pt x="12796" y="3205"/>
                    <a:pt x="12625" y="3205"/>
                  </a:cubicBezTo>
                  <a:lnTo>
                    <a:pt x="10858" y="3205"/>
                  </a:lnTo>
                  <a:lnTo>
                    <a:pt x="10858" y="2463"/>
                  </a:lnTo>
                  <a:close/>
                  <a:moveTo>
                    <a:pt x="12319" y="3818"/>
                  </a:moveTo>
                  <a:lnTo>
                    <a:pt x="12319" y="11246"/>
                  </a:lnTo>
                  <a:lnTo>
                    <a:pt x="8515" y="11246"/>
                  </a:lnTo>
                  <a:cubicBezTo>
                    <a:pt x="8345" y="11246"/>
                    <a:pt x="8207" y="11384"/>
                    <a:pt x="8207" y="11554"/>
                  </a:cubicBezTo>
                  <a:cubicBezTo>
                    <a:pt x="8207" y="11723"/>
                    <a:pt x="8345" y="11859"/>
                    <a:pt x="8515" y="11859"/>
                  </a:cubicBezTo>
                  <a:lnTo>
                    <a:pt x="13674" y="11859"/>
                  </a:lnTo>
                  <a:lnTo>
                    <a:pt x="13674" y="12099"/>
                  </a:lnTo>
                  <a:cubicBezTo>
                    <a:pt x="13674" y="12443"/>
                    <a:pt x="13396" y="12721"/>
                    <a:pt x="13052" y="12721"/>
                  </a:cubicBezTo>
                  <a:lnTo>
                    <a:pt x="1237" y="12721"/>
                  </a:lnTo>
                  <a:cubicBezTo>
                    <a:pt x="893" y="12721"/>
                    <a:pt x="613" y="12443"/>
                    <a:pt x="613" y="12099"/>
                  </a:cubicBezTo>
                  <a:lnTo>
                    <a:pt x="613" y="11859"/>
                  </a:lnTo>
                  <a:lnTo>
                    <a:pt x="5816" y="11859"/>
                  </a:lnTo>
                  <a:cubicBezTo>
                    <a:pt x="5986" y="11859"/>
                    <a:pt x="6122" y="11723"/>
                    <a:pt x="6122" y="11554"/>
                  </a:cubicBezTo>
                  <a:cubicBezTo>
                    <a:pt x="6122" y="11511"/>
                    <a:pt x="6115" y="11471"/>
                    <a:pt x="6098" y="11434"/>
                  </a:cubicBezTo>
                  <a:cubicBezTo>
                    <a:pt x="6052" y="11324"/>
                    <a:pt x="5943" y="11246"/>
                    <a:pt x="5816" y="11246"/>
                  </a:cubicBezTo>
                  <a:lnTo>
                    <a:pt x="1970" y="11246"/>
                  </a:lnTo>
                  <a:lnTo>
                    <a:pt x="1970" y="3818"/>
                  </a:lnTo>
                  <a:lnTo>
                    <a:pt x="3429" y="3818"/>
                  </a:lnTo>
                  <a:lnTo>
                    <a:pt x="3429" y="9617"/>
                  </a:lnTo>
                  <a:cubicBezTo>
                    <a:pt x="3429" y="9787"/>
                    <a:pt x="3567" y="9925"/>
                    <a:pt x="3737" y="9925"/>
                  </a:cubicBezTo>
                  <a:lnTo>
                    <a:pt x="10552" y="9925"/>
                  </a:lnTo>
                  <a:cubicBezTo>
                    <a:pt x="10722" y="9925"/>
                    <a:pt x="10858" y="9787"/>
                    <a:pt x="10858" y="9617"/>
                  </a:cubicBezTo>
                  <a:lnTo>
                    <a:pt x="10858" y="3818"/>
                  </a:lnTo>
                  <a:close/>
                  <a:moveTo>
                    <a:pt x="8237" y="13335"/>
                  </a:moveTo>
                  <a:lnTo>
                    <a:pt x="8590" y="15093"/>
                  </a:lnTo>
                  <a:lnTo>
                    <a:pt x="5583" y="15093"/>
                  </a:lnTo>
                  <a:lnTo>
                    <a:pt x="5967" y="13335"/>
                  </a:lnTo>
                  <a:close/>
                  <a:moveTo>
                    <a:pt x="5631" y="0"/>
                  </a:moveTo>
                  <a:cubicBezTo>
                    <a:pt x="5551" y="0"/>
                    <a:pt x="5474" y="31"/>
                    <a:pt x="5417" y="87"/>
                  </a:cubicBezTo>
                  <a:lnTo>
                    <a:pt x="3611" y="1848"/>
                  </a:lnTo>
                  <a:lnTo>
                    <a:pt x="1235" y="1848"/>
                  </a:lnTo>
                  <a:cubicBezTo>
                    <a:pt x="1228" y="1848"/>
                    <a:pt x="1220" y="1848"/>
                    <a:pt x="1213" y="1850"/>
                  </a:cubicBezTo>
                  <a:cubicBezTo>
                    <a:pt x="532" y="1902"/>
                    <a:pt x="0" y="2470"/>
                    <a:pt x="0" y="3146"/>
                  </a:cubicBezTo>
                  <a:lnTo>
                    <a:pt x="0" y="12099"/>
                  </a:lnTo>
                  <a:cubicBezTo>
                    <a:pt x="0" y="12780"/>
                    <a:pt x="554" y="13335"/>
                    <a:pt x="1237" y="13335"/>
                  </a:cubicBezTo>
                  <a:lnTo>
                    <a:pt x="5340" y="13335"/>
                  </a:lnTo>
                  <a:lnTo>
                    <a:pt x="4955" y="15093"/>
                  </a:lnTo>
                  <a:lnTo>
                    <a:pt x="4029" y="15093"/>
                  </a:lnTo>
                  <a:cubicBezTo>
                    <a:pt x="3860" y="15093"/>
                    <a:pt x="3722" y="15229"/>
                    <a:pt x="3722" y="15399"/>
                  </a:cubicBezTo>
                  <a:cubicBezTo>
                    <a:pt x="3722" y="15568"/>
                    <a:pt x="3860" y="15706"/>
                    <a:pt x="4029" y="15706"/>
                  </a:cubicBezTo>
                  <a:lnTo>
                    <a:pt x="10138" y="15706"/>
                  </a:lnTo>
                  <a:cubicBezTo>
                    <a:pt x="10308" y="15706"/>
                    <a:pt x="10444" y="15568"/>
                    <a:pt x="10444" y="15399"/>
                  </a:cubicBezTo>
                  <a:cubicBezTo>
                    <a:pt x="10444" y="15229"/>
                    <a:pt x="10308" y="15093"/>
                    <a:pt x="10138" y="15093"/>
                  </a:cubicBezTo>
                  <a:lnTo>
                    <a:pt x="9216" y="15093"/>
                  </a:lnTo>
                  <a:lnTo>
                    <a:pt x="8863" y="13335"/>
                  </a:lnTo>
                  <a:lnTo>
                    <a:pt x="13052" y="13335"/>
                  </a:lnTo>
                  <a:cubicBezTo>
                    <a:pt x="13733" y="13335"/>
                    <a:pt x="14289" y="12780"/>
                    <a:pt x="14289" y="12099"/>
                  </a:cubicBezTo>
                  <a:lnTo>
                    <a:pt x="14289" y="3146"/>
                  </a:lnTo>
                  <a:cubicBezTo>
                    <a:pt x="14289" y="2513"/>
                    <a:pt x="13713" y="1848"/>
                    <a:pt x="13052" y="1848"/>
                  </a:cubicBezTo>
                  <a:lnTo>
                    <a:pt x="10858" y="1848"/>
                  </a:lnTo>
                  <a:lnTo>
                    <a:pt x="10858" y="306"/>
                  </a:lnTo>
                  <a:cubicBezTo>
                    <a:pt x="10858" y="136"/>
                    <a:pt x="10722" y="0"/>
                    <a:pt x="10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p53">
              <a:extLst>
                <a:ext uri="{FF2B5EF4-FFF2-40B4-BE49-F238E27FC236}">
                  <a16:creationId xmlns:a16="http://schemas.microsoft.com/office/drawing/2014/main" id="{33ADF01B-6331-776F-7D7D-95CB399521C2}"/>
                </a:ext>
              </a:extLst>
            </p:cNvPr>
            <p:cNvSpPr/>
            <p:nvPr/>
          </p:nvSpPr>
          <p:spPr>
            <a:xfrm>
              <a:off x="5529288" y="1521125"/>
              <a:ext cx="75625" cy="15350"/>
            </a:xfrm>
            <a:custGeom>
              <a:avLst/>
              <a:gdLst/>
              <a:ahLst/>
              <a:cxnLst/>
              <a:rect l="l" t="t" r="r" b="b"/>
              <a:pathLst>
                <a:path w="3025" h="614" extrusionOk="0">
                  <a:moveTo>
                    <a:pt x="308" y="0"/>
                  </a:moveTo>
                  <a:cubicBezTo>
                    <a:pt x="138" y="0"/>
                    <a:pt x="0" y="137"/>
                    <a:pt x="0" y="306"/>
                  </a:cubicBezTo>
                  <a:cubicBezTo>
                    <a:pt x="0" y="475"/>
                    <a:pt x="138" y="613"/>
                    <a:pt x="308" y="613"/>
                  </a:cubicBezTo>
                  <a:lnTo>
                    <a:pt x="2717" y="613"/>
                  </a:lnTo>
                  <a:cubicBezTo>
                    <a:pt x="2886" y="613"/>
                    <a:pt x="3025" y="475"/>
                    <a:pt x="3025" y="306"/>
                  </a:cubicBezTo>
                  <a:cubicBezTo>
                    <a:pt x="3025" y="137"/>
                    <a:pt x="2886" y="0"/>
                    <a:pt x="2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7;p53">
              <a:extLst>
                <a:ext uri="{FF2B5EF4-FFF2-40B4-BE49-F238E27FC236}">
                  <a16:creationId xmlns:a16="http://schemas.microsoft.com/office/drawing/2014/main" id="{BBD12943-4BF0-099A-A266-678802B99F78}"/>
                </a:ext>
              </a:extLst>
            </p:cNvPr>
            <p:cNvSpPr/>
            <p:nvPr/>
          </p:nvSpPr>
          <p:spPr>
            <a:xfrm>
              <a:off x="5530563" y="1420550"/>
              <a:ext cx="73625" cy="86000"/>
            </a:xfrm>
            <a:custGeom>
              <a:avLst/>
              <a:gdLst/>
              <a:ahLst/>
              <a:cxnLst/>
              <a:rect l="l" t="t" r="r" b="b"/>
              <a:pathLst>
                <a:path w="2945" h="3440" extrusionOk="0">
                  <a:moveTo>
                    <a:pt x="1470" y="0"/>
                  </a:moveTo>
                  <a:cubicBezTo>
                    <a:pt x="1452" y="0"/>
                    <a:pt x="1433" y="2"/>
                    <a:pt x="1415" y="5"/>
                  </a:cubicBezTo>
                  <a:cubicBezTo>
                    <a:pt x="1356" y="16"/>
                    <a:pt x="1300" y="46"/>
                    <a:pt x="1260" y="86"/>
                  </a:cubicBezTo>
                  <a:lnTo>
                    <a:pt x="126" y="1191"/>
                  </a:lnTo>
                  <a:cubicBezTo>
                    <a:pt x="5" y="1308"/>
                    <a:pt x="1" y="1504"/>
                    <a:pt x="119" y="1625"/>
                  </a:cubicBezTo>
                  <a:cubicBezTo>
                    <a:pt x="179" y="1687"/>
                    <a:pt x="259" y="1717"/>
                    <a:pt x="339" y="1717"/>
                  </a:cubicBezTo>
                  <a:cubicBezTo>
                    <a:pt x="416" y="1717"/>
                    <a:pt x="493" y="1688"/>
                    <a:pt x="553" y="1631"/>
                  </a:cubicBezTo>
                  <a:lnTo>
                    <a:pt x="1166" y="1034"/>
                  </a:lnTo>
                  <a:lnTo>
                    <a:pt x="1166" y="3134"/>
                  </a:lnTo>
                  <a:cubicBezTo>
                    <a:pt x="1166" y="3304"/>
                    <a:pt x="1304" y="3440"/>
                    <a:pt x="1473" y="3440"/>
                  </a:cubicBezTo>
                  <a:cubicBezTo>
                    <a:pt x="1643" y="3440"/>
                    <a:pt x="1779" y="3304"/>
                    <a:pt x="1779" y="3134"/>
                  </a:cubicBezTo>
                  <a:lnTo>
                    <a:pt x="1779" y="1034"/>
                  </a:lnTo>
                  <a:lnTo>
                    <a:pt x="2394" y="1631"/>
                  </a:lnTo>
                  <a:cubicBezTo>
                    <a:pt x="2453" y="1688"/>
                    <a:pt x="2530" y="1717"/>
                    <a:pt x="2607" y="1717"/>
                  </a:cubicBezTo>
                  <a:cubicBezTo>
                    <a:pt x="2686" y="1717"/>
                    <a:pt x="2767" y="1686"/>
                    <a:pt x="2826" y="1625"/>
                  </a:cubicBezTo>
                  <a:cubicBezTo>
                    <a:pt x="2944" y="1504"/>
                    <a:pt x="2942" y="1308"/>
                    <a:pt x="2821" y="1191"/>
                  </a:cubicBezTo>
                  <a:lnTo>
                    <a:pt x="1687" y="86"/>
                  </a:lnTo>
                  <a:cubicBezTo>
                    <a:pt x="1629" y="31"/>
                    <a:pt x="1550"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8;p53">
              <a:extLst>
                <a:ext uri="{FF2B5EF4-FFF2-40B4-BE49-F238E27FC236}">
                  <a16:creationId xmlns:a16="http://schemas.microsoft.com/office/drawing/2014/main" id="{97C78A4B-D299-896A-131E-07761D297313}"/>
                </a:ext>
              </a:extLst>
            </p:cNvPr>
            <p:cNvSpPr/>
            <p:nvPr/>
          </p:nvSpPr>
          <p:spPr>
            <a:xfrm>
              <a:off x="5559113" y="1625650"/>
              <a:ext cx="17125" cy="15300"/>
            </a:xfrm>
            <a:custGeom>
              <a:avLst/>
              <a:gdLst/>
              <a:ahLst/>
              <a:cxnLst/>
              <a:rect l="l" t="t" r="r" b="b"/>
              <a:pathLst>
                <a:path w="685" h="612" extrusionOk="0">
                  <a:moveTo>
                    <a:pt x="349" y="0"/>
                  </a:moveTo>
                  <a:cubicBezTo>
                    <a:pt x="340" y="0"/>
                    <a:pt x="332" y="0"/>
                    <a:pt x="324" y="1"/>
                  </a:cubicBezTo>
                  <a:cubicBezTo>
                    <a:pt x="190" y="10"/>
                    <a:pt x="77" y="108"/>
                    <a:pt x="48" y="239"/>
                  </a:cubicBezTo>
                  <a:cubicBezTo>
                    <a:pt x="0" y="443"/>
                    <a:pt x="170" y="611"/>
                    <a:pt x="353" y="611"/>
                  </a:cubicBezTo>
                  <a:cubicBezTo>
                    <a:pt x="410" y="611"/>
                    <a:pt x="469" y="595"/>
                    <a:pt x="523" y="557"/>
                  </a:cubicBezTo>
                  <a:cubicBezTo>
                    <a:pt x="639" y="476"/>
                    <a:pt x="685" y="320"/>
                    <a:pt x="630" y="189"/>
                  </a:cubicBezTo>
                  <a:cubicBezTo>
                    <a:pt x="583" y="75"/>
                    <a:pt x="469"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969;p53">
            <a:extLst>
              <a:ext uri="{FF2B5EF4-FFF2-40B4-BE49-F238E27FC236}">
                <a16:creationId xmlns:a16="http://schemas.microsoft.com/office/drawing/2014/main" id="{1F6EBEA1-AA95-96F9-B8FC-68F0631957AE}"/>
              </a:ext>
            </a:extLst>
          </p:cNvPr>
          <p:cNvGrpSpPr/>
          <p:nvPr/>
        </p:nvGrpSpPr>
        <p:grpSpPr>
          <a:xfrm>
            <a:off x="2538853" y="6126673"/>
            <a:ext cx="707399" cy="653069"/>
            <a:chOff x="6662738" y="3329625"/>
            <a:chExt cx="393875" cy="363625"/>
          </a:xfrm>
        </p:grpSpPr>
        <p:sp>
          <p:nvSpPr>
            <p:cNvPr id="46" name="Google Shape;970;p53">
              <a:extLst>
                <a:ext uri="{FF2B5EF4-FFF2-40B4-BE49-F238E27FC236}">
                  <a16:creationId xmlns:a16="http://schemas.microsoft.com/office/drawing/2014/main" id="{E4F07ACA-BB50-B4E8-9DFC-3BDD347391F1}"/>
                </a:ext>
              </a:extLst>
            </p:cNvPr>
            <p:cNvSpPr/>
            <p:nvPr/>
          </p:nvSpPr>
          <p:spPr>
            <a:xfrm>
              <a:off x="6662738" y="3329625"/>
              <a:ext cx="393875" cy="363625"/>
            </a:xfrm>
            <a:custGeom>
              <a:avLst/>
              <a:gdLst/>
              <a:ahLst/>
              <a:cxnLst/>
              <a:rect l="l" t="t" r="r" b="b"/>
              <a:pathLst>
                <a:path w="15755" h="14545" extrusionOk="0">
                  <a:moveTo>
                    <a:pt x="12356" y="613"/>
                  </a:moveTo>
                  <a:lnTo>
                    <a:pt x="9067" y="3934"/>
                  </a:lnTo>
                  <a:lnTo>
                    <a:pt x="8305" y="3172"/>
                  </a:lnTo>
                  <a:lnTo>
                    <a:pt x="10864" y="613"/>
                  </a:lnTo>
                  <a:close/>
                  <a:moveTo>
                    <a:pt x="2596" y="613"/>
                  </a:moveTo>
                  <a:lnTo>
                    <a:pt x="7219" y="5281"/>
                  </a:lnTo>
                  <a:lnTo>
                    <a:pt x="5739" y="5281"/>
                  </a:lnTo>
                  <a:lnTo>
                    <a:pt x="1072" y="613"/>
                  </a:lnTo>
                  <a:close/>
                  <a:moveTo>
                    <a:pt x="4880" y="613"/>
                  </a:moveTo>
                  <a:lnTo>
                    <a:pt x="9548" y="5283"/>
                  </a:lnTo>
                  <a:lnTo>
                    <a:pt x="8083" y="5283"/>
                  </a:lnTo>
                  <a:lnTo>
                    <a:pt x="3459" y="613"/>
                  </a:lnTo>
                  <a:close/>
                  <a:moveTo>
                    <a:pt x="9988" y="5896"/>
                  </a:moveTo>
                  <a:lnTo>
                    <a:pt x="9988" y="6735"/>
                  </a:lnTo>
                  <a:cubicBezTo>
                    <a:pt x="9988" y="6976"/>
                    <a:pt x="9791" y="7171"/>
                    <a:pt x="9551" y="7171"/>
                  </a:cubicBezTo>
                  <a:lnTo>
                    <a:pt x="9461" y="7171"/>
                  </a:lnTo>
                  <a:cubicBezTo>
                    <a:pt x="9047" y="6994"/>
                    <a:pt x="8602" y="6893"/>
                    <a:pt x="8151" y="6869"/>
                  </a:cubicBezTo>
                  <a:cubicBezTo>
                    <a:pt x="8086" y="6867"/>
                    <a:pt x="8020" y="6866"/>
                    <a:pt x="7956" y="6866"/>
                  </a:cubicBezTo>
                  <a:cubicBezTo>
                    <a:pt x="7438" y="6866"/>
                    <a:pt x="6923" y="6969"/>
                    <a:pt x="6448" y="7171"/>
                  </a:cubicBezTo>
                  <a:lnTo>
                    <a:pt x="6360" y="7171"/>
                  </a:lnTo>
                  <a:cubicBezTo>
                    <a:pt x="6119" y="7171"/>
                    <a:pt x="5924" y="6976"/>
                    <a:pt x="5924" y="6735"/>
                  </a:cubicBezTo>
                  <a:lnTo>
                    <a:pt x="5924" y="5896"/>
                  </a:lnTo>
                  <a:close/>
                  <a:moveTo>
                    <a:pt x="7956" y="7479"/>
                  </a:moveTo>
                  <a:cubicBezTo>
                    <a:pt x="9712" y="7479"/>
                    <a:pt x="11182" y="8949"/>
                    <a:pt x="11182" y="10705"/>
                  </a:cubicBezTo>
                  <a:cubicBezTo>
                    <a:pt x="11182" y="12483"/>
                    <a:pt x="9734" y="13932"/>
                    <a:pt x="7956" y="13932"/>
                  </a:cubicBezTo>
                  <a:cubicBezTo>
                    <a:pt x="6176" y="13932"/>
                    <a:pt x="4729" y="12483"/>
                    <a:pt x="4729" y="10705"/>
                  </a:cubicBezTo>
                  <a:cubicBezTo>
                    <a:pt x="4729" y="8949"/>
                    <a:pt x="6200" y="7479"/>
                    <a:pt x="7956" y="7479"/>
                  </a:cubicBezTo>
                  <a:close/>
                  <a:moveTo>
                    <a:pt x="332" y="0"/>
                  </a:moveTo>
                  <a:cubicBezTo>
                    <a:pt x="207" y="0"/>
                    <a:pt x="94" y="76"/>
                    <a:pt x="48" y="190"/>
                  </a:cubicBezTo>
                  <a:cubicBezTo>
                    <a:pt x="0" y="304"/>
                    <a:pt x="26" y="436"/>
                    <a:pt x="115" y="523"/>
                  </a:cubicBezTo>
                  <a:lnTo>
                    <a:pt x="5309" y="5719"/>
                  </a:lnTo>
                  <a:lnTo>
                    <a:pt x="5309" y="6735"/>
                  </a:lnTo>
                  <a:cubicBezTo>
                    <a:pt x="5309" y="7079"/>
                    <a:pt x="5476" y="7385"/>
                    <a:pt x="5732" y="7576"/>
                  </a:cubicBezTo>
                  <a:cubicBezTo>
                    <a:pt x="4755" y="8274"/>
                    <a:pt x="4116" y="9415"/>
                    <a:pt x="4116" y="10705"/>
                  </a:cubicBezTo>
                  <a:cubicBezTo>
                    <a:pt x="4116" y="12822"/>
                    <a:pt x="5837" y="14545"/>
                    <a:pt x="7956" y="14545"/>
                  </a:cubicBezTo>
                  <a:cubicBezTo>
                    <a:pt x="10072" y="14545"/>
                    <a:pt x="11795" y="12822"/>
                    <a:pt x="11795" y="10705"/>
                  </a:cubicBezTo>
                  <a:cubicBezTo>
                    <a:pt x="11795" y="9415"/>
                    <a:pt x="11156" y="8274"/>
                    <a:pt x="10179" y="7576"/>
                  </a:cubicBezTo>
                  <a:cubicBezTo>
                    <a:pt x="10435" y="7385"/>
                    <a:pt x="10601" y="7079"/>
                    <a:pt x="10601" y="6735"/>
                  </a:cubicBezTo>
                  <a:lnTo>
                    <a:pt x="10601" y="5708"/>
                  </a:lnTo>
                  <a:lnTo>
                    <a:pt x="11928" y="4344"/>
                  </a:lnTo>
                  <a:cubicBezTo>
                    <a:pt x="12045" y="4223"/>
                    <a:pt x="12044" y="4027"/>
                    <a:pt x="11922" y="3910"/>
                  </a:cubicBezTo>
                  <a:cubicBezTo>
                    <a:pt x="11862" y="3852"/>
                    <a:pt x="11785" y="3823"/>
                    <a:pt x="11707" y="3823"/>
                  </a:cubicBezTo>
                  <a:cubicBezTo>
                    <a:pt x="11627" y="3823"/>
                    <a:pt x="11548" y="3853"/>
                    <a:pt x="11488" y="3915"/>
                  </a:cubicBezTo>
                  <a:lnTo>
                    <a:pt x="10286" y="5152"/>
                  </a:lnTo>
                  <a:lnTo>
                    <a:pt x="9502" y="4368"/>
                  </a:lnTo>
                  <a:lnTo>
                    <a:pt x="13220" y="613"/>
                  </a:lnTo>
                  <a:lnTo>
                    <a:pt x="14698" y="613"/>
                  </a:lnTo>
                  <a:lnTo>
                    <a:pt x="13356" y="1994"/>
                  </a:lnTo>
                  <a:cubicBezTo>
                    <a:pt x="13238" y="2115"/>
                    <a:pt x="13240" y="2310"/>
                    <a:pt x="13361" y="2428"/>
                  </a:cubicBezTo>
                  <a:cubicBezTo>
                    <a:pt x="13421" y="2486"/>
                    <a:pt x="13499" y="2515"/>
                    <a:pt x="13576" y="2515"/>
                  </a:cubicBezTo>
                  <a:cubicBezTo>
                    <a:pt x="13656" y="2515"/>
                    <a:pt x="13736" y="2484"/>
                    <a:pt x="13796" y="2422"/>
                  </a:cubicBezTo>
                  <a:lnTo>
                    <a:pt x="15644" y="521"/>
                  </a:lnTo>
                  <a:cubicBezTo>
                    <a:pt x="15730" y="433"/>
                    <a:pt x="15754" y="300"/>
                    <a:pt x="15706" y="188"/>
                  </a:cubicBezTo>
                  <a:cubicBezTo>
                    <a:pt x="15659" y="74"/>
                    <a:pt x="15548" y="0"/>
                    <a:pt x="15425" y="0"/>
                  </a:cubicBezTo>
                  <a:lnTo>
                    <a:pt x="10735" y="0"/>
                  </a:lnTo>
                  <a:cubicBezTo>
                    <a:pt x="10654" y="0"/>
                    <a:pt x="10577" y="31"/>
                    <a:pt x="10520" y="90"/>
                  </a:cubicBezTo>
                  <a:lnTo>
                    <a:pt x="7871" y="2737"/>
                  </a:lnTo>
                  <a:lnTo>
                    <a:pt x="5224" y="90"/>
                  </a:lnTo>
                  <a:cubicBezTo>
                    <a:pt x="5167" y="31"/>
                    <a:pt x="5088"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1;p53">
              <a:extLst>
                <a:ext uri="{FF2B5EF4-FFF2-40B4-BE49-F238E27FC236}">
                  <a16:creationId xmlns:a16="http://schemas.microsoft.com/office/drawing/2014/main" id="{5FA241BB-D677-A5C1-F28E-78046E603E17}"/>
                </a:ext>
              </a:extLst>
            </p:cNvPr>
            <p:cNvSpPr/>
            <p:nvPr/>
          </p:nvSpPr>
          <p:spPr>
            <a:xfrm>
              <a:off x="6803188" y="3538250"/>
              <a:ext cx="116850" cy="110525"/>
            </a:xfrm>
            <a:custGeom>
              <a:avLst/>
              <a:gdLst/>
              <a:ahLst/>
              <a:cxnLst/>
              <a:rect l="l" t="t" r="r" b="b"/>
              <a:pathLst>
                <a:path w="4674" h="4421" extrusionOk="0">
                  <a:moveTo>
                    <a:pt x="2335" y="605"/>
                  </a:moveTo>
                  <a:cubicBezTo>
                    <a:pt x="2387" y="605"/>
                    <a:pt x="2437" y="639"/>
                    <a:pt x="2463" y="691"/>
                  </a:cubicBezTo>
                  <a:lnTo>
                    <a:pt x="2728" y="1230"/>
                  </a:lnTo>
                  <a:cubicBezTo>
                    <a:pt x="2838" y="1453"/>
                    <a:pt x="3050" y="1605"/>
                    <a:pt x="3295" y="1642"/>
                  </a:cubicBezTo>
                  <a:lnTo>
                    <a:pt x="3889" y="1729"/>
                  </a:lnTo>
                  <a:cubicBezTo>
                    <a:pt x="4001" y="1744"/>
                    <a:pt x="4048" y="1885"/>
                    <a:pt x="3967" y="1964"/>
                  </a:cubicBezTo>
                  <a:lnTo>
                    <a:pt x="3536" y="2384"/>
                  </a:lnTo>
                  <a:cubicBezTo>
                    <a:pt x="3359" y="2557"/>
                    <a:pt x="3278" y="2807"/>
                    <a:pt x="3320" y="3050"/>
                  </a:cubicBezTo>
                  <a:lnTo>
                    <a:pt x="3422" y="3643"/>
                  </a:lnTo>
                  <a:cubicBezTo>
                    <a:pt x="3436" y="3732"/>
                    <a:pt x="3364" y="3806"/>
                    <a:pt x="3283" y="3806"/>
                  </a:cubicBezTo>
                  <a:cubicBezTo>
                    <a:pt x="3262" y="3806"/>
                    <a:pt x="3240" y="3801"/>
                    <a:pt x="3219" y="3790"/>
                  </a:cubicBezTo>
                  <a:lnTo>
                    <a:pt x="2687" y="3511"/>
                  </a:lnTo>
                  <a:cubicBezTo>
                    <a:pt x="2579" y="3453"/>
                    <a:pt x="2458" y="3425"/>
                    <a:pt x="2337" y="3425"/>
                  </a:cubicBezTo>
                  <a:cubicBezTo>
                    <a:pt x="2216" y="3425"/>
                    <a:pt x="2096" y="3453"/>
                    <a:pt x="1988" y="3511"/>
                  </a:cubicBezTo>
                  <a:lnTo>
                    <a:pt x="1456" y="3790"/>
                  </a:lnTo>
                  <a:cubicBezTo>
                    <a:pt x="1435" y="3801"/>
                    <a:pt x="1413" y="3806"/>
                    <a:pt x="1392" y="3806"/>
                  </a:cubicBezTo>
                  <a:cubicBezTo>
                    <a:pt x="1311" y="3806"/>
                    <a:pt x="1237" y="3732"/>
                    <a:pt x="1253" y="3643"/>
                  </a:cubicBezTo>
                  <a:lnTo>
                    <a:pt x="1355" y="3050"/>
                  </a:lnTo>
                  <a:cubicBezTo>
                    <a:pt x="1397" y="2807"/>
                    <a:pt x="1316" y="2557"/>
                    <a:pt x="1138" y="2384"/>
                  </a:cubicBezTo>
                  <a:lnTo>
                    <a:pt x="709" y="1964"/>
                  </a:lnTo>
                  <a:cubicBezTo>
                    <a:pt x="626" y="1885"/>
                    <a:pt x="672" y="1744"/>
                    <a:pt x="786" y="1729"/>
                  </a:cubicBezTo>
                  <a:lnTo>
                    <a:pt x="1380" y="1642"/>
                  </a:lnTo>
                  <a:cubicBezTo>
                    <a:pt x="1625" y="1605"/>
                    <a:pt x="1837" y="1453"/>
                    <a:pt x="1947" y="1230"/>
                  </a:cubicBezTo>
                  <a:lnTo>
                    <a:pt x="2212" y="691"/>
                  </a:lnTo>
                  <a:cubicBezTo>
                    <a:pt x="2245" y="630"/>
                    <a:pt x="2291" y="605"/>
                    <a:pt x="2335" y="605"/>
                  </a:cubicBezTo>
                  <a:close/>
                  <a:moveTo>
                    <a:pt x="2338" y="0"/>
                  </a:moveTo>
                  <a:cubicBezTo>
                    <a:pt x="2049" y="0"/>
                    <a:pt x="1789" y="161"/>
                    <a:pt x="1662" y="420"/>
                  </a:cubicBezTo>
                  <a:lnTo>
                    <a:pt x="1397" y="958"/>
                  </a:lnTo>
                  <a:cubicBezTo>
                    <a:pt x="1377" y="1000"/>
                    <a:pt x="1336" y="1028"/>
                    <a:pt x="1292" y="1035"/>
                  </a:cubicBezTo>
                  <a:lnTo>
                    <a:pt x="698" y="1121"/>
                  </a:lnTo>
                  <a:cubicBezTo>
                    <a:pt x="410" y="1162"/>
                    <a:pt x="179" y="1359"/>
                    <a:pt x="90" y="1633"/>
                  </a:cubicBezTo>
                  <a:cubicBezTo>
                    <a:pt x="0" y="1907"/>
                    <a:pt x="74" y="2204"/>
                    <a:pt x="280" y="2404"/>
                  </a:cubicBezTo>
                  <a:lnTo>
                    <a:pt x="710" y="2824"/>
                  </a:lnTo>
                  <a:cubicBezTo>
                    <a:pt x="744" y="2855"/>
                    <a:pt x="758" y="2901"/>
                    <a:pt x="751" y="2947"/>
                  </a:cubicBezTo>
                  <a:lnTo>
                    <a:pt x="648" y="3540"/>
                  </a:lnTo>
                  <a:cubicBezTo>
                    <a:pt x="600" y="3823"/>
                    <a:pt x="714" y="4105"/>
                    <a:pt x="948" y="4276"/>
                  </a:cubicBezTo>
                  <a:cubicBezTo>
                    <a:pt x="1080" y="4372"/>
                    <a:pt x="1235" y="4420"/>
                    <a:pt x="1390" y="4420"/>
                  </a:cubicBezTo>
                  <a:cubicBezTo>
                    <a:pt x="1509" y="4420"/>
                    <a:pt x="1629" y="4390"/>
                    <a:pt x="1741" y="4333"/>
                  </a:cubicBezTo>
                  <a:lnTo>
                    <a:pt x="2273" y="4054"/>
                  </a:lnTo>
                  <a:cubicBezTo>
                    <a:pt x="2293" y="4042"/>
                    <a:pt x="2315" y="4037"/>
                    <a:pt x="2338" y="4037"/>
                  </a:cubicBezTo>
                  <a:cubicBezTo>
                    <a:pt x="2360" y="4037"/>
                    <a:pt x="2382" y="4042"/>
                    <a:pt x="2402" y="4054"/>
                  </a:cubicBezTo>
                  <a:lnTo>
                    <a:pt x="2934" y="4333"/>
                  </a:lnTo>
                  <a:cubicBezTo>
                    <a:pt x="3045" y="4392"/>
                    <a:pt x="3166" y="4421"/>
                    <a:pt x="3285" y="4421"/>
                  </a:cubicBezTo>
                  <a:cubicBezTo>
                    <a:pt x="3441" y="4421"/>
                    <a:pt x="3595" y="4372"/>
                    <a:pt x="3727" y="4276"/>
                  </a:cubicBezTo>
                  <a:cubicBezTo>
                    <a:pt x="3959" y="4105"/>
                    <a:pt x="4075" y="3823"/>
                    <a:pt x="4025" y="3540"/>
                  </a:cubicBezTo>
                  <a:lnTo>
                    <a:pt x="3924" y="2947"/>
                  </a:lnTo>
                  <a:cubicBezTo>
                    <a:pt x="3917" y="2901"/>
                    <a:pt x="3932" y="2855"/>
                    <a:pt x="3965" y="2824"/>
                  </a:cubicBezTo>
                  <a:lnTo>
                    <a:pt x="4395" y="2404"/>
                  </a:lnTo>
                  <a:cubicBezTo>
                    <a:pt x="4602" y="2204"/>
                    <a:pt x="4673" y="1907"/>
                    <a:pt x="4585" y="1633"/>
                  </a:cubicBezTo>
                  <a:cubicBezTo>
                    <a:pt x="4497" y="1359"/>
                    <a:pt x="4263" y="1162"/>
                    <a:pt x="3978" y="1121"/>
                  </a:cubicBezTo>
                  <a:lnTo>
                    <a:pt x="3383" y="1035"/>
                  </a:lnTo>
                  <a:cubicBezTo>
                    <a:pt x="3337" y="1028"/>
                    <a:pt x="3298" y="1000"/>
                    <a:pt x="3278" y="958"/>
                  </a:cubicBezTo>
                  <a:lnTo>
                    <a:pt x="3011" y="420"/>
                  </a:lnTo>
                  <a:cubicBezTo>
                    <a:pt x="2884" y="161"/>
                    <a:pt x="2627" y="0"/>
                    <a:pt x="2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2;p53">
              <a:extLst>
                <a:ext uri="{FF2B5EF4-FFF2-40B4-BE49-F238E27FC236}">
                  <a16:creationId xmlns:a16="http://schemas.microsoft.com/office/drawing/2014/main" id="{F7786F37-30CB-725A-7429-A5551F1F5034}"/>
                </a:ext>
              </a:extLst>
            </p:cNvPr>
            <p:cNvSpPr/>
            <p:nvPr/>
          </p:nvSpPr>
          <p:spPr>
            <a:xfrm>
              <a:off x="6970613" y="3400650"/>
              <a:ext cx="17100" cy="15350"/>
            </a:xfrm>
            <a:custGeom>
              <a:avLst/>
              <a:gdLst/>
              <a:ahLst/>
              <a:cxnLst/>
              <a:rect l="l" t="t" r="r" b="b"/>
              <a:pathLst>
                <a:path w="684" h="614" extrusionOk="0">
                  <a:moveTo>
                    <a:pt x="346" y="0"/>
                  </a:moveTo>
                  <a:cubicBezTo>
                    <a:pt x="339" y="0"/>
                    <a:pt x="332" y="1"/>
                    <a:pt x="325" y="1"/>
                  </a:cubicBezTo>
                  <a:cubicBezTo>
                    <a:pt x="191" y="12"/>
                    <a:pt x="76" y="110"/>
                    <a:pt x="47" y="240"/>
                  </a:cubicBezTo>
                  <a:cubicBezTo>
                    <a:pt x="1" y="443"/>
                    <a:pt x="171" y="613"/>
                    <a:pt x="354" y="613"/>
                  </a:cubicBezTo>
                  <a:cubicBezTo>
                    <a:pt x="411" y="613"/>
                    <a:pt x="470" y="597"/>
                    <a:pt x="524" y="559"/>
                  </a:cubicBezTo>
                  <a:cubicBezTo>
                    <a:pt x="640" y="476"/>
                    <a:pt x="684" y="321"/>
                    <a:pt x="630" y="191"/>
                  </a:cubicBezTo>
                  <a:cubicBezTo>
                    <a:pt x="582" y="76"/>
                    <a:pt x="469"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9" name="Google Shape;973;p53">
            <a:extLst>
              <a:ext uri="{FF2B5EF4-FFF2-40B4-BE49-F238E27FC236}">
                <a16:creationId xmlns:a16="http://schemas.microsoft.com/office/drawing/2014/main" id="{2F1BD6AD-115E-1591-B98A-CEBB118E74CA}"/>
              </a:ext>
            </a:extLst>
          </p:cNvPr>
          <p:cNvCxnSpPr>
            <a:stCxn id="4" idx="2"/>
            <a:endCxn id="37" idx="0"/>
          </p:cNvCxnSpPr>
          <p:nvPr/>
        </p:nvCxnSpPr>
        <p:spPr>
          <a:xfrm>
            <a:off x="2892552" y="5283352"/>
            <a:ext cx="0" cy="610722"/>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974;p53">
            <a:extLst>
              <a:ext uri="{FF2B5EF4-FFF2-40B4-BE49-F238E27FC236}">
                <a16:creationId xmlns:a16="http://schemas.microsoft.com/office/drawing/2014/main" id="{5067F492-31F2-E865-5672-06387A677D81}"/>
              </a:ext>
            </a:extLst>
          </p:cNvPr>
          <p:cNvCxnSpPr>
            <a:stCxn id="17" idx="2"/>
            <a:endCxn id="7" idx="0"/>
          </p:cNvCxnSpPr>
          <p:nvPr/>
        </p:nvCxnSpPr>
        <p:spPr>
          <a:xfrm>
            <a:off x="6042164" y="3509459"/>
            <a:ext cx="0" cy="620539"/>
          </a:xfrm>
          <a:prstGeom prst="straightConnector1">
            <a:avLst/>
          </a:prstGeom>
          <a:noFill/>
          <a:ln w="19050" cap="flat" cmpd="sng">
            <a:solidFill>
              <a:schemeClr val="dk1"/>
            </a:solidFill>
            <a:prstDash val="solid"/>
            <a:round/>
            <a:headEnd type="none" w="med" len="med"/>
            <a:tailEnd type="none" w="med" len="med"/>
          </a:ln>
        </p:spPr>
      </p:cxnSp>
      <p:cxnSp>
        <p:nvCxnSpPr>
          <p:cNvPr id="51" name="Google Shape;975;p53">
            <a:extLst>
              <a:ext uri="{FF2B5EF4-FFF2-40B4-BE49-F238E27FC236}">
                <a16:creationId xmlns:a16="http://schemas.microsoft.com/office/drawing/2014/main" id="{51C01D03-8DB9-A110-462A-BCEC34B1DB4E}"/>
              </a:ext>
            </a:extLst>
          </p:cNvPr>
          <p:cNvCxnSpPr>
            <a:stCxn id="16" idx="0"/>
            <a:endCxn id="10" idx="2"/>
          </p:cNvCxnSpPr>
          <p:nvPr/>
        </p:nvCxnSpPr>
        <p:spPr>
          <a:xfrm rot="10800000">
            <a:off x="9191816" y="5275473"/>
            <a:ext cx="0" cy="626222"/>
          </a:xfrm>
          <a:prstGeom prst="straightConnector1">
            <a:avLst/>
          </a:prstGeom>
          <a:noFill/>
          <a:ln w="19050" cap="flat" cmpd="sng">
            <a:solidFill>
              <a:schemeClr val="dk1"/>
            </a:solidFill>
            <a:prstDash val="solid"/>
            <a:round/>
            <a:headEnd type="none" w="med" len="med"/>
            <a:tailEnd type="none" w="med" len="med"/>
          </a:ln>
        </p:spPr>
      </p:cxnSp>
      <p:cxnSp>
        <p:nvCxnSpPr>
          <p:cNvPr id="52" name="Google Shape;976;p53">
            <a:extLst>
              <a:ext uri="{FF2B5EF4-FFF2-40B4-BE49-F238E27FC236}">
                <a16:creationId xmlns:a16="http://schemas.microsoft.com/office/drawing/2014/main" id="{5DD5774E-5B22-DB76-B657-0F722CFF516D}"/>
              </a:ext>
            </a:extLst>
          </p:cNvPr>
          <p:cNvCxnSpPr>
            <a:stCxn id="13" idx="0"/>
            <a:endCxn id="36" idx="2"/>
          </p:cNvCxnSpPr>
          <p:nvPr/>
        </p:nvCxnSpPr>
        <p:spPr>
          <a:xfrm rot="10800000">
            <a:off x="12341449" y="3509700"/>
            <a:ext cx="0" cy="620539"/>
          </a:xfrm>
          <a:prstGeom prst="straightConnector1">
            <a:avLst/>
          </a:prstGeom>
          <a:noFill/>
          <a:ln w="19050" cap="flat" cmpd="sng">
            <a:solidFill>
              <a:schemeClr val="dk1"/>
            </a:solidFill>
            <a:prstDash val="solid"/>
            <a:round/>
            <a:headEnd type="none" w="med" len="med"/>
            <a:tailEnd type="none" w="med" len="med"/>
          </a:ln>
        </p:spPr>
      </p:cxnSp>
      <p:cxnSp>
        <p:nvCxnSpPr>
          <p:cNvPr id="53" name="Google Shape;978;p53">
            <a:extLst>
              <a:ext uri="{FF2B5EF4-FFF2-40B4-BE49-F238E27FC236}">
                <a16:creationId xmlns:a16="http://schemas.microsoft.com/office/drawing/2014/main" id="{30DF5038-ED4F-66F9-1DDE-89BB0EDE15BB}"/>
              </a:ext>
            </a:extLst>
          </p:cNvPr>
          <p:cNvCxnSpPr>
            <a:endCxn id="4" idx="1"/>
          </p:cNvCxnSpPr>
          <p:nvPr/>
        </p:nvCxnSpPr>
        <p:spPr>
          <a:xfrm>
            <a:off x="973067" y="4710607"/>
            <a:ext cx="1346998" cy="0"/>
          </a:xfrm>
          <a:prstGeom prst="straightConnector1">
            <a:avLst/>
          </a:prstGeom>
          <a:noFill/>
          <a:ln w="19050" cap="flat" cmpd="sng">
            <a:solidFill>
              <a:schemeClr val="dk1"/>
            </a:solidFill>
            <a:prstDash val="solid"/>
            <a:round/>
            <a:headEnd type="none" w="med" len="med"/>
            <a:tailEnd type="none" w="med" len="med"/>
          </a:ln>
        </p:spPr>
      </p:cxnSp>
      <p:cxnSp>
        <p:nvCxnSpPr>
          <p:cNvPr id="54" name="Google Shape;979;p53">
            <a:extLst>
              <a:ext uri="{FF2B5EF4-FFF2-40B4-BE49-F238E27FC236}">
                <a16:creationId xmlns:a16="http://schemas.microsoft.com/office/drawing/2014/main" id="{0E07DD57-A5C7-101C-965F-8B024D1E09C8}"/>
              </a:ext>
            </a:extLst>
          </p:cNvPr>
          <p:cNvCxnSpPr>
            <a:stCxn id="4" idx="3"/>
            <a:endCxn id="7" idx="1"/>
          </p:cNvCxnSpPr>
          <p:nvPr/>
        </p:nvCxnSpPr>
        <p:spPr>
          <a:xfrm rot="10800000" flipH="1">
            <a:off x="3465039" y="4702856"/>
            <a:ext cx="2004738" cy="7750"/>
          </a:xfrm>
          <a:prstGeom prst="straightConnector1">
            <a:avLst/>
          </a:prstGeom>
          <a:noFill/>
          <a:ln w="19050" cap="flat" cmpd="sng">
            <a:solidFill>
              <a:schemeClr val="dk1"/>
            </a:solidFill>
            <a:prstDash val="solid"/>
            <a:round/>
            <a:headEnd type="none" w="med" len="med"/>
            <a:tailEnd type="none" w="med" len="med"/>
          </a:ln>
        </p:spPr>
      </p:cxnSp>
      <p:cxnSp>
        <p:nvCxnSpPr>
          <p:cNvPr id="55" name="Google Shape;980;p53">
            <a:extLst>
              <a:ext uri="{FF2B5EF4-FFF2-40B4-BE49-F238E27FC236}">
                <a16:creationId xmlns:a16="http://schemas.microsoft.com/office/drawing/2014/main" id="{03E9F1A7-C412-D43C-1706-076EFF123720}"/>
              </a:ext>
            </a:extLst>
          </p:cNvPr>
          <p:cNvCxnSpPr>
            <a:stCxn id="7" idx="3"/>
            <a:endCxn id="10" idx="1"/>
          </p:cNvCxnSpPr>
          <p:nvPr/>
        </p:nvCxnSpPr>
        <p:spPr>
          <a:xfrm>
            <a:off x="6614672" y="4702984"/>
            <a:ext cx="2004738" cy="0"/>
          </a:xfrm>
          <a:prstGeom prst="straightConnector1">
            <a:avLst/>
          </a:prstGeom>
          <a:noFill/>
          <a:ln w="19050" cap="flat" cmpd="sng">
            <a:solidFill>
              <a:schemeClr val="dk1"/>
            </a:solidFill>
            <a:prstDash val="solid"/>
            <a:round/>
            <a:headEnd type="none" w="med" len="med"/>
            <a:tailEnd type="none" w="med" len="med"/>
          </a:ln>
        </p:spPr>
      </p:cxnSp>
      <p:cxnSp>
        <p:nvCxnSpPr>
          <p:cNvPr id="56" name="Google Shape;981;p53">
            <a:extLst>
              <a:ext uri="{FF2B5EF4-FFF2-40B4-BE49-F238E27FC236}">
                <a16:creationId xmlns:a16="http://schemas.microsoft.com/office/drawing/2014/main" id="{359826A9-778A-641B-9C71-F265DE5F5C29}"/>
              </a:ext>
            </a:extLst>
          </p:cNvPr>
          <p:cNvCxnSpPr>
            <a:stCxn id="10" idx="3"/>
            <a:endCxn id="13" idx="1"/>
          </p:cNvCxnSpPr>
          <p:nvPr/>
        </p:nvCxnSpPr>
        <p:spPr>
          <a:xfrm>
            <a:off x="9764303" y="4702984"/>
            <a:ext cx="2004738"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939592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188CFAC-B25C-0684-C785-1FE8C55E7D9B}"/>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solidFill>
                  <a:schemeClr val="bg1"/>
                </a:solidFill>
                <a:latin typeface="Lato" panose="020F0502020204030203" pitchFamily="34" charset="0"/>
              </a:rPr>
              <a:t>Timeline</a:t>
            </a:r>
            <a:endParaRPr lang="en-ID" sz="3600" b="1" dirty="0">
              <a:solidFill>
                <a:schemeClr val="bg1"/>
              </a:solidFill>
              <a:latin typeface="Lato" panose="020F0502020204030203" pitchFamily="34" charset="0"/>
            </a:endParaRPr>
          </a:p>
        </p:txBody>
      </p:sp>
      <p:sp>
        <p:nvSpPr>
          <p:cNvPr id="4" name="Google Shape;928;p53">
            <a:extLst>
              <a:ext uri="{FF2B5EF4-FFF2-40B4-BE49-F238E27FC236}">
                <a16:creationId xmlns:a16="http://schemas.microsoft.com/office/drawing/2014/main" id="{FC3433FE-692A-6461-FC00-9E6918A91D4E}"/>
              </a:ext>
            </a:extLst>
          </p:cNvPr>
          <p:cNvSpPr/>
          <p:nvPr/>
        </p:nvSpPr>
        <p:spPr>
          <a:xfrm>
            <a:off x="2320065" y="4137861"/>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01</a:t>
            </a:r>
            <a:endParaRPr sz="3600">
              <a:solidFill>
                <a:schemeClr val="dk1"/>
              </a:solidFill>
              <a:latin typeface="Lato Black" panose="020F0A02020204030203" pitchFamily="34" charset="0"/>
              <a:ea typeface="Fredoka"/>
              <a:cs typeface="Fredoka"/>
              <a:sym typeface="Fredoka"/>
            </a:endParaRPr>
          </a:p>
        </p:txBody>
      </p:sp>
      <p:sp>
        <p:nvSpPr>
          <p:cNvPr id="5" name="Google Shape;931;p53">
            <a:extLst>
              <a:ext uri="{FF2B5EF4-FFF2-40B4-BE49-F238E27FC236}">
                <a16:creationId xmlns:a16="http://schemas.microsoft.com/office/drawing/2014/main" id="{05C28004-D79B-4F2F-627D-0AD3048FD9B1}"/>
              </a:ext>
            </a:extLst>
          </p:cNvPr>
          <p:cNvSpPr/>
          <p:nvPr/>
        </p:nvSpPr>
        <p:spPr>
          <a:xfrm>
            <a:off x="5469698"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02</a:t>
            </a:r>
            <a:endParaRPr sz="3600">
              <a:solidFill>
                <a:schemeClr val="dk1"/>
              </a:solidFill>
              <a:latin typeface="Lato Black" panose="020F0A02020204030203" pitchFamily="34" charset="0"/>
              <a:ea typeface="Fredoka"/>
              <a:cs typeface="Fredoka"/>
              <a:sym typeface="Fredoka"/>
            </a:endParaRPr>
          </a:p>
        </p:txBody>
      </p:sp>
      <p:sp>
        <p:nvSpPr>
          <p:cNvPr id="6" name="Google Shape;934;p53">
            <a:extLst>
              <a:ext uri="{FF2B5EF4-FFF2-40B4-BE49-F238E27FC236}">
                <a16:creationId xmlns:a16="http://schemas.microsoft.com/office/drawing/2014/main" id="{DED2666C-835D-D18D-FAF5-8586ABDCEB1E}"/>
              </a:ext>
            </a:extLst>
          </p:cNvPr>
          <p:cNvSpPr/>
          <p:nvPr/>
        </p:nvSpPr>
        <p:spPr>
          <a:xfrm>
            <a:off x="8619329"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03</a:t>
            </a:r>
            <a:endParaRPr sz="3600">
              <a:solidFill>
                <a:schemeClr val="dk1"/>
              </a:solidFill>
              <a:latin typeface="Lato Black" panose="020F0A02020204030203" pitchFamily="34" charset="0"/>
              <a:ea typeface="Fredoka"/>
              <a:cs typeface="Fredoka"/>
              <a:sym typeface="Fredoka"/>
            </a:endParaRPr>
          </a:p>
        </p:txBody>
      </p:sp>
      <p:sp>
        <p:nvSpPr>
          <p:cNvPr id="7" name="Google Shape;937;p53">
            <a:extLst>
              <a:ext uri="{FF2B5EF4-FFF2-40B4-BE49-F238E27FC236}">
                <a16:creationId xmlns:a16="http://schemas.microsoft.com/office/drawing/2014/main" id="{8680DD6B-9878-F306-5128-7E7BB2E792CB}"/>
              </a:ext>
            </a:extLst>
          </p:cNvPr>
          <p:cNvSpPr/>
          <p:nvPr/>
        </p:nvSpPr>
        <p:spPr>
          <a:xfrm>
            <a:off x="11768962"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04</a:t>
            </a:r>
            <a:endParaRPr sz="3600">
              <a:solidFill>
                <a:schemeClr val="dk1"/>
              </a:solidFill>
              <a:latin typeface="Lato Black" panose="020F0A02020204030203" pitchFamily="34" charset="0"/>
              <a:ea typeface="Fredoka"/>
              <a:cs typeface="Fredoka"/>
              <a:sym typeface="Fredoka"/>
            </a:endParaRPr>
          </a:p>
        </p:txBody>
      </p:sp>
      <p:sp>
        <p:nvSpPr>
          <p:cNvPr id="8" name="Google Shape;940;p53">
            <a:extLst>
              <a:ext uri="{FF2B5EF4-FFF2-40B4-BE49-F238E27FC236}">
                <a16:creationId xmlns:a16="http://schemas.microsoft.com/office/drawing/2014/main" id="{7108AD0C-906B-6914-7D0F-C0C12251DD95}"/>
              </a:ext>
            </a:extLst>
          </p:cNvPr>
          <p:cNvSpPr/>
          <p:nvPr/>
        </p:nvSpPr>
        <p:spPr>
          <a:xfrm>
            <a:off x="8632763" y="5901695"/>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41;p53">
            <a:extLst>
              <a:ext uri="{FF2B5EF4-FFF2-40B4-BE49-F238E27FC236}">
                <a16:creationId xmlns:a16="http://schemas.microsoft.com/office/drawing/2014/main" id="{7E5B6A3C-A9C8-232F-A43F-42B358BE2312}"/>
              </a:ext>
            </a:extLst>
          </p:cNvPr>
          <p:cNvSpPr/>
          <p:nvPr/>
        </p:nvSpPr>
        <p:spPr>
          <a:xfrm>
            <a:off x="5483111" y="2391352"/>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0" name="Google Shape;942;p53">
            <a:extLst>
              <a:ext uri="{FF2B5EF4-FFF2-40B4-BE49-F238E27FC236}">
                <a16:creationId xmlns:a16="http://schemas.microsoft.com/office/drawing/2014/main" id="{43BF0C6D-A6E6-7901-0436-3C3548E18D6C}"/>
              </a:ext>
            </a:extLst>
          </p:cNvPr>
          <p:cNvSpPr/>
          <p:nvPr/>
        </p:nvSpPr>
        <p:spPr>
          <a:xfrm>
            <a:off x="8797084" y="6031819"/>
            <a:ext cx="478623" cy="473196"/>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3;p53">
            <a:extLst>
              <a:ext uri="{FF2B5EF4-FFF2-40B4-BE49-F238E27FC236}">
                <a16:creationId xmlns:a16="http://schemas.microsoft.com/office/drawing/2014/main" id="{E036A205-4BEF-1F03-7851-3F4EDD0FC9BC}"/>
              </a:ext>
            </a:extLst>
          </p:cNvPr>
          <p:cNvSpPr/>
          <p:nvPr/>
        </p:nvSpPr>
        <p:spPr>
          <a:xfrm>
            <a:off x="5802873" y="2534138"/>
            <a:ext cx="478623" cy="473196"/>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944;p53">
            <a:extLst>
              <a:ext uri="{FF2B5EF4-FFF2-40B4-BE49-F238E27FC236}">
                <a16:creationId xmlns:a16="http://schemas.microsoft.com/office/drawing/2014/main" id="{1D1FB323-6B24-6B8D-6C73-7613813E1470}"/>
              </a:ext>
            </a:extLst>
          </p:cNvPr>
          <p:cNvGrpSpPr/>
          <p:nvPr/>
        </p:nvGrpSpPr>
        <p:grpSpPr>
          <a:xfrm>
            <a:off x="8816785" y="6066027"/>
            <a:ext cx="789341" cy="789443"/>
            <a:chOff x="1464663" y="1344475"/>
            <a:chExt cx="392625" cy="392675"/>
          </a:xfrm>
        </p:grpSpPr>
        <p:sp>
          <p:nvSpPr>
            <p:cNvPr id="13" name="Google Shape;945;p53">
              <a:extLst>
                <a:ext uri="{FF2B5EF4-FFF2-40B4-BE49-F238E27FC236}">
                  <a16:creationId xmlns:a16="http://schemas.microsoft.com/office/drawing/2014/main" id="{7A301034-88A7-1C34-2313-604BC9F2BCDB}"/>
                </a:ext>
              </a:extLst>
            </p:cNvPr>
            <p:cNvSpPr/>
            <p:nvPr/>
          </p:nvSpPr>
          <p:spPr>
            <a:xfrm>
              <a:off x="1464663" y="1344475"/>
              <a:ext cx="392625" cy="392675"/>
            </a:xfrm>
            <a:custGeom>
              <a:avLst/>
              <a:gdLst/>
              <a:ahLst/>
              <a:cxnLst/>
              <a:rect l="l" t="t" r="r" b="b"/>
              <a:pathLst>
                <a:path w="15705" h="15707" extrusionOk="0">
                  <a:moveTo>
                    <a:pt x="5518" y="613"/>
                  </a:moveTo>
                  <a:lnTo>
                    <a:pt x="5518" y="1353"/>
                  </a:lnTo>
                  <a:lnTo>
                    <a:pt x="4510" y="1353"/>
                  </a:lnTo>
                  <a:lnTo>
                    <a:pt x="4510" y="613"/>
                  </a:lnTo>
                  <a:close/>
                  <a:moveTo>
                    <a:pt x="9128" y="1966"/>
                  </a:moveTo>
                  <a:cubicBezTo>
                    <a:pt x="9286" y="1966"/>
                    <a:pt x="9417" y="2095"/>
                    <a:pt x="9417" y="2255"/>
                  </a:cubicBezTo>
                  <a:lnTo>
                    <a:pt x="9417" y="9056"/>
                  </a:lnTo>
                  <a:cubicBezTo>
                    <a:pt x="9417" y="9214"/>
                    <a:pt x="9286" y="9345"/>
                    <a:pt x="9128" y="9345"/>
                  </a:cubicBezTo>
                  <a:lnTo>
                    <a:pt x="902" y="9345"/>
                  </a:lnTo>
                  <a:cubicBezTo>
                    <a:pt x="742" y="9345"/>
                    <a:pt x="613" y="9214"/>
                    <a:pt x="613" y="9056"/>
                  </a:cubicBezTo>
                  <a:lnTo>
                    <a:pt x="613" y="2255"/>
                  </a:lnTo>
                  <a:cubicBezTo>
                    <a:pt x="613" y="2095"/>
                    <a:pt x="742" y="1966"/>
                    <a:pt x="902" y="1966"/>
                  </a:cubicBezTo>
                  <a:close/>
                  <a:moveTo>
                    <a:pt x="2743" y="9958"/>
                  </a:moveTo>
                  <a:lnTo>
                    <a:pt x="2222" y="11246"/>
                  </a:lnTo>
                  <a:lnTo>
                    <a:pt x="1878" y="11246"/>
                  </a:lnTo>
                  <a:lnTo>
                    <a:pt x="1878" y="9958"/>
                  </a:lnTo>
                  <a:close/>
                  <a:moveTo>
                    <a:pt x="4160" y="9958"/>
                  </a:moveTo>
                  <a:lnTo>
                    <a:pt x="3641" y="11246"/>
                  </a:lnTo>
                  <a:lnTo>
                    <a:pt x="2884" y="11246"/>
                  </a:lnTo>
                  <a:lnTo>
                    <a:pt x="3403" y="9958"/>
                  </a:lnTo>
                  <a:close/>
                  <a:moveTo>
                    <a:pt x="5205" y="9958"/>
                  </a:moveTo>
                  <a:lnTo>
                    <a:pt x="5726" y="11246"/>
                  </a:lnTo>
                  <a:lnTo>
                    <a:pt x="4302" y="11246"/>
                  </a:lnTo>
                  <a:lnTo>
                    <a:pt x="4823" y="9958"/>
                  </a:lnTo>
                  <a:close/>
                  <a:moveTo>
                    <a:pt x="6706" y="9958"/>
                  </a:moveTo>
                  <a:lnTo>
                    <a:pt x="7226" y="11246"/>
                  </a:lnTo>
                  <a:lnTo>
                    <a:pt x="6389" y="11246"/>
                  </a:lnTo>
                  <a:lnTo>
                    <a:pt x="5868" y="9958"/>
                  </a:lnTo>
                  <a:close/>
                  <a:moveTo>
                    <a:pt x="13735" y="4149"/>
                  </a:moveTo>
                  <a:lnTo>
                    <a:pt x="13735" y="11246"/>
                  </a:lnTo>
                  <a:lnTo>
                    <a:pt x="7889" y="11246"/>
                  </a:lnTo>
                  <a:lnTo>
                    <a:pt x="7368" y="9958"/>
                  </a:lnTo>
                  <a:lnTo>
                    <a:pt x="9128" y="9958"/>
                  </a:lnTo>
                  <a:cubicBezTo>
                    <a:pt x="9625" y="9958"/>
                    <a:pt x="10030" y="9553"/>
                    <a:pt x="10030" y="9056"/>
                  </a:cubicBezTo>
                  <a:lnTo>
                    <a:pt x="10030" y="4149"/>
                  </a:lnTo>
                  <a:close/>
                  <a:moveTo>
                    <a:pt x="14456" y="2767"/>
                  </a:moveTo>
                  <a:cubicBezTo>
                    <a:pt x="14808" y="2800"/>
                    <a:pt x="15091" y="3105"/>
                    <a:pt x="15091" y="3453"/>
                  </a:cubicBezTo>
                  <a:lnTo>
                    <a:pt x="15091" y="11246"/>
                  </a:lnTo>
                  <a:lnTo>
                    <a:pt x="14350" y="11246"/>
                  </a:lnTo>
                  <a:lnTo>
                    <a:pt x="14350" y="3842"/>
                  </a:lnTo>
                  <a:cubicBezTo>
                    <a:pt x="14350" y="3672"/>
                    <a:pt x="14212" y="3534"/>
                    <a:pt x="14042" y="3534"/>
                  </a:cubicBezTo>
                  <a:lnTo>
                    <a:pt x="10030" y="3534"/>
                  </a:lnTo>
                  <a:lnTo>
                    <a:pt x="10030" y="2767"/>
                  </a:lnTo>
                  <a:close/>
                  <a:moveTo>
                    <a:pt x="15091" y="11859"/>
                  </a:moveTo>
                  <a:lnTo>
                    <a:pt x="15091" y="12099"/>
                  </a:lnTo>
                  <a:cubicBezTo>
                    <a:pt x="15091" y="12443"/>
                    <a:pt x="14812" y="12721"/>
                    <a:pt x="14469" y="12721"/>
                  </a:cubicBezTo>
                  <a:lnTo>
                    <a:pt x="2500" y="12721"/>
                  </a:lnTo>
                  <a:cubicBezTo>
                    <a:pt x="2156" y="12721"/>
                    <a:pt x="1878" y="12443"/>
                    <a:pt x="1878" y="12099"/>
                  </a:cubicBezTo>
                  <a:lnTo>
                    <a:pt x="1878" y="11859"/>
                  </a:lnTo>
                  <a:close/>
                  <a:moveTo>
                    <a:pt x="9645" y="13335"/>
                  </a:moveTo>
                  <a:lnTo>
                    <a:pt x="10030" y="15093"/>
                  </a:lnTo>
                  <a:lnTo>
                    <a:pt x="7022" y="15093"/>
                  </a:lnTo>
                  <a:lnTo>
                    <a:pt x="7376" y="13335"/>
                  </a:lnTo>
                  <a:close/>
                  <a:moveTo>
                    <a:pt x="4202" y="0"/>
                  </a:moveTo>
                  <a:cubicBezTo>
                    <a:pt x="4033" y="0"/>
                    <a:pt x="3897" y="136"/>
                    <a:pt x="3897" y="306"/>
                  </a:cubicBezTo>
                  <a:lnTo>
                    <a:pt x="3897" y="1353"/>
                  </a:lnTo>
                  <a:lnTo>
                    <a:pt x="902" y="1353"/>
                  </a:lnTo>
                  <a:cubicBezTo>
                    <a:pt x="403" y="1353"/>
                    <a:pt x="0" y="1758"/>
                    <a:pt x="0" y="2255"/>
                  </a:cubicBezTo>
                  <a:lnTo>
                    <a:pt x="0" y="9056"/>
                  </a:lnTo>
                  <a:cubicBezTo>
                    <a:pt x="0" y="9553"/>
                    <a:pt x="403" y="9958"/>
                    <a:pt x="902" y="9958"/>
                  </a:cubicBezTo>
                  <a:lnTo>
                    <a:pt x="1263" y="9958"/>
                  </a:lnTo>
                  <a:lnTo>
                    <a:pt x="1263" y="12099"/>
                  </a:lnTo>
                  <a:cubicBezTo>
                    <a:pt x="1263" y="12781"/>
                    <a:pt x="1817" y="13335"/>
                    <a:pt x="2500" y="13335"/>
                  </a:cubicBezTo>
                  <a:lnTo>
                    <a:pt x="6750" y="13335"/>
                  </a:lnTo>
                  <a:lnTo>
                    <a:pt x="6396" y="15093"/>
                  </a:lnTo>
                  <a:lnTo>
                    <a:pt x="5474" y="15093"/>
                  </a:lnTo>
                  <a:cubicBezTo>
                    <a:pt x="5305" y="15093"/>
                    <a:pt x="5169" y="15229"/>
                    <a:pt x="5169" y="15399"/>
                  </a:cubicBezTo>
                  <a:cubicBezTo>
                    <a:pt x="5169" y="15568"/>
                    <a:pt x="5305" y="15706"/>
                    <a:pt x="5474" y="15706"/>
                  </a:cubicBezTo>
                  <a:lnTo>
                    <a:pt x="11583" y="15706"/>
                  </a:lnTo>
                  <a:cubicBezTo>
                    <a:pt x="11753" y="15706"/>
                    <a:pt x="11891" y="15568"/>
                    <a:pt x="11891" y="15399"/>
                  </a:cubicBezTo>
                  <a:cubicBezTo>
                    <a:pt x="11891" y="15229"/>
                    <a:pt x="11753" y="15093"/>
                    <a:pt x="11583" y="15093"/>
                  </a:cubicBezTo>
                  <a:lnTo>
                    <a:pt x="10659" y="15093"/>
                  </a:lnTo>
                  <a:lnTo>
                    <a:pt x="10274" y="13335"/>
                  </a:lnTo>
                  <a:lnTo>
                    <a:pt x="14469" y="13335"/>
                  </a:lnTo>
                  <a:cubicBezTo>
                    <a:pt x="15150" y="13335"/>
                    <a:pt x="15704" y="12781"/>
                    <a:pt x="15704" y="12099"/>
                  </a:cubicBezTo>
                  <a:lnTo>
                    <a:pt x="15704" y="3453"/>
                  </a:lnTo>
                  <a:cubicBezTo>
                    <a:pt x="15704" y="2778"/>
                    <a:pt x="15172" y="2207"/>
                    <a:pt x="14493" y="2156"/>
                  </a:cubicBezTo>
                  <a:cubicBezTo>
                    <a:pt x="14484" y="2154"/>
                    <a:pt x="14477" y="2154"/>
                    <a:pt x="14469" y="2154"/>
                  </a:cubicBezTo>
                  <a:lnTo>
                    <a:pt x="10024" y="2154"/>
                  </a:lnTo>
                  <a:cubicBezTo>
                    <a:pt x="9973" y="1705"/>
                    <a:pt x="9590" y="1353"/>
                    <a:pt x="9128" y="1353"/>
                  </a:cubicBezTo>
                  <a:lnTo>
                    <a:pt x="6133" y="1353"/>
                  </a:lnTo>
                  <a:lnTo>
                    <a:pt x="6133" y="306"/>
                  </a:lnTo>
                  <a:cubicBezTo>
                    <a:pt x="6133" y="136"/>
                    <a:pt x="5995"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46;p53">
              <a:extLst>
                <a:ext uri="{FF2B5EF4-FFF2-40B4-BE49-F238E27FC236}">
                  <a16:creationId xmlns:a16="http://schemas.microsoft.com/office/drawing/2014/main" id="{E521D036-00E2-A700-DE62-5DF64345AFC8}"/>
                </a:ext>
              </a:extLst>
            </p:cNvPr>
            <p:cNvSpPr/>
            <p:nvPr/>
          </p:nvSpPr>
          <p:spPr>
            <a:xfrm>
              <a:off x="1497013" y="1409725"/>
              <a:ext cx="186050" cy="152200"/>
            </a:xfrm>
            <a:custGeom>
              <a:avLst/>
              <a:gdLst/>
              <a:ahLst/>
              <a:cxnLst/>
              <a:rect l="l" t="t" r="r" b="b"/>
              <a:pathLst>
                <a:path w="7442" h="6088" extrusionOk="0">
                  <a:moveTo>
                    <a:pt x="306" y="0"/>
                  </a:moveTo>
                  <a:cubicBezTo>
                    <a:pt x="136" y="0"/>
                    <a:pt x="0" y="138"/>
                    <a:pt x="0" y="308"/>
                  </a:cubicBezTo>
                  <a:lnTo>
                    <a:pt x="0" y="5780"/>
                  </a:lnTo>
                  <a:cubicBezTo>
                    <a:pt x="0" y="5949"/>
                    <a:pt x="136" y="6087"/>
                    <a:pt x="306" y="6087"/>
                  </a:cubicBezTo>
                  <a:lnTo>
                    <a:pt x="7134" y="6087"/>
                  </a:lnTo>
                  <a:cubicBezTo>
                    <a:pt x="7304" y="6087"/>
                    <a:pt x="7442" y="5949"/>
                    <a:pt x="7442" y="5780"/>
                  </a:cubicBezTo>
                  <a:lnTo>
                    <a:pt x="7442" y="308"/>
                  </a:lnTo>
                  <a:cubicBezTo>
                    <a:pt x="7442" y="138"/>
                    <a:pt x="7304" y="0"/>
                    <a:pt x="7134" y="0"/>
                  </a:cubicBezTo>
                  <a:lnTo>
                    <a:pt x="5025" y="0"/>
                  </a:lnTo>
                  <a:cubicBezTo>
                    <a:pt x="4856" y="0"/>
                    <a:pt x="4718" y="138"/>
                    <a:pt x="4718" y="308"/>
                  </a:cubicBezTo>
                  <a:cubicBezTo>
                    <a:pt x="4718" y="477"/>
                    <a:pt x="4856" y="615"/>
                    <a:pt x="5025" y="615"/>
                  </a:cubicBezTo>
                  <a:lnTo>
                    <a:pt x="6827" y="615"/>
                  </a:lnTo>
                  <a:lnTo>
                    <a:pt x="6827" y="5472"/>
                  </a:lnTo>
                  <a:lnTo>
                    <a:pt x="613" y="5472"/>
                  </a:lnTo>
                  <a:lnTo>
                    <a:pt x="613" y="615"/>
                  </a:lnTo>
                  <a:lnTo>
                    <a:pt x="2327" y="615"/>
                  </a:lnTo>
                  <a:cubicBezTo>
                    <a:pt x="2496" y="615"/>
                    <a:pt x="2632" y="477"/>
                    <a:pt x="2632" y="308"/>
                  </a:cubicBezTo>
                  <a:cubicBezTo>
                    <a:pt x="2632" y="138"/>
                    <a:pt x="2496" y="0"/>
                    <a:pt x="2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47;p53">
              <a:extLst>
                <a:ext uri="{FF2B5EF4-FFF2-40B4-BE49-F238E27FC236}">
                  <a16:creationId xmlns:a16="http://schemas.microsoft.com/office/drawing/2014/main" id="{101572DD-98B0-D3A4-BB35-3502D84FE61C}"/>
                </a:ext>
              </a:extLst>
            </p:cNvPr>
            <p:cNvSpPr/>
            <p:nvPr/>
          </p:nvSpPr>
          <p:spPr>
            <a:xfrm>
              <a:off x="1531838" y="1450475"/>
              <a:ext cx="116225" cy="65875"/>
            </a:xfrm>
            <a:custGeom>
              <a:avLst/>
              <a:gdLst/>
              <a:ahLst/>
              <a:cxnLst/>
              <a:rect l="l" t="t" r="r" b="b"/>
              <a:pathLst>
                <a:path w="4649" h="2635" extrusionOk="0">
                  <a:moveTo>
                    <a:pt x="1950" y="1"/>
                  </a:moveTo>
                  <a:cubicBezTo>
                    <a:pt x="1821" y="1"/>
                    <a:pt x="1707" y="80"/>
                    <a:pt x="1663" y="200"/>
                  </a:cubicBezTo>
                  <a:lnTo>
                    <a:pt x="1164" y="1529"/>
                  </a:lnTo>
                  <a:lnTo>
                    <a:pt x="1063" y="1306"/>
                  </a:lnTo>
                  <a:cubicBezTo>
                    <a:pt x="1013" y="1196"/>
                    <a:pt x="902" y="1126"/>
                    <a:pt x="783" y="1126"/>
                  </a:cubicBezTo>
                  <a:lnTo>
                    <a:pt x="308" y="1126"/>
                  </a:lnTo>
                  <a:cubicBezTo>
                    <a:pt x="139" y="1126"/>
                    <a:pt x="0" y="1264"/>
                    <a:pt x="0" y="1433"/>
                  </a:cubicBezTo>
                  <a:cubicBezTo>
                    <a:pt x="0" y="1602"/>
                    <a:pt x="139" y="1738"/>
                    <a:pt x="308" y="1738"/>
                  </a:cubicBezTo>
                  <a:lnTo>
                    <a:pt x="586" y="1738"/>
                  </a:lnTo>
                  <a:lnTo>
                    <a:pt x="912" y="2456"/>
                  </a:lnTo>
                  <a:cubicBezTo>
                    <a:pt x="961" y="2565"/>
                    <a:pt x="1070" y="2635"/>
                    <a:pt x="1191" y="2635"/>
                  </a:cubicBezTo>
                  <a:lnTo>
                    <a:pt x="1201" y="2635"/>
                  </a:lnTo>
                  <a:cubicBezTo>
                    <a:pt x="1326" y="2631"/>
                    <a:pt x="1434" y="2552"/>
                    <a:pt x="1478" y="2436"/>
                  </a:cubicBezTo>
                  <a:lnTo>
                    <a:pt x="2161" y="616"/>
                  </a:lnTo>
                  <a:lnTo>
                    <a:pt x="4339" y="625"/>
                  </a:lnTo>
                  <a:cubicBezTo>
                    <a:pt x="4340" y="625"/>
                    <a:pt x="4341" y="625"/>
                    <a:pt x="4342" y="625"/>
                  </a:cubicBezTo>
                  <a:cubicBezTo>
                    <a:pt x="4512" y="625"/>
                    <a:pt x="4646" y="488"/>
                    <a:pt x="4646" y="319"/>
                  </a:cubicBezTo>
                  <a:cubicBezTo>
                    <a:pt x="4648" y="150"/>
                    <a:pt x="4510" y="12"/>
                    <a:pt x="4341" y="12"/>
                  </a:cubicBezTo>
                  <a:lnTo>
                    <a:pt x="1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48;p53">
              <a:extLst>
                <a:ext uri="{FF2B5EF4-FFF2-40B4-BE49-F238E27FC236}">
                  <a16:creationId xmlns:a16="http://schemas.microsoft.com/office/drawing/2014/main" id="{4A41B574-05F1-F3BA-8034-75CCEB3AFD01}"/>
                </a:ext>
              </a:extLst>
            </p:cNvPr>
            <p:cNvSpPr/>
            <p:nvPr/>
          </p:nvSpPr>
          <p:spPr>
            <a:xfrm>
              <a:off x="1736188" y="1475100"/>
              <a:ext cx="46000" cy="15350"/>
            </a:xfrm>
            <a:custGeom>
              <a:avLst/>
              <a:gdLst/>
              <a:ahLst/>
              <a:cxnLst/>
              <a:rect l="l" t="t" r="r" b="b"/>
              <a:pathLst>
                <a:path w="1840" h="614" extrusionOk="0">
                  <a:moveTo>
                    <a:pt x="308" y="1"/>
                  </a:moveTo>
                  <a:cubicBezTo>
                    <a:pt x="139" y="1"/>
                    <a:pt x="1" y="137"/>
                    <a:pt x="1" y="306"/>
                  </a:cubicBezTo>
                  <a:cubicBezTo>
                    <a:pt x="1" y="476"/>
                    <a:pt x="139" y="614"/>
                    <a:pt x="308" y="614"/>
                  </a:cubicBezTo>
                  <a:lnTo>
                    <a:pt x="1532" y="614"/>
                  </a:lnTo>
                  <a:cubicBezTo>
                    <a:pt x="1701" y="614"/>
                    <a:pt x="1839" y="476"/>
                    <a:pt x="1839" y="306"/>
                  </a:cubicBezTo>
                  <a:cubicBezTo>
                    <a:pt x="1839" y="137"/>
                    <a:pt x="170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9;p53">
              <a:extLst>
                <a:ext uri="{FF2B5EF4-FFF2-40B4-BE49-F238E27FC236}">
                  <a16:creationId xmlns:a16="http://schemas.microsoft.com/office/drawing/2014/main" id="{67A3C64D-2C63-48C7-65AE-4E522AB14D19}"/>
                </a:ext>
              </a:extLst>
            </p:cNvPr>
            <p:cNvSpPr/>
            <p:nvPr/>
          </p:nvSpPr>
          <p:spPr>
            <a:xfrm>
              <a:off x="1736188" y="1527525"/>
              <a:ext cx="46000" cy="15350"/>
            </a:xfrm>
            <a:custGeom>
              <a:avLst/>
              <a:gdLst/>
              <a:ahLst/>
              <a:cxnLst/>
              <a:rect l="l" t="t" r="r" b="b"/>
              <a:pathLst>
                <a:path w="1840" h="614" extrusionOk="0">
                  <a:moveTo>
                    <a:pt x="308" y="0"/>
                  </a:moveTo>
                  <a:cubicBezTo>
                    <a:pt x="139" y="0"/>
                    <a:pt x="1" y="136"/>
                    <a:pt x="1" y="306"/>
                  </a:cubicBezTo>
                  <a:cubicBezTo>
                    <a:pt x="1" y="475"/>
                    <a:pt x="139" y="613"/>
                    <a:pt x="308" y="613"/>
                  </a:cubicBezTo>
                  <a:lnTo>
                    <a:pt x="1532" y="613"/>
                  </a:lnTo>
                  <a:cubicBezTo>
                    <a:pt x="1701" y="613"/>
                    <a:pt x="1839" y="475"/>
                    <a:pt x="1839" y="306"/>
                  </a:cubicBezTo>
                  <a:cubicBezTo>
                    <a:pt x="1839" y="136"/>
                    <a:pt x="1701" y="0"/>
                    <a:pt x="1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0;p53">
              <a:extLst>
                <a:ext uri="{FF2B5EF4-FFF2-40B4-BE49-F238E27FC236}">
                  <a16:creationId xmlns:a16="http://schemas.microsoft.com/office/drawing/2014/main" id="{EE3F8EBA-1F25-3741-F27B-1C2F17C5EEF4}"/>
                </a:ext>
              </a:extLst>
            </p:cNvPr>
            <p:cNvSpPr/>
            <p:nvPr/>
          </p:nvSpPr>
          <p:spPr>
            <a:xfrm>
              <a:off x="1736188" y="1579925"/>
              <a:ext cx="46000" cy="15350"/>
            </a:xfrm>
            <a:custGeom>
              <a:avLst/>
              <a:gdLst/>
              <a:ahLst/>
              <a:cxnLst/>
              <a:rect l="l" t="t" r="r" b="b"/>
              <a:pathLst>
                <a:path w="1840" h="614" extrusionOk="0">
                  <a:moveTo>
                    <a:pt x="308" y="1"/>
                  </a:moveTo>
                  <a:cubicBezTo>
                    <a:pt x="139" y="1"/>
                    <a:pt x="1" y="137"/>
                    <a:pt x="1" y="306"/>
                  </a:cubicBezTo>
                  <a:cubicBezTo>
                    <a:pt x="1" y="475"/>
                    <a:pt x="139" y="614"/>
                    <a:pt x="308" y="614"/>
                  </a:cubicBezTo>
                  <a:lnTo>
                    <a:pt x="1532" y="614"/>
                  </a:lnTo>
                  <a:cubicBezTo>
                    <a:pt x="1701" y="614"/>
                    <a:pt x="1839" y="475"/>
                    <a:pt x="1839" y="306"/>
                  </a:cubicBezTo>
                  <a:cubicBezTo>
                    <a:pt x="1839" y="137"/>
                    <a:pt x="170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1;p53">
              <a:extLst>
                <a:ext uri="{FF2B5EF4-FFF2-40B4-BE49-F238E27FC236}">
                  <a16:creationId xmlns:a16="http://schemas.microsoft.com/office/drawing/2014/main" id="{D0BEC182-C705-E8BD-DFD6-DA686A5D702B}"/>
                </a:ext>
              </a:extLst>
            </p:cNvPr>
            <p:cNvSpPr/>
            <p:nvPr/>
          </p:nvSpPr>
          <p:spPr>
            <a:xfrm>
              <a:off x="1580713" y="1409750"/>
              <a:ext cx="16900" cy="15250"/>
            </a:xfrm>
            <a:custGeom>
              <a:avLst/>
              <a:gdLst/>
              <a:ahLst/>
              <a:cxnLst/>
              <a:rect l="l" t="t" r="r" b="b"/>
              <a:pathLst>
                <a:path w="676" h="610" extrusionOk="0">
                  <a:moveTo>
                    <a:pt x="341" y="0"/>
                  </a:moveTo>
                  <a:cubicBezTo>
                    <a:pt x="287" y="0"/>
                    <a:pt x="233" y="14"/>
                    <a:pt x="184" y="43"/>
                  </a:cubicBezTo>
                  <a:cubicBezTo>
                    <a:pt x="55" y="121"/>
                    <a:pt x="0" y="286"/>
                    <a:pt x="59" y="424"/>
                  </a:cubicBezTo>
                  <a:cubicBezTo>
                    <a:pt x="110" y="548"/>
                    <a:pt x="225" y="609"/>
                    <a:pt x="340" y="609"/>
                  </a:cubicBezTo>
                  <a:cubicBezTo>
                    <a:pt x="459" y="609"/>
                    <a:pt x="578" y="545"/>
                    <a:pt x="628" y="417"/>
                  </a:cubicBezTo>
                  <a:cubicBezTo>
                    <a:pt x="676" y="296"/>
                    <a:pt x="637" y="152"/>
                    <a:pt x="536" y="69"/>
                  </a:cubicBezTo>
                  <a:cubicBezTo>
                    <a:pt x="480" y="24"/>
                    <a:pt x="411"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952;p53">
            <a:extLst>
              <a:ext uri="{FF2B5EF4-FFF2-40B4-BE49-F238E27FC236}">
                <a16:creationId xmlns:a16="http://schemas.microsoft.com/office/drawing/2014/main" id="{76361C0B-CA38-7051-5B66-12FFD02EC61D}"/>
              </a:ext>
            </a:extLst>
          </p:cNvPr>
          <p:cNvGrpSpPr/>
          <p:nvPr/>
        </p:nvGrpSpPr>
        <p:grpSpPr>
          <a:xfrm>
            <a:off x="5647451" y="2614238"/>
            <a:ext cx="789443" cy="672335"/>
            <a:chOff x="2139388" y="1373600"/>
            <a:chExt cx="392675" cy="334425"/>
          </a:xfrm>
        </p:grpSpPr>
        <p:sp>
          <p:nvSpPr>
            <p:cNvPr id="21" name="Google Shape;953;p53">
              <a:extLst>
                <a:ext uri="{FF2B5EF4-FFF2-40B4-BE49-F238E27FC236}">
                  <a16:creationId xmlns:a16="http://schemas.microsoft.com/office/drawing/2014/main" id="{305587CC-FFF2-FC52-52C1-4E3CCCF24880}"/>
                </a:ext>
              </a:extLst>
            </p:cNvPr>
            <p:cNvSpPr/>
            <p:nvPr/>
          </p:nvSpPr>
          <p:spPr>
            <a:xfrm>
              <a:off x="2139388" y="1373600"/>
              <a:ext cx="392675" cy="334425"/>
            </a:xfrm>
            <a:custGeom>
              <a:avLst/>
              <a:gdLst/>
              <a:ahLst/>
              <a:cxnLst/>
              <a:rect l="l" t="t" r="r" b="b"/>
              <a:pathLst>
                <a:path w="15707" h="13377" extrusionOk="0">
                  <a:moveTo>
                    <a:pt x="5743" y="1035"/>
                  </a:moveTo>
                  <a:lnTo>
                    <a:pt x="5743" y="1850"/>
                  </a:lnTo>
                  <a:lnTo>
                    <a:pt x="4909" y="1850"/>
                  </a:lnTo>
                  <a:lnTo>
                    <a:pt x="5743" y="1035"/>
                  </a:lnTo>
                  <a:close/>
                  <a:moveTo>
                    <a:pt x="3849" y="3882"/>
                  </a:moveTo>
                  <a:lnTo>
                    <a:pt x="3849" y="10028"/>
                  </a:lnTo>
                  <a:lnTo>
                    <a:pt x="2728" y="10028"/>
                  </a:lnTo>
                  <a:lnTo>
                    <a:pt x="2728" y="3882"/>
                  </a:lnTo>
                  <a:close/>
                  <a:moveTo>
                    <a:pt x="11244" y="613"/>
                  </a:moveTo>
                  <a:lnTo>
                    <a:pt x="11244" y="10028"/>
                  </a:lnTo>
                  <a:lnTo>
                    <a:pt x="4462" y="10028"/>
                  </a:lnTo>
                  <a:lnTo>
                    <a:pt x="4462" y="3575"/>
                  </a:lnTo>
                  <a:lnTo>
                    <a:pt x="4462" y="2463"/>
                  </a:lnTo>
                  <a:lnTo>
                    <a:pt x="6050" y="2463"/>
                  </a:lnTo>
                  <a:cubicBezTo>
                    <a:pt x="6220" y="2463"/>
                    <a:pt x="6358" y="2325"/>
                    <a:pt x="6358" y="2156"/>
                  </a:cubicBezTo>
                  <a:lnTo>
                    <a:pt x="6358" y="613"/>
                  </a:lnTo>
                  <a:close/>
                  <a:moveTo>
                    <a:pt x="12980" y="3882"/>
                  </a:moveTo>
                  <a:lnTo>
                    <a:pt x="12980" y="10028"/>
                  </a:lnTo>
                  <a:lnTo>
                    <a:pt x="11859" y="10028"/>
                  </a:lnTo>
                  <a:lnTo>
                    <a:pt x="11859" y="3882"/>
                  </a:lnTo>
                  <a:close/>
                  <a:moveTo>
                    <a:pt x="5739" y="11939"/>
                  </a:moveTo>
                  <a:lnTo>
                    <a:pt x="5739" y="12334"/>
                  </a:lnTo>
                  <a:cubicBezTo>
                    <a:pt x="5739" y="12487"/>
                    <a:pt x="5772" y="12631"/>
                    <a:pt x="5831" y="12761"/>
                  </a:cubicBezTo>
                  <a:lnTo>
                    <a:pt x="948" y="12761"/>
                  </a:lnTo>
                  <a:cubicBezTo>
                    <a:pt x="764" y="12761"/>
                    <a:pt x="613" y="12612"/>
                    <a:pt x="613" y="12428"/>
                  </a:cubicBezTo>
                  <a:lnTo>
                    <a:pt x="613" y="11939"/>
                  </a:lnTo>
                  <a:close/>
                  <a:moveTo>
                    <a:pt x="9354" y="11939"/>
                  </a:moveTo>
                  <a:lnTo>
                    <a:pt x="9354" y="12334"/>
                  </a:lnTo>
                  <a:cubicBezTo>
                    <a:pt x="9354" y="12570"/>
                    <a:pt x="9163" y="12761"/>
                    <a:pt x="8927" y="12761"/>
                  </a:cubicBezTo>
                  <a:lnTo>
                    <a:pt x="6779" y="12761"/>
                  </a:lnTo>
                  <a:cubicBezTo>
                    <a:pt x="6545" y="12761"/>
                    <a:pt x="6352" y="12570"/>
                    <a:pt x="6352" y="12334"/>
                  </a:cubicBezTo>
                  <a:lnTo>
                    <a:pt x="6352" y="11939"/>
                  </a:lnTo>
                  <a:close/>
                  <a:moveTo>
                    <a:pt x="15093" y="11939"/>
                  </a:moveTo>
                  <a:lnTo>
                    <a:pt x="15093" y="12428"/>
                  </a:lnTo>
                  <a:cubicBezTo>
                    <a:pt x="15093" y="12612"/>
                    <a:pt x="14944" y="12761"/>
                    <a:pt x="14760" y="12761"/>
                  </a:cubicBezTo>
                  <a:lnTo>
                    <a:pt x="9875" y="12761"/>
                  </a:lnTo>
                  <a:cubicBezTo>
                    <a:pt x="9934" y="12631"/>
                    <a:pt x="9967" y="12487"/>
                    <a:pt x="9967" y="12334"/>
                  </a:cubicBezTo>
                  <a:lnTo>
                    <a:pt x="9967" y="11939"/>
                  </a:lnTo>
                  <a:close/>
                  <a:moveTo>
                    <a:pt x="6050" y="0"/>
                  </a:moveTo>
                  <a:cubicBezTo>
                    <a:pt x="5971" y="0"/>
                    <a:pt x="5892" y="32"/>
                    <a:pt x="5837" y="87"/>
                  </a:cubicBezTo>
                  <a:lnTo>
                    <a:pt x="3941" y="1937"/>
                  </a:lnTo>
                  <a:cubicBezTo>
                    <a:pt x="3930" y="1948"/>
                    <a:pt x="3921" y="1959"/>
                    <a:pt x="3911" y="1970"/>
                  </a:cubicBezTo>
                  <a:lnTo>
                    <a:pt x="1791" y="1970"/>
                  </a:lnTo>
                  <a:cubicBezTo>
                    <a:pt x="1213" y="1970"/>
                    <a:pt x="744" y="2439"/>
                    <a:pt x="744" y="3017"/>
                  </a:cubicBezTo>
                  <a:lnTo>
                    <a:pt x="744" y="5719"/>
                  </a:lnTo>
                  <a:cubicBezTo>
                    <a:pt x="744" y="5888"/>
                    <a:pt x="882" y="6025"/>
                    <a:pt x="1051" y="6025"/>
                  </a:cubicBezTo>
                  <a:cubicBezTo>
                    <a:pt x="1220" y="6025"/>
                    <a:pt x="1358" y="5888"/>
                    <a:pt x="1358" y="5719"/>
                  </a:cubicBezTo>
                  <a:lnTo>
                    <a:pt x="1358" y="3017"/>
                  </a:lnTo>
                  <a:cubicBezTo>
                    <a:pt x="1358" y="2778"/>
                    <a:pt x="1552" y="2583"/>
                    <a:pt x="1791" y="2583"/>
                  </a:cubicBezTo>
                  <a:lnTo>
                    <a:pt x="3849" y="2583"/>
                  </a:lnTo>
                  <a:lnTo>
                    <a:pt x="3849" y="3267"/>
                  </a:lnTo>
                  <a:lnTo>
                    <a:pt x="2421" y="3267"/>
                  </a:lnTo>
                  <a:cubicBezTo>
                    <a:pt x="2251" y="3267"/>
                    <a:pt x="2113" y="3405"/>
                    <a:pt x="2113" y="3575"/>
                  </a:cubicBezTo>
                  <a:lnTo>
                    <a:pt x="2113" y="10335"/>
                  </a:lnTo>
                  <a:cubicBezTo>
                    <a:pt x="2113" y="10505"/>
                    <a:pt x="2251" y="10641"/>
                    <a:pt x="2421" y="10641"/>
                  </a:cubicBezTo>
                  <a:lnTo>
                    <a:pt x="13288" y="10641"/>
                  </a:lnTo>
                  <a:cubicBezTo>
                    <a:pt x="13457" y="10641"/>
                    <a:pt x="13593" y="10505"/>
                    <a:pt x="13593" y="10335"/>
                  </a:cubicBezTo>
                  <a:lnTo>
                    <a:pt x="13593" y="3575"/>
                  </a:lnTo>
                  <a:cubicBezTo>
                    <a:pt x="13593" y="3405"/>
                    <a:pt x="13457" y="3267"/>
                    <a:pt x="13288" y="3267"/>
                  </a:cubicBezTo>
                  <a:lnTo>
                    <a:pt x="11859" y="3267"/>
                  </a:lnTo>
                  <a:lnTo>
                    <a:pt x="11859" y="2583"/>
                  </a:lnTo>
                  <a:lnTo>
                    <a:pt x="13917" y="2583"/>
                  </a:lnTo>
                  <a:cubicBezTo>
                    <a:pt x="14154" y="2583"/>
                    <a:pt x="14350" y="2778"/>
                    <a:pt x="14350" y="3017"/>
                  </a:cubicBezTo>
                  <a:lnTo>
                    <a:pt x="14350" y="10893"/>
                  </a:lnTo>
                  <a:cubicBezTo>
                    <a:pt x="14350" y="11130"/>
                    <a:pt x="14156" y="11326"/>
                    <a:pt x="13917" y="11326"/>
                  </a:cubicBezTo>
                  <a:lnTo>
                    <a:pt x="1789" y="11326"/>
                  </a:lnTo>
                  <a:cubicBezTo>
                    <a:pt x="1552" y="11326"/>
                    <a:pt x="1358" y="11130"/>
                    <a:pt x="1358" y="10893"/>
                  </a:cubicBezTo>
                  <a:lnTo>
                    <a:pt x="1358" y="8417"/>
                  </a:lnTo>
                  <a:cubicBezTo>
                    <a:pt x="1358" y="8248"/>
                    <a:pt x="1220" y="8112"/>
                    <a:pt x="1051" y="8112"/>
                  </a:cubicBezTo>
                  <a:cubicBezTo>
                    <a:pt x="882" y="8112"/>
                    <a:pt x="744" y="8248"/>
                    <a:pt x="744" y="8417"/>
                  </a:cubicBezTo>
                  <a:lnTo>
                    <a:pt x="744" y="10893"/>
                  </a:lnTo>
                  <a:cubicBezTo>
                    <a:pt x="744" y="11048"/>
                    <a:pt x="779" y="11193"/>
                    <a:pt x="839" y="11326"/>
                  </a:cubicBezTo>
                  <a:lnTo>
                    <a:pt x="307" y="11326"/>
                  </a:lnTo>
                  <a:cubicBezTo>
                    <a:pt x="138" y="11326"/>
                    <a:pt x="0" y="11464"/>
                    <a:pt x="0" y="11633"/>
                  </a:cubicBezTo>
                  <a:lnTo>
                    <a:pt x="0" y="12428"/>
                  </a:lnTo>
                  <a:cubicBezTo>
                    <a:pt x="0" y="12951"/>
                    <a:pt x="425" y="13376"/>
                    <a:pt x="948" y="13376"/>
                  </a:cubicBezTo>
                  <a:lnTo>
                    <a:pt x="14760" y="13376"/>
                  </a:lnTo>
                  <a:cubicBezTo>
                    <a:pt x="15283" y="13376"/>
                    <a:pt x="15706" y="12951"/>
                    <a:pt x="15706" y="12428"/>
                  </a:cubicBezTo>
                  <a:lnTo>
                    <a:pt x="15706" y="11633"/>
                  </a:lnTo>
                  <a:cubicBezTo>
                    <a:pt x="15706" y="11464"/>
                    <a:pt x="15570" y="11326"/>
                    <a:pt x="15401" y="11326"/>
                  </a:cubicBezTo>
                  <a:lnTo>
                    <a:pt x="14869" y="11326"/>
                  </a:lnTo>
                  <a:cubicBezTo>
                    <a:pt x="14929" y="11193"/>
                    <a:pt x="14962" y="11048"/>
                    <a:pt x="14962" y="10893"/>
                  </a:cubicBezTo>
                  <a:lnTo>
                    <a:pt x="14962" y="3017"/>
                  </a:lnTo>
                  <a:cubicBezTo>
                    <a:pt x="14962" y="2439"/>
                    <a:pt x="14493" y="1970"/>
                    <a:pt x="13917" y="1970"/>
                  </a:cubicBezTo>
                  <a:lnTo>
                    <a:pt x="11859" y="1970"/>
                  </a:lnTo>
                  <a:lnTo>
                    <a:pt x="11859" y="308"/>
                  </a:lnTo>
                  <a:cubicBezTo>
                    <a:pt x="11859" y="138"/>
                    <a:pt x="11721" y="0"/>
                    <a:pt x="1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4;p53">
              <a:extLst>
                <a:ext uri="{FF2B5EF4-FFF2-40B4-BE49-F238E27FC236}">
                  <a16:creationId xmlns:a16="http://schemas.microsoft.com/office/drawing/2014/main" id="{12F71811-F3BC-3F77-869F-120DBA689AF4}"/>
                </a:ext>
              </a:extLst>
            </p:cNvPr>
            <p:cNvSpPr/>
            <p:nvPr/>
          </p:nvSpPr>
          <p:spPr>
            <a:xfrm>
              <a:off x="2283913" y="1422150"/>
              <a:ext cx="73150" cy="85925"/>
            </a:xfrm>
            <a:custGeom>
              <a:avLst/>
              <a:gdLst/>
              <a:ahLst/>
              <a:cxnLst/>
              <a:rect l="l" t="t" r="r" b="b"/>
              <a:pathLst>
                <a:path w="2926" h="3437" extrusionOk="0">
                  <a:moveTo>
                    <a:pt x="1467" y="1055"/>
                  </a:moveTo>
                  <a:lnTo>
                    <a:pt x="1872" y="2130"/>
                  </a:lnTo>
                  <a:lnTo>
                    <a:pt x="1057" y="2130"/>
                  </a:lnTo>
                  <a:lnTo>
                    <a:pt x="1467" y="1055"/>
                  </a:lnTo>
                  <a:close/>
                  <a:moveTo>
                    <a:pt x="1467" y="0"/>
                  </a:moveTo>
                  <a:cubicBezTo>
                    <a:pt x="1317" y="0"/>
                    <a:pt x="1182" y="90"/>
                    <a:pt x="1125" y="230"/>
                  </a:cubicBezTo>
                  <a:cubicBezTo>
                    <a:pt x="1123" y="232"/>
                    <a:pt x="1123" y="234"/>
                    <a:pt x="1121" y="238"/>
                  </a:cubicBezTo>
                  <a:lnTo>
                    <a:pt x="61" y="3021"/>
                  </a:lnTo>
                  <a:cubicBezTo>
                    <a:pt x="0" y="3179"/>
                    <a:pt x="81" y="3356"/>
                    <a:pt x="240" y="3416"/>
                  </a:cubicBezTo>
                  <a:cubicBezTo>
                    <a:pt x="275" y="3429"/>
                    <a:pt x="312" y="3437"/>
                    <a:pt x="348" y="3437"/>
                  </a:cubicBezTo>
                  <a:cubicBezTo>
                    <a:pt x="472" y="3437"/>
                    <a:pt x="588" y="3361"/>
                    <a:pt x="636" y="3240"/>
                  </a:cubicBezTo>
                  <a:lnTo>
                    <a:pt x="823" y="2743"/>
                  </a:lnTo>
                  <a:lnTo>
                    <a:pt x="2104" y="2743"/>
                  </a:lnTo>
                  <a:lnTo>
                    <a:pt x="2290" y="3238"/>
                  </a:lnTo>
                  <a:cubicBezTo>
                    <a:pt x="2337" y="3360"/>
                    <a:pt x="2454" y="3437"/>
                    <a:pt x="2577" y="3437"/>
                  </a:cubicBezTo>
                  <a:cubicBezTo>
                    <a:pt x="2613" y="3437"/>
                    <a:pt x="2650" y="3430"/>
                    <a:pt x="2686" y="3416"/>
                  </a:cubicBezTo>
                  <a:cubicBezTo>
                    <a:pt x="2844" y="3357"/>
                    <a:pt x="2925" y="3179"/>
                    <a:pt x="2864" y="3021"/>
                  </a:cubicBezTo>
                  <a:lnTo>
                    <a:pt x="1813" y="238"/>
                  </a:lnTo>
                  <a:cubicBezTo>
                    <a:pt x="1813" y="234"/>
                    <a:pt x="1812" y="232"/>
                    <a:pt x="1810" y="228"/>
                  </a:cubicBezTo>
                  <a:cubicBezTo>
                    <a:pt x="1753" y="90"/>
                    <a:pt x="161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5;p53">
              <a:extLst>
                <a:ext uri="{FF2B5EF4-FFF2-40B4-BE49-F238E27FC236}">
                  <a16:creationId xmlns:a16="http://schemas.microsoft.com/office/drawing/2014/main" id="{52524F29-CE2D-6F5A-22A1-664DB345DEDC}"/>
                </a:ext>
              </a:extLst>
            </p:cNvPr>
            <p:cNvSpPr/>
            <p:nvPr/>
          </p:nvSpPr>
          <p:spPr>
            <a:xfrm>
              <a:off x="2349663" y="1422150"/>
              <a:ext cx="43750" cy="43725"/>
            </a:xfrm>
            <a:custGeom>
              <a:avLst/>
              <a:gdLst/>
              <a:ahLst/>
              <a:cxnLst/>
              <a:rect l="l" t="t" r="r" b="b"/>
              <a:pathLst>
                <a:path w="1750" h="1749" extrusionOk="0">
                  <a:moveTo>
                    <a:pt x="882" y="0"/>
                  </a:moveTo>
                  <a:cubicBezTo>
                    <a:pt x="713" y="0"/>
                    <a:pt x="575" y="136"/>
                    <a:pt x="575" y="306"/>
                  </a:cubicBezTo>
                  <a:lnTo>
                    <a:pt x="575" y="560"/>
                  </a:lnTo>
                  <a:lnTo>
                    <a:pt x="306" y="560"/>
                  </a:lnTo>
                  <a:cubicBezTo>
                    <a:pt x="137" y="560"/>
                    <a:pt x="1" y="698"/>
                    <a:pt x="1" y="867"/>
                  </a:cubicBezTo>
                  <a:cubicBezTo>
                    <a:pt x="1" y="1036"/>
                    <a:pt x="137" y="1174"/>
                    <a:pt x="306" y="1174"/>
                  </a:cubicBezTo>
                  <a:lnTo>
                    <a:pt x="575" y="1174"/>
                  </a:lnTo>
                  <a:lnTo>
                    <a:pt x="575" y="1441"/>
                  </a:lnTo>
                  <a:cubicBezTo>
                    <a:pt x="575" y="1611"/>
                    <a:pt x="713" y="1749"/>
                    <a:pt x="882" y="1749"/>
                  </a:cubicBezTo>
                  <a:cubicBezTo>
                    <a:pt x="1052" y="1749"/>
                    <a:pt x="1188" y="1611"/>
                    <a:pt x="1188" y="1441"/>
                  </a:cubicBezTo>
                  <a:lnTo>
                    <a:pt x="1188" y="1174"/>
                  </a:lnTo>
                  <a:lnTo>
                    <a:pt x="1444" y="1174"/>
                  </a:lnTo>
                  <a:cubicBezTo>
                    <a:pt x="1613" y="1174"/>
                    <a:pt x="1749" y="1036"/>
                    <a:pt x="1749" y="867"/>
                  </a:cubicBezTo>
                  <a:cubicBezTo>
                    <a:pt x="1749" y="698"/>
                    <a:pt x="1613" y="560"/>
                    <a:pt x="1444" y="560"/>
                  </a:cubicBezTo>
                  <a:lnTo>
                    <a:pt x="1188" y="560"/>
                  </a:lnTo>
                  <a:lnTo>
                    <a:pt x="1188" y="306"/>
                  </a:lnTo>
                  <a:cubicBezTo>
                    <a:pt x="1188" y="136"/>
                    <a:pt x="1052"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6;p53">
              <a:extLst>
                <a:ext uri="{FF2B5EF4-FFF2-40B4-BE49-F238E27FC236}">
                  <a16:creationId xmlns:a16="http://schemas.microsoft.com/office/drawing/2014/main" id="{4D9A4191-05B2-8710-C20B-786AEFB1C8F6}"/>
                </a:ext>
              </a:extLst>
            </p:cNvPr>
            <p:cNvSpPr/>
            <p:nvPr/>
          </p:nvSpPr>
          <p:spPr>
            <a:xfrm>
              <a:off x="2281713" y="1536400"/>
              <a:ext cx="110450" cy="15400"/>
            </a:xfrm>
            <a:custGeom>
              <a:avLst/>
              <a:gdLst/>
              <a:ahLst/>
              <a:cxnLst/>
              <a:rect l="l" t="t" r="r" b="b"/>
              <a:pathLst>
                <a:path w="4418" h="616" extrusionOk="0">
                  <a:moveTo>
                    <a:pt x="306" y="0"/>
                  </a:moveTo>
                  <a:cubicBezTo>
                    <a:pt x="136" y="0"/>
                    <a:pt x="0" y="138"/>
                    <a:pt x="0" y="308"/>
                  </a:cubicBezTo>
                  <a:cubicBezTo>
                    <a:pt x="0" y="477"/>
                    <a:pt x="136" y="615"/>
                    <a:pt x="306" y="615"/>
                  </a:cubicBezTo>
                  <a:lnTo>
                    <a:pt x="4110" y="615"/>
                  </a:lnTo>
                  <a:cubicBezTo>
                    <a:pt x="4280" y="615"/>
                    <a:pt x="4418" y="477"/>
                    <a:pt x="4418" y="308"/>
                  </a:cubicBezTo>
                  <a:cubicBezTo>
                    <a:pt x="4418" y="138"/>
                    <a:pt x="4280" y="0"/>
                    <a:pt x="4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7;p53">
              <a:extLst>
                <a:ext uri="{FF2B5EF4-FFF2-40B4-BE49-F238E27FC236}">
                  <a16:creationId xmlns:a16="http://schemas.microsoft.com/office/drawing/2014/main" id="{3B3CCDE7-E81E-4EC5-4CC0-CE204702EE6E}"/>
                </a:ext>
              </a:extLst>
            </p:cNvPr>
            <p:cNvSpPr/>
            <p:nvPr/>
          </p:nvSpPr>
          <p:spPr>
            <a:xfrm>
              <a:off x="2281713" y="1579750"/>
              <a:ext cx="76400" cy="15400"/>
            </a:xfrm>
            <a:custGeom>
              <a:avLst/>
              <a:gdLst/>
              <a:ahLst/>
              <a:cxnLst/>
              <a:rect l="l" t="t" r="r" b="b"/>
              <a:pathLst>
                <a:path w="3056" h="616" extrusionOk="0">
                  <a:moveTo>
                    <a:pt x="306" y="0"/>
                  </a:moveTo>
                  <a:cubicBezTo>
                    <a:pt x="136" y="0"/>
                    <a:pt x="0" y="138"/>
                    <a:pt x="0" y="308"/>
                  </a:cubicBezTo>
                  <a:cubicBezTo>
                    <a:pt x="0" y="477"/>
                    <a:pt x="136" y="615"/>
                    <a:pt x="306" y="615"/>
                  </a:cubicBezTo>
                  <a:lnTo>
                    <a:pt x="2750" y="615"/>
                  </a:lnTo>
                  <a:cubicBezTo>
                    <a:pt x="2919" y="615"/>
                    <a:pt x="3056" y="477"/>
                    <a:pt x="3056" y="308"/>
                  </a:cubicBezTo>
                  <a:cubicBezTo>
                    <a:pt x="3056" y="138"/>
                    <a:pt x="2919"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8;p53">
              <a:extLst>
                <a:ext uri="{FF2B5EF4-FFF2-40B4-BE49-F238E27FC236}">
                  <a16:creationId xmlns:a16="http://schemas.microsoft.com/office/drawing/2014/main" id="{13B53F32-D39D-182D-6278-EFDB93B3A43C}"/>
                </a:ext>
              </a:extLst>
            </p:cNvPr>
            <p:cNvSpPr/>
            <p:nvPr/>
          </p:nvSpPr>
          <p:spPr>
            <a:xfrm>
              <a:off x="2375813" y="1579775"/>
              <a:ext cx="17375" cy="15350"/>
            </a:xfrm>
            <a:custGeom>
              <a:avLst/>
              <a:gdLst/>
              <a:ahLst/>
              <a:cxnLst/>
              <a:rect l="l" t="t" r="r" b="b"/>
              <a:pathLst>
                <a:path w="695" h="614" extrusionOk="0">
                  <a:moveTo>
                    <a:pt x="345" y="0"/>
                  </a:moveTo>
                  <a:cubicBezTo>
                    <a:pt x="306" y="0"/>
                    <a:pt x="267" y="8"/>
                    <a:pt x="230" y="23"/>
                  </a:cubicBezTo>
                  <a:cubicBezTo>
                    <a:pt x="76" y="88"/>
                    <a:pt x="0" y="270"/>
                    <a:pt x="63" y="424"/>
                  </a:cubicBezTo>
                  <a:cubicBezTo>
                    <a:pt x="112" y="541"/>
                    <a:pt x="228" y="613"/>
                    <a:pt x="348" y="613"/>
                  </a:cubicBezTo>
                  <a:cubicBezTo>
                    <a:pt x="387" y="613"/>
                    <a:pt x="426" y="606"/>
                    <a:pt x="464" y="590"/>
                  </a:cubicBezTo>
                  <a:cubicBezTo>
                    <a:pt x="619" y="526"/>
                    <a:pt x="694" y="343"/>
                    <a:pt x="630" y="189"/>
                  </a:cubicBezTo>
                  <a:cubicBezTo>
                    <a:pt x="582" y="72"/>
                    <a:pt x="465"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9;p53">
              <a:extLst>
                <a:ext uri="{FF2B5EF4-FFF2-40B4-BE49-F238E27FC236}">
                  <a16:creationId xmlns:a16="http://schemas.microsoft.com/office/drawing/2014/main" id="{2825FC9D-4DC9-3ECB-CFE8-0AE0BAD3FBFC}"/>
                </a:ext>
              </a:extLst>
            </p:cNvPr>
            <p:cNvSpPr/>
            <p:nvPr/>
          </p:nvSpPr>
          <p:spPr>
            <a:xfrm>
              <a:off x="2157288" y="1543150"/>
              <a:ext cx="16200" cy="15275"/>
            </a:xfrm>
            <a:custGeom>
              <a:avLst/>
              <a:gdLst/>
              <a:ahLst/>
              <a:cxnLst/>
              <a:rect l="l" t="t" r="r" b="b"/>
              <a:pathLst>
                <a:path w="648" h="611" extrusionOk="0">
                  <a:moveTo>
                    <a:pt x="329" y="1"/>
                  </a:moveTo>
                  <a:cubicBezTo>
                    <a:pt x="252" y="1"/>
                    <a:pt x="175" y="29"/>
                    <a:pt x="114" y="93"/>
                  </a:cubicBezTo>
                  <a:cubicBezTo>
                    <a:pt x="17" y="194"/>
                    <a:pt x="0" y="358"/>
                    <a:pt x="81" y="474"/>
                  </a:cubicBezTo>
                  <a:cubicBezTo>
                    <a:pt x="138" y="561"/>
                    <a:pt x="235" y="610"/>
                    <a:pt x="336" y="610"/>
                  </a:cubicBezTo>
                  <a:cubicBezTo>
                    <a:pt x="363" y="610"/>
                    <a:pt x="391" y="607"/>
                    <a:pt x="418" y="599"/>
                  </a:cubicBezTo>
                  <a:cubicBezTo>
                    <a:pt x="545" y="564"/>
                    <a:pt x="639" y="446"/>
                    <a:pt x="642" y="312"/>
                  </a:cubicBezTo>
                  <a:cubicBezTo>
                    <a:pt x="647" y="127"/>
                    <a:pt x="490"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960;p53">
            <a:extLst>
              <a:ext uri="{FF2B5EF4-FFF2-40B4-BE49-F238E27FC236}">
                <a16:creationId xmlns:a16="http://schemas.microsoft.com/office/drawing/2014/main" id="{0388432B-69C1-8F17-1595-AA2646B1EFA3}"/>
              </a:ext>
            </a:extLst>
          </p:cNvPr>
          <p:cNvSpPr/>
          <p:nvPr/>
        </p:nvSpPr>
        <p:spPr>
          <a:xfrm>
            <a:off x="11782395" y="2391352"/>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1;p53">
            <a:extLst>
              <a:ext uri="{FF2B5EF4-FFF2-40B4-BE49-F238E27FC236}">
                <a16:creationId xmlns:a16="http://schemas.microsoft.com/office/drawing/2014/main" id="{3132EDEB-21C7-58AD-4834-DA3931469DC5}"/>
              </a:ext>
            </a:extLst>
          </p:cNvPr>
          <p:cNvSpPr/>
          <p:nvPr/>
        </p:nvSpPr>
        <p:spPr>
          <a:xfrm>
            <a:off x="2333499" y="5894075"/>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2;p53">
            <a:extLst>
              <a:ext uri="{FF2B5EF4-FFF2-40B4-BE49-F238E27FC236}">
                <a16:creationId xmlns:a16="http://schemas.microsoft.com/office/drawing/2014/main" id="{9A2E6F27-548D-2E9E-AADC-0F9EC1F38ACA}"/>
              </a:ext>
            </a:extLst>
          </p:cNvPr>
          <p:cNvSpPr/>
          <p:nvPr/>
        </p:nvSpPr>
        <p:spPr>
          <a:xfrm>
            <a:off x="12394139" y="2481268"/>
            <a:ext cx="358988" cy="35491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3;p53">
            <a:extLst>
              <a:ext uri="{FF2B5EF4-FFF2-40B4-BE49-F238E27FC236}">
                <a16:creationId xmlns:a16="http://schemas.microsoft.com/office/drawing/2014/main" id="{121C5321-7503-24D6-4199-F738552006C2}"/>
              </a:ext>
            </a:extLst>
          </p:cNvPr>
          <p:cNvSpPr/>
          <p:nvPr/>
        </p:nvSpPr>
        <p:spPr>
          <a:xfrm>
            <a:off x="2619148" y="6324171"/>
            <a:ext cx="546808" cy="540640"/>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964;p53">
            <a:extLst>
              <a:ext uri="{FF2B5EF4-FFF2-40B4-BE49-F238E27FC236}">
                <a16:creationId xmlns:a16="http://schemas.microsoft.com/office/drawing/2014/main" id="{E9C7584F-06E0-3A1D-F9EB-B82AC9F2049F}"/>
              </a:ext>
            </a:extLst>
          </p:cNvPr>
          <p:cNvGrpSpPr/>
          <p:nvPr/>
        </p:nvGrpSpPr>
        <p:grpSpPr>
          <a:xfrm>
            <a:off x="12022149" y="2599068"/>
            <a:ext cx="639238" cy="702673"/>
            <a:chOff x="5388488" y="1344475"/>
            <a:chExt cx="357225" cy="392675"/>
          </a:xfrm>
        </p:grpSpPr>
        <p:sp>
          <p:nvSpPr>
            <p:cNvPr id="33" name="Google Shape;965;p53">
              <a:extLst>
                <a:ext uri="{FF2B5EF4-FFF2-40B4-BE49-F238E27FC236}">
                  <a16:creationId xmlns:a16="http://schemas.microsoft.com/office/drawing/2014/main" id="{D845C5DD-19DC-0EE3-9419-2A8486D590A3}"/>
                </a:ext>
              </a:extLst>
            </p:cNvPr>
            <p:cNvSpPr/>
            <p:nvPr/>
          </p:nvSpPr>
          <p:spPr>
            <a:xfrm>
              <a:off x="5388488" y="1344475"/>
              <a:ext cx="357225" cy="392675"/>
            </a:xfrm>
            <a:custGeom>
              <a:avLst/>
              <a:gdLst/>
              <a:ahLst/>
              <a:cxnLst/>
              <a:rect l="l" t="t" r="r" b="b"/>
              <a:pathLst>
                <a:path w="14289" h="15707" extrusionOk="0">
                  <a:moveTo>
                    <a:pt x="5325" y="1035"/>
                  </a:moveTo>
                  <a:lnTo>
                    <a:pt x="5325" y="1848"/>
                  </a:lnTo>
                  <a:lnTo>
                    <a:pt x="4489" y="1848"/>
                  </a:lnTo>
                  <a:lnTo>
                    <a:pt x="5325" y="1035"/>
                  </a:lnTo>
                  <a:close/>
                  <a:moveTo>
                    <a:pt x="10245" y="613"/>
                  </a:moveTo>
                  <a:lnTo>
                    <a:pt x="10245" y="9310"/>
                  </a:lnTo>
                  <a:lnTo>
                    <a:pt x="4044" y="9310"/>
                  </a:lnTo>
                  <a:lnTo>
                    <a:pt x="4044" y="2463"/>
                  </a:lnTo>
                  <a:lnTo>
                    <a:pt x="5631" y="2463"/>
                  </a:lnTo>
                  <a:cubicBezTo>
                    <a:pt x="5800" y="2463"/>
                    <a:pt x="5938" y="2325"/>
                    <a:pt x="5938" y="2156"/>
                  </a:cubicBezTo>
                  <a:lnTo>
                    <a:pt x="5938" y="613"/>
                  </a:lnTo>
                  <a:close/>
                  <a:moveTo>
                    <a:pt x="3429" y="2463"/>
                  </a:moveTo>
                  <a:lnTo>
                    <a:pt x="3429" y="3205"/>
                  </a:lnTo>
                  <a:lnTo>
                    <a:pt x="1662" y="3205"/>
                  </a:lnTo>
                  <a:cubicBezTo>
                    <a:pt x="1493" y="3205"/>
                    <a:pt x="1355" y="3343"/>
                    <a:pt x="1355" y="3512"/>
                  </a:cubicBezTo>
                  <a:lnTo>
                    <a:pt x="1355" y="11246"/>
                  </a:lnTo>
                  <a:lnTo>
                    <a:pt x="613" y="11246"/>
                  </a:lnTo>
                  <a:lnTo>
                    <a:pt x="613" y="3146"/>
                  </a:lnTo>
                  <a:cubicBezTo>
                    <a:pt x="613" y="2800"/>
                    <a:pt x="898" y="2494"/>
                    <a:pt x="1248" y="2463"/>
                  </a:cubicBezTo>
                  <a:close/>
                  <a:moveTo>
                    <a:pt x="13035" y="2463"/>
                  </a:moveTo>
                  <a:cubicBezTo>
                    <a:pt x="13370" y="2502"/>
                    <a:pt x="13674" y="2803"/>
                    <a:pt x="13674" y="3146"/>
                  </a:cubicBezTo>
                  <a:lnTo>
                    <a:pt x="13674" y="11246"/>
                  </a:lnTo>
                  <a:lnTo>
                    <a:pt x="12932" y="11246"/>
                  </a:lnTo>
                  <a:lnTo>
                    <a:pt x="12932" y="3512"/>
                  </a:lnTo>
                  <a:cubicBezTo>
                    <a:pt x="12932" y="3343"/>
                    <a:pt x="12796" y="3205"/>
                    <a:pt x="12625" y="3205"/>
                  </a:cubicBezTo>
                  <a:lnTo>
                    <a:pt x="10858" y="3205"/>
                  </a:lnTo>
                  <a:lnTo>
                    <a:pt x="10858" y="2463"/>
                  </a:lnTo>
                  <a:close/>
                  <a:moveTo>
                    <a:pt x="12319" y="3818"/>
                  </a:moveTo>
                  <a:lnTo>
                    <a:pt x="12319" y="11246"/>
                  </a:lnTo>
                  <a:lnTo>
                    <a:pt x="8515" y="11246"/>
                  </a:lnTo>
                  <a:cubicBezTo>
                    <a:pt x="8345" y="11246"/>
                    <a:pt x="8207" y="11384"/>
                    <a:pt x="8207" y="11554"/>
                  </a:cubicBezTo>
                  <a:cubicBezTo>
                    <a:pt x="8207" y="11723"/>
                    <a:pt x="8345" y="11859"/>
                    <a:pt x="8515" y="11859"/>
                  </a:cubicBezTo>
                  <a:lnTo>
                    <a:pt x="13674" y="11859"/>
                  </a:lnTo>
                  <a:lnTo>
                    <a:pt x="13674" y="12099"/>
                  </a:lnTo>
                  <a:cubicBezTo>
                    <a:pt x="13674" y="12443"/>
                    <a:pt x="13396" y="12721"/>
                    <a:pt x="13052" y="12721"/>
                  </a:cubicBezTo>
                  <a:lnTo>
                    <a:pt x="1237" y="12721"/>
                  </a:lnTo>
                  <a:cubicBezTo>
                    <a:pt x="893" y="12721"/>
                    <a:pt x="613" y="12443"/>
                    <a:pt x="613" y="12099"/>
                  </a:cubicBezTo>
                  <a:lnTo>
                    <a:pt x="613" y="11859"/>
                  </a:lnTo>
                  <a:lnTo>
                    <a:pt x="5816" y="11859"/>
                  </a:lnTo>
                  <a:cubicBezTo>
                    <a:pt x="5986" y="11859"/>
                    <a:pt x="6122" y="11723"/>
                    <a:pt x="6122" y="11554"/>
                  </a:cubicBezTo>
                  <a:cubicBezTo>
                    <a:pt x="6122" y="11511"/>
                    <a:pt x="6115" y="11471"/>
                    <a:pt x="6098" y="11434"/>
                  </a:cubicBezTo>
                  <a:cubicBezTo>
                    <a:pt x="6052" y="11324"/>
                    <a:pt x="5943" y="11246"/>
                    <a:pt x="5816" y="11246"/>
                  </a:cubicBezTo>
                  <a:lnTo>
                    <a:pt x="1970" y="11246"/>
                  </a:lnTo>
                  <a:lnTo>
                    <a:pt x="1970" y="3818"/>
                  </a:lnTo>
                  <a:lnTo>
                    <a:pt x="3429" y="3818"/>
                  </a:lnTo>
                  <a:lnTo>
                    <a:pt x="3429" y="9617"/>
                  </a:lnTo>
                  <a:cubicBezTo>
                    <a:pt x="3429" y="9787"/>
                    <a:pt x="3567" y="9925"/>
                    <a:pt x="3737" y="9925"/>
                  </a:cubicBezTo>
                  <a:lnTo>
                    <a:pt x="10552" y="9925"/>
                  </a:lnTo>
                  <a:cubicBezTo>
                    <a:pt x="10722" y="9925"/>
                    <a:pt x="10858" y="9787"/>
                    <a:pt x="10858" y="9617"/>
                  </a:cubicBezTo>
                  <a:lnTo>
                    <a:pt x="10858" y="3818"/>
                  </a:lnTo>
                  <a:close/>
                  <a:moveTo>
                    <a:pt x="8237" y="13335"/>
                  </a:moveTo>
                  <a:lnTo>
                    <a:pt x="8590" y="15093"/>
                  </a:lnTo>
                  <a:lnTo>
                    <a:pt x="5583" y="15093"/>
                  </a:lnTo>
                  <a:lnTo>
                    <a:pt x="5967" y="13335"/>
                  </a:lnTo>
                  <a:close/>
                  <a:moveTo>
                    <a:pt x="5631" y="0"/>
                  </a:moveTo>
                  <a:cubicBezTo>
                    <a:pt x="5551" y="0"/>
                    <a:pt x="5474" y="31"/>
                    <a:pt x="5417" y="87"/>
                  </a:cubicBezTo>
                  <a:lnTo>
                    <a:pt x="3611" y="1848"/>
                  </a:lnTo>
                  <a:lnTo>
                    <a:pt x="1235" y="1848"/>
                  </a:lnTo>
                  <a:cubicBezTo>
                    <a:pt x="1228" y="1848"/>
                    <a:pt x="1220" y="1848"/>
                    <a:pt x="1213" y="1850"/>
                  </a:cubicBezTo>
                  <a:cubicBezTo>
                    <a:pt x="532" y="1902"/>
                    <a:pt x="0" y="2470"/>
                    <a:pt x="0" y="3146"/>
                  </a:cubicBezTo>
                  <a:lnTo>
                    <a:pt x="0" y="12099"/>
                  </a:lnTo>
                  <a:cubicBezTo>
                    <a:pt x="0" y="12780"/>
                    <a:pt x="554" y="13335"/>
                    <a:pt x="1237" y="13335"/>
                  </a:cubicBezTo>
                  <a:lnTo>
                    <a:pt x="5340" y="13335"/>
                  </a:lnTo>
                  <a:lnTo>
                    <a:pt x="4955" y="15093"/>
                  </a:lnTo>
                  <a:lnTo>
                    <a:pt x="4029" y="15093"/>
                  </a:lnTo>
                  <a:cubicBezTo>
                    <a:pt x="3860" y="15093"/>
                    <a:pt x="3722" y="15229"/>
                    <a:pt x="3722" y="15399"/>
                  </a:cubicBezTo>
                  <a:cubicBezTo>
                    <a:pt x="3722" y="15568"/>
                    <a:pt x="3860" y="15706"/>
                    <a:pt x="4029" y="15706"/>
                  </a:cubicBezTo>
                  <a:lnTo>
                    <a:pt x="10138" y="15706"/>
                  </a:lnTo>
                  <a:cubicBezTo>
                    <a:pt x="10308" y="15706"/>
                    <a:pt x="10444" y="15568"/>
                    <a:pt x="10444" y="15399"/>
                  </a:cubicBezTo>
                  <a:cubicBezTo>
                    <a:pt x="10444" y="15229"/>
                    <a:pt x="10308" y="15093"/>
                    <a:pt x="10138" y="15093"/>
                  </a:cubicBezTo>
                  <a:lnTo>
                    <a:pt x="9216" y="15093"/>
                  </a:lnTo>
                  <a:lnTo>
                    <a:pt x="8863" y="13335"/>
                  </a:lnTo>
                  <a:lnTo>
                    <a:pt x="13052" y="13335"/>
                  </a:lnTo>
                  <a:cubicBezTo>
                    <a:pt x="13733" y="13335"/>
                    <a:pt x="14289" y="12780"/>
                    <a:pt x="14289" y="12099"/>
                  </a:cubicBezTo>
                  <a:lnTo>
                    <a:pt x="14289" y="3146"/>
                  </a:lnTo>
                  <a:cubicBezTo>
                    <a:pt x="14289" y="2513"/>
                    <a:pt x="13713" y="1848"/>
                    <a:pt x="13052" y="1848"/>
                  </a:cubicBezTo>
                  <a:lnTo>
                    <a:pt x="10858" y="1848"/>
                  </a:lnTo>
                  <a:lnTo>
                    <a:pt x="10858" y="306"/>
                  </a:lnTo>
                  <a:cubicBezTo>
                    <a:pt x="10858" y="136"/>
                    <a:pt x="10722" y="0"/>
                    <a:pt x="10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6;p53">
              <a:extLst>
                <a:ext uri="{FF2B5EF4-FFF2-40B4-BE49-F238E27FC236}">
                  <a16:creationId xmlns:a16="http://schemas.microsoft.com/office/drawing/2014/main" id="{325CC219-57A8-9054-9436-5C18F957B35E}"/>
                </a:ext>
              </a:extLst>
            </p:cNvPr>
            <p:cNvSpPr/>
            <p:nvPr/>
          </p:nvSpPr>
          <p:spPr>
            <a:xfrm>
              <a:off x="5529288" y="1521125"/>
              <a:ext cx="75625" cy="15350"/>
            </a:xfrm>
            <a:custGeom>
              <a:avLst/>
              <a:gdLst/>
              <a:ahLst/>
              <a:cxnLst/>
              <a:rect l="l" t="t" r="r" b="b"/>
              <a:pathLst>
                <a:path w="3025" h="614" extrusionOk="0">
                  <a:moveTo>
                    <a:pt x="308" y="0"/>
                  </a:moveTo>
                  <a:cubicBezTo>
                    <a:pt x="138" y="0"/>
                    <a:pt x="0" y="137"/>
                    <a:pt x="0" y="306"/>
                  </a:cubicBezTo>
                  <a:cubicBezTo>
                    <a:pt x="0" y="475"/>
                    <a:pt x="138" y="613"/>
                    <a:pt x="308" y="613"/>
                  </a:cubicBezTo>
                  <a:lnTo>
                    <a:pt x="2717" y="613"/>
                  </a:lnTo>
                  <a:cubicBezTo>
                    <a:pt x="2886" y="613"/>
                    <a:pt x="3025" y="475"/>
                    <a:pt x="3025" y="306"/>
                  </a:cubicBezTo>
                  <a:cubicBezTo>
                    <a:pt x="3025" y="137"/>
                    <a:pt x="2886" y="0"/>
                    <a:pt x="2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7;p53">
              <a:extLst>
                <a:ext uri="{FF2B5EF4-FFF2-40B4-BE49-F238E27FC236}">
                  <a16:creationId xmlns:a16="http://schemas.microsoft.com/office/drawing/2014/main" id="{840FA9DF-469E-330B-9625-E790CE2B5727}"/>
                </a:ext>
              </a:extLst>
            </p:cNvPr>
            <p:cNvSpPr/>
            <p:nvPr/>
          </p:nvSpPr>
          <p:spPr>
            <a:xfrm>
              <a:off x="5530563" y="1420550"/>
              <a:ext cx="73625" cy="86000"/>
            </a:xfrm>
            <a:custGeom>
              <a:avLst/>
              <a:gdLst/>
              <a:ahLst/>
              <a:cxnLst/>
              <a:rect l="l" t="t" r="r" b="b"/>
              <a:pathLst>
                <a:path w="2945" h="3440" extrusionOk="0">
                  <a:moveTo>
                    <a:pt x="1470" y="0"/>
                  </a:moveTo>
                  <a:cubicBezTo>
                    <a:pt x="1452" y="0"/>
                    <a:pt x="1433" y="2"/>
                    <a:pt x="1415" y="5"/>
                  </a:cubicBezTo>
                  <a:cubicBezTo>
                    <a:pt x="1356" y="16"/>
                    <a:pt x="1300" y="46"/>
                    <a:pt x="1260" y="86"/>
                  </a:cubicBezTo>
                  <a:lnTo>
                    <a:pt x="126" y="1191"/>
                  </a:lnTo>
                  <a:cubicBezTo>
                    <a:pt x="5" y="1308"/>
                    <a:pt x="1" y="1504"/>
                    <a:pt x="119" y="1625"/>
                  </a:cubicBezTo>
                  <a:cubicBezTo>
                    <a:pt x="179" y="1687"/>
                    <a:pt x="259" y="1717"/>
                    <a:pt x="339" y="1717"/>
                  </a:cubicBezTo>
                  <a:cubicBezTo>
                    <a:pt x="416" y="1717"/>
                    <a:pt x="493" y="1688"/>
                    <a:pt x="553" y="1631"/>
                  </a:cubicBezTo>
                  <a:lnTo>
                    <a:pt x="1166" y="1034"/>
                  </a:lnTo>
                  <a:lnTo>
                    <a:pt x="1166" y="3134"/>
                  </a:lnTo>
                  <a:cubicBezTo>
                    <a:pt x="1166" y="3304"/>
                    <a:pt x="1304" y="3440"/>
                    <a:pt x="1473" y="3440"/>
                  </a:cubicBezTo>
                  <a:cubicBezTo>
                    <a:pt x="1643" y="3440"/>
                    <a:pt x="1779" y="3304"/>
                    <a:pt x="1779" y="3134"/>
                  </a:cubicBezTo>
                  <a:lnTo>
                    <a:pt x="1779" y="1034"/>
                  </a:lnTo>
                  <a:lnTo>
                    <a:pt x="2394" y="1631"/>
                  </a:lnTo>
                  <a:cubicBezTo>
                    <a:pt x="2453" y="1688"/>
                    <a:pt x="2530" y="1717"/>
                    <a:pt x="2607" y="1717"/>
                  </a:cubicBezTo>
                  <a:cubicBezTo>
                    <a:pt x="2686" y="1717"/>
                    <a:pt x="2767" y="1686"/>
                    <a:pt x="2826" y="1625"/>
                  </a:cubicBezTo>
                  <a:cubicBezTo>
                    <a:pt x="2944" y="1504"/>
                    <a:pt x="2942" y="1308"/>
                    <a:pt x="2821" y="1191"/>
                  </a:cubicBezTo>
                  <a:lnTo>
                    <a:pt x="1687" y="86"/>
                  </a:lnTo>
                  <a:cubicBezTo>
                    <a:pt x="1629" y="31"/>
                    <a:pt x="1550"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8;p53">
              <a:extLst>
                <a:ext uri="{FF2B5EF4-FFF2-40B4-BE49-F238E27FC236}">
                  <a16:creationId xmlns:a16="http://schemas.microsoft.com/office/drawing/2014/main" id="{78DAA44E-3FF2-3ED9-6E82-6403D9F946D1}"/>
                </a:ext>
              </a:extLst>
            </p:cNvPr>
            <p:cNvSpPr/>
            <p:nvPr/>
          </p:nvSpPr>
          <p:spPr>
            <a:xfrm>
              <a:off x="5559113" y="1625650"/>
              <a:ext cx="17125" cy="15300"/>
            </a:xfrm>
            <a:custGeom>
              <a:avLst/>
              <a:gdLst/>
              <a:ahLst/>
              <a:cxnLst/>
              <a:rect l="l" t="t" r="r" b="b"/>
              <a:pathLst>
                <a:path w="685" h="612" extrusionOk="0">
                  <a:moveTo>
                    <a:pt x="349" y="0"/>
                  </a:moveTo>
                  <a:cubicBezTo>
                    <a:pt x="340" y="0"/>
                    <a:pt x="332" y="0"/>
                    <a:pt x="324" y="1"/>
                  </a:cubicBezTo>
                  <a:cubicBezTo>
                    <a:pt x="190" y="10"/>
                    <a:pt x="77" y="108"/>
                    <a:pt x="48" y="239"/>
                  </a:cubicBezTo>
                  <a:cubicBezTo>
                    <a:pt x="0" y="443"/>
                    <a:pt x="170" y="611"/>
                    <a:pt x="353" y="611"/>
                  </a:cubicBezTo>
                  <a:cubicBezTo>
                    <a:pt x="410" y="611"/>
                    <a:pt x="469" y="595"/>
                    <a:pt x="523" y="557"/>
                  </a:cubicBezTo>
                  <a:cubicBezTo>
                    <a:pt x="639" y="476"/>
                    <a:pt x="685" y="320"/>
                    <a:pt x="630" y="189"/>
                  </a:cubicBezTo>
                  <a:cubicBezTo>
                    <a:pt x="583" y="75"/>
                    <a:pt x="469"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969;p53">
            <a:extLst>
              <a:ext uri="{FF2B5EF4-FFF2-40B4-BE49-F238E27FC236}">
                <a16:creationId xmlns:a16="http://schemas.microsoft.com/office/drawing/2014/main" id="{71D27497-F0CB-4BF4-6920-F3198CE55DF7}"/>
              </a:ext>
            </a:extLst>
          </p:cNvPr>
          <p:cNvGrpSpPr/>
          <p:nvPr/>
        </p:nvGrpSpPr>
        <p:grpSpPr>
          <a:xfrm>
            <a:off x="2538853" y="6126673"/>
            <a:ext cx="707399" cy="653069"/>
            <a:chOff x="6662738" y="3329625"/>
            <a:chExt cx="393875" cy="363625"/>
          </a:xfrm>
        </p:grpSpPr>
        <p:sp>
          <p:nvSpPr>
            <p:cNvPr id="38" name="Google Shape;970;p53">
              <a:extLst>
                <a:ext uri="{FF2B5EF4-FFF2-40B4-BE49-F238E27FC236}">
                  <a16:creationId xmlns:a16="http://schemas.microsoft.com/office/drawing/2014/main" id="{1222A652-C3B7-846C-E107-193876B23F34}"/>
                </a:ext>
              </a:extLst>
            </p:cNvPr>
            <p:cNvSpPr/>
            <p:nvPr/>
          </p:nvSpPr>
          <p:spPr>
            <a:xfrm>
              <a:off x="6662738" y="3329625"/>
              <a:ext cx="393875" cy="363625"/>
            </a:xfrm>
            <a:custGeom>
              <a:avLst/>
              <a:gdLst/>
              <a:ahLst/>
              <a:cxnLst/>
              <a:rect l="l" t="t" r="r" b="b"/>
              <a:pathLst>
                <a:path w="15755" h="14545" extrusionOk="0">
                  <a:moveTo>
                    <a:pt x="12356" y="613"/>
                  </a:moveTo>
                  <a:lnTo>
                    <a:pt x="9067" y="3934"/>
                  </a:lnTo>
                  <a:lnTo>
                    <a:pt x="8305" y="3172"/>
                  </a:lnTo>
                  <a:lnTo>
                    <a:pt x="10864" y="613"/>
                  </a:lnTo>
                  <a:close/>
                  <a:moveTo>
                    <a:pt x="2596" y="613"/>
                  </a:moveTo>
                  <a:lnTo>
                    <a:pt x="7219" y="5281"/>
                  </a:lnTo>
                  <a:lnTo>
                    <a:pt x="5739" y="5281"/>
                  </a:lnTo>
                  <a:lnTo>
                    <a:pt x="1072" y="613"/>
                  </a:lnTo>
                  <a:close/>
                  <a:moveTo>
                    <a:pt x="4880" y="613"/>
                  </a:moveTo>
                  <a:lnTo>
                    <a:pt x="9548" y="5283"/>
                  </a:lnTo>
                  <a:lnTo>
                    <a:pt x="8083" y="5283"/>
                  </a:lnTo>
                  <a:lnTo>
                    <a:pt x="3459" y="613"/>
                  </a:lnTo>
                  <a:close/>
                  <a:moveTo>
                    <a:pt x="9988" y="5896"/>
                  </a:moveTo>
                  <a:lnTo>
                    <a:pt x="9988" y="6735"/>
                  </a:lnTo>
                  <a:cubicBezTo>
                    <a:pt x="9988" y="6976"/>
                    <a:pt x="9791" y="7171"/>
                    <a:pt x="9551" y="7171"/>
                  </a:cubicBezTo>
                  <a:lnTo>
                    <a:pt x="9461" y="7171"/>
                  </a:lnTo>
                  <a:cubicBezTo>
                    <a:pt x="9047" y="6994"/>
                    <a:pt x="8602" y="6893"/>
                    <a:pt x="8151" y="6869"/>
                  </a:cubicBezTo>
                  <a:cubicBezTo>
                    <a:pt x="8086" y="6867"/>
                    <a:pt x="8020" y="6866"/>
                    <a:pt x="7956" y="6866"/>
                  </a:cubicBezTo>
                  <a:cubicBezTo>
                    <a:pt x="7438" y="6866"/>
                    <a:pt x="6923" y="6969"/>
                    <a:pt x="6448" y="7171"/>
                  </a:cubicBezTo>
                  <a:lnTo>
                    <a:pt x="6360" y="7171"/>
                  </a:lnTo>
                  <a:cubicBezTo>
                    <a:pt x="6119" y="7171"/>
                    <a:pt x="5924" y="6976"/>
                    <a:pt x="5924" y="6735"/>
                  </a:cubicBezTo>
                  <a:lnTo>
                    <a:pt x="5924" y="5896"/>
                  </a:lnTo>
                  <a:close/>
                  <a:moveTo>
                    <a:pt x="7956" y="7479"/>
                  </a:moveTo>
                  <a:cubicBezTo>
                    <a:pt x="9712" y="7479"/>
                    <a:pt x="11182" y="8949"/>
                    <a:pt x="11182" y="10705"/>
                  </a:cubicBezTo>
                  <a:cubicBezTo>
                    <a:pt x="11182" y="12483"/>
                    <a:pt x="9734" y="13932"/>
                    <a:pt x="7956" y="13932"/>
                  </a:cubicBezTo>
                  <a:cubicBezTo>
                    <a:pt x="6176" y="13932"/>
                    <a:pt x="4729" y="12483"/>
                    <a:pt x="4729" y="10705"/>
                  </a:cubicBezTo>
                  <a:cubicBezTo>
                    <a:pt x="4729" y="8949"/>
                    <a:pt x="6200" y="7479"/>
                    <a:pt x="7956" y="7479"/>
                  </a:cubicBezTo>
                  <a:close/>
                  <a:moveTo>
                    <a:pt x="332" y="0"/>
                  </a:moveTo>
                  <a:cubicBezTo>
                    <a:pt x="207" y="0"/>
                    <a:pt x="94" y="76"/>
                    <a:pt x="48" y="190"/>
                  </a:cubicBezTo>
                  <a:cubicBezTo>
                    <a:pt x="0" y="304"/>
                    <a:pt x="26" y="436"/>
                    <a:pt x="115" y="523"/>
                  </a:cubicBezTo>
                  <a:lnTo>
                    <a:pt x="5309" y="5719"/>
                  </a:lnTo>
                  <a:lnTo>
                    <a:pt x="5309" y="6735"/>
                  </a:lnTo>
                  <a:cubicBezTo>
                    <a:pt x="5309" y="7079"/>
                    <a:pt x="5476" y="7385"/>
                    <a:pt x="5732" y="7576"/>
                  </a:cubicBezTo>
                  <a:cubicBezTo>
                    <a:pt x="4755" y="8274"/>
                    <a:pt x="4116" y="9415"/>
                    <a:pt x="4116" y="10705"/>
                  </a:cubicBezTo>
                  <a:cubicBezTo>
                    <a:pt x="4116" y="12822"/>
                    <a:pt x="5837" y="14545"/>
                    <a:pt x="7956" y="14545"/>
                  </a:cubicBezTo>
                  <a:cubicBezTo>
                    <a:pt x="10072" y="14545"/>
                    <a:pt x="11795" y="12822"/>
                    <a:pt x="11795" y="10705"/>
                  </a:cubicBezTo>
                  <a:cubicBezTo>
                    <a:pt x="11795" y="9415"/>
                    <a:pt x="11156" y="8274"/>
                    <a:pt x="10179" y="7576"/>
                  </a:cubicBezTo>
                  <a:cubicBezTo>
                    <a:pt x="10435" y="7385"/>
                    <a:pt x="10601" y="7079"/>
                    <a:pt x="10601" y="6735"/>
                  </a:cubicBezTo>
                  <a:lnTo>
                    <a:pt x="10601" y="5708"/>
                  </a:lnTo>
                  <a:lnTo>
                    <a:pt x="11928" y="4344"/>
                  </a:lnTo>
                  <a:cubicBezTo>
                    <a:pt x="12045" y="4223"/>
                    <a:pt x="12044" y="4027"/>
                    <a:pt x="11922" y="3910"/>
                  </a:cubicBezTo>
                  <a:cubicBezTo>
                    <a:pt x="11862" y="3852"/>
                    <a:pt x="11785" y="3823"/>
                    <a:pt x="11707" y="3823"/>
                  </a:cubicBezTo>
                  <a:cubicBezTo>
                    <a:pt x="11627" y="3823"/>
                    <a:pt x="11548" y="3853"/>
                    <a:pt x="11488" y="3915"/>
                  </a:cubicBezTo>
                  <a:lnTo>
                    <a:pt x="10286" y="5152"/>
                  </a:lnTo>
                  <a:lnTo>
                    <a:pt x="9502" y="4368"/>
                  </a:lnTo>
                  <a:lnTo>
                    <a:pt x="13220" y="613"/>
                  </a:lnTo>
                  <a:lnTo>
                    <a:pt x="14698" y="613"/>
                  </a:lnTo>
                  <a:lnTo>
                    <a:pt x="13356" y="1994"/>
                  </a:lnTo>
                  <a:cubicBezTo>
                    <a:pt x="13238" y="2115"/>
                    <a:pt x="13240" y="2310"/>
                    <a:pt x="13361" y="2428"/>
                  </a:cubicBezTo>
                  <a:cubicBezTo>
                    <a:pt x="13421" y="2486"/>
                    <a:pt x="13499" y="2515"/>
                    <a:pt x="13576" y="2515"/>
                  </a:cubicBezTo>
                  <a:cubicBezTo>
                    <a:pt x="13656" y="2515"/>
                    <a:pt x="13736" y="2484"/>
                    <a:pt x="13796" y="2422"/>
                  </a:cubicBezTo>
                  <a:lnTo>
                    <a:pt x="15644" y="521"/>
                  </a:lnTo>
                  <a:cubicBezTo>
                    <a:pt x="15730" y="433"/>
                    <a:pt x="15754" y="300"/>
                    <a:pt x="15706" y="188"/>
                  </a:cubicBezTo>
                  <a:cubicBezTo>
                    <a:pt x="15659" y="74"/>
                    <a:pt x="15548" y="0"/>
                    <a:pt x="15425" y="0"/>
                  </a:cubicBezTo>
                  <a:lnTo>
                    <a:pt x="10735" y="0"/>
                  </a:lnTo>
                  <a:cubicBezTo>
                    <a:pt x="10654" y="0"/>
                    <a:pt x="10577" y="31"/>
                    <a:pt x="10520" y="90"/>
                  </a:cubicBezTo>
                  <a:lnTo>
                    <a:pt x="7871" y="2737"/>
                  </a:lnTo>
                  <a:lnTo>
                    <a:pt x="5224" y="90"/>
                  </a:lnTo>
                  <a:cubicBezTo>
                    <a:pt x="5167" y="31"/>
                    <a:pt x="5088"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1;p53">
              <a:extLst>
                <a:ext uri="{FF2B5EF4-FFF2-40B4-BE49-F238E27FC236}">
                  <a16:creationId xmlns:a16="http://schemas.microsoft.com/office/drawing/2014/main" id="{EEB304D4-280E-4A94-B8EF-4A61F1D612A9}"/>
                </a:ext>
              </a:extLst>
            </p:cNvPr>
            <p:cNvSpPr/>
            <p:nvPr/>
          </p:nvSpPr>
          <p:spPr>
            <a:xfrm>
              <a:off x="6803188" y="3538250"/>
              <a:ext cx="116850" cy="110525"/>
            </a:xfrm>
            <a:custGeom>
              <a:avLst/>
              <a:gdLst/>
              <a:ahLst/>
              <a:cxnLst/>
              <a:rect l="l" t="t" r="r" b="b"/>
              <a:pathLst>
                <a:path w="4674" h="4421" extrusionOk="0">
                  <a:moveTo>
                    <a:pt x="2335" y="605"/>
                  </a:moveTo>
                  <a:cubicBezTo>
                    <a:pt x="2387" y="605"/>
                    <a:pt x="2437" y="639"/>
                    <a:pt x="2463" y="691"/>
                  </a:cubicBezTo>
                  <a:lnTo>
                    <a:pt x="2728" y="1230"/>
                  </a:lnTo>
                  <a:cubicBezTo>
                    <a:pt x="2838" y="1453"/>
                    <a:pt x="3050" y="1605"/>
                    <a:pt x="3295" y="1642"/>
                  </a:cubicBezTo>
                  <a:lnTo>
                    <a:pt x="3889" y="1729"/>
                  </a:lnTo>
                  <a:cubicBezTo>
                    <a:pt x="4001" y="1744"/>
                    <a:pt x="4048" y="1885"/>
                    <a:pt x="3967" y="1964"/>
                  </a:cubicBezTo>
                  <a:lnTo>
                    <a:pt x="3536" y="2384"/>
                  </a:lnTo>
                  <a:cubicBezTo>
                    <a:pt x="3359" y="2557"/>
                    <a:pt x="3278" y="2807"/>
                    <a:pt x="3320" y="3050"/>
                  </a:cubicBezTo>
                  <a:lnTo>
                    <a:pt x="3422" y="3643"/>
                  </a:lnTo>
                  <a:cubicBezTo>
                    <a:pt x="3436" y="3732"/>
                    <a:pt x="3364" y="3806"/>
                    <a:pt x="3283" y="3806"/>
                  </a:cubicBezTo>
                  <a:cubicBezTo>
                    <a:pt x="3262" y="3806"/>
                    <a:pt x="3240" y="3801"/>
                    <a:pt x="3219" y="3790"/>
                  </a:cubicBezTo>
                  <a:lnTo>
                    <a:pt x="2687" y="3511"/>
                  </a:lnTo>
                  <a:cubicBezTo>
                    <a:pt x="2579" y="3453"/>
                    <a:pt x="2458" y="3425"/>
                    <a:pt x="2337" y="3425"/>
                  </a:cubicBezTo>
                  <a:cubicBezTo>
                    <a:pt x="2216" y="3425"/>
                    <a:pt x="2096" y="3453"/>
                    <a:pt x="1988" y="3511"/>
                  </a:cubicBezTo>
                  <a:lnTo>
                    <a:pt x="1456" y="3790"/>
                  </a:lnTo>
                  <a:cubicBezTo>
                    <a:pt x="1435" y="3801"/>
                    <a:pt x="1413" y="3806"/>
                    <a:pt x="1392" y="3806"/>
                  </a:cubicBezTo>
                  <a:cubicBezTo>
                    <a:pt x="1311" y="3806"/>
                    <a:pt x="1237" y="3732"/>
                    <a:pt x="1253" y="3643"/>
                  </a:cubicBezTo>
                  <a:lnTo>
                    <a:pt x="1355" y="3050"/>
                  </a:lnTo>
                  <a:cubicBezTo>
                    <a:pt x="1397" y="2807"/>
                    <a:pt x="1316" y="2557"/>
                    <a:pt x="1138" y="2384"/>
                  </a:cubicBezTo>
                  <a:lnTo>
                    <a:pt x="709" y="1964"/>
                  </a:lnTo>
                  <a:cubicBezTo>
                    <a:pt x="626" y="1885"/>
                    <a:pt x="672" y="1744"/>
                    <a:pt x="786" y="1729"/>
                  </a:cubicBezTo>
                  <a:lnTo>
                    <a:pt x="1380" y="1642"/>
                  </a:lnTo>
                  <a:cubicBezTo>
                    <a:pt x="1625" y="1605"/>
                    <a:pt x="1837" y="1453"/>
                    <a:pt x="1947" y="1230"/>
                  </a:cubicBezTo>
                  <a:lnTo>
                    <a:pt x="2212" y="691"/>
                  </a:lnTo>
                  <a:cubicBezTo>
                    <a:pt x="2245" y="630"/>
                    <a:pt x="2291" y="605"/>
                    <a:pt x="2335" y="605"/>
                  </a:cubicBezTo>
                  <a:close/>
                  <a:moveTo>
                    <a:pt x="2338" y="0"/>
                  </a:moveTo>
                  <a:cubicBezTo>
                    <a:pt x="2049" y="0"/>
                    <a:pt x="1789" y="161"/>
                    <a:pt x="1662" y="420"/>
                  </a:cubicBezTo>
                  <a:lnTo>
                    <a:pt x="1397" y="958"/>
                  </a:lnTo>
                  <a:cubicBezTo>
                    <a:pt x="1377" y="1000"/>
                    <a:pt x="1336" y="1028"/>
                    <a:pt x="1292" y="1035"/>
                  </a:cubicBezTo>
                  <a:lnTo>
                    <a:pt x="698" y="1121"/>
                  </a:lnTo>
                  <a:cubicBezTo>
                    <a:pt x="410" y="1162"/>
                    <a:pt x="179" y="1359"/>
                    <a:pt x="90" y="1633"/>
                  </a:cubicBezTo>
                  <a:cubicBezTo>
                    <a:pt x="0" y="1907"/>
                    <a:pt x="74" y="2204"/>
                    <a:pt x="280" y="2404"/>
                  </a:cubicBezTo>
                  <a:lnTo>
                    <a:pt x="710" y="2824"/>
                  </a:lnTo>
                  <a:cubicBezTo>
                    <a:pt x="744" y="2855"/>
                    <a:pt x="758" y="2901"/>
                    <a:pt x="751" y="2947"/>
                  </a:cubicBezTo>
                  <a:lnTo>
                    <a:pt x="648" y="3540"/>
                  </a:lnTo>
                  <a:cubicBezTo>
                    <a:pt x="600" y="3823"/>
                    <a:pt x="714" y="4105"/>
                    <a:pt x="948" y="4276"/>
                  </a:cubicBezTo>
                  <a:cubicBezTo>
                    <a:pt x="1080" y="4372"/>
                    <a:pt x="1235" y="4420"/>
                    <a:pt x="1390" y="4420"/>
                  </a:cubicBezTo>
                  <a:cubicBezTo>
                    <a:pt x="1509" y="4420"/>
                    <a:pt x="1629" y="4390"/>
                    <a:pt x="1741" y="4333"/>
                  </a:cubicBezTo>
                  <a:lnTo>
                    <a:pt x="2273" y="4054"/>
                  </a:lnTo>
                  <a:cubicBezTo>
                    <a:pt x="2293" y="4042"/>
                    <a:pt x="2315" y="4037"/>
                    <a:pt x="2338" y="4037"/>
                  </a:cubicBezTo>
                  <a:cubicBezTo>
                    <a:pt x="2360" y="4037"/>
                    <a:pt x="2382" y="4042"/>
                    <a:pt x="2402" y="4054"/>
                  </a:cubicBezTo>
                  <a:lnTo>
                    <a:pt x="2934" y="4333"/>
                  </a:lnTo>
                  <a:cubicBezTo>
                    <a:pt x="3045" y="4392"/>
                    <a:pt x="3166" y="4421"/>
                    <a:pt x="3285" y="4421"/>
                  </a:cubicBezTo>
                  <a:cubicBezTo>
                    <a:pt x="3441" y="4421"/>
                    <a:pt x="3595" y="4372"/>
                    <a:pt x="3727" y="4276"/>
                  </a:cubicBezTo>
                  <a:cubicBezTo>
                    <a:pt x="3959" y="4105"/>
                    <a:pt x="4075" y="3823"/>
                    <a:pt x="4025" y="3540"/>
                  </a:cubicBezTo>
                  <a:lnTo>
                    <a:pt x="3924" y="2947"/>
                  </a:lnTo>
                  <a:cubicBezTo>
                    <a:pt x="3917" y="2901"/>
                    <a:pt x="3932" y="2855"/>
                    <a:pt x="3965" y="2824"/>
                  </a:cubicBezTo>
                  <a:lnTo>
                    <a:pt x="4395" y="2404"/>
                  </a:lnTo>
                  <a:cubicBezTo>
                    <a:pt x="4602" y="2204"/>
                    <a:pt x="4673" y="1907"/>
                    <a:pt x="4585" y="1633"/>
                  </a:cubicBezTo>
                  <a:cubicBezTo>
                    <a:pt x="4497" y="1359"/>
                    <a:pt x="4263" y="1162"/>
                    <a:pt x="3978" y="1121"/>
                  </a:cubicBezTo>
                  <a:lnTo>
                    <a:pt x="3383" y="1035"/>
                  </a:lnTo>
                  <a:cubicBezTo>
                    <a:pt x="3337" y="1028"/>
                    <a:pt x="3298" y="1000"/>
                    <a:pt x="3278" y="958"/>
                  </a:cubicBezTo>
                  <a:lnTo>
                    <a:pt x="3011" y="420"/>
                  </a:lnTo>
                  <a:cubicBezTo>
                    <a:pt x="2884" y="161"/>
                    <a:pt x="2627" y="0"/>
                    <a:pt x="2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2;p53">
              <a:extLst>
                <a:ext uri="{FF2B5EF4-FFF2-40B4-BE49-F238E27FC236}">
                  <a16:creationId xmlns:a16="http://schemas.microsoft.com/office/drawing/2014/main" id="{BDE46408-57F3-70B7-3AA4-3993BF6B7DFF}"/>
                </a:ext>
              </a:extLst>
            </p:cNvPr>
            <p:cNvSpPr/>
            <p:nvPr/>
          </p:nvSpPr>
          <p:spPr>
            <a:xfrm>
              <a:off x="6970613" y="3400650"/>
              <a:ext cx="17100" cy="15350"/>
            </a:xfrm>
            <a:custGeom>
              <a:avLst/>
              <a:gdLst/>
              <a:ahLst/>
              <a:cxnLst/>
              <a:rect l="l" t="t" r="r" b="b"/>
              <a:pathLst>
                <a:path w="684" h="614" extrusionOk="0">
                  <a:moveTo>
                    <a:pt x="346" y="0"/>
                  </a:moveTo>
                  <a:cubicBezTo>
                    <a:pt x="339" y="0"/>
                    <a:pt x="332" y="1"/>
                    <a:pt x="325" y="1"/>
                  </a:cubicBezTo>
                  <a:cubicBezTo>
                    <a:pt x="191" y="12"/>
                    <a:pt x="76" y="110"/>
                    <a:pt x="47" y="240"/>
                  </a:cubicBezTo>
                  <a:cubicBezTo>
                    <a:pt x="1" y="443"/>
                    <a:pt x="171" y="613"/>
                    <a:pt x="354" y="613"/>
                  </a:cubicBezTo>
                  <a:cubicBezTo>
                    <a:pt x="411" y="613"/>
                    <a:pt x="470" y="597"/>
                    <a:pt x="524" y="559"/>
                  </a:cubicBezTo>
                  <a:cubicBezTo>
                    <a:pt x="640" y="476"/>
                    <a:pt x="684" y="321"/>
                    <a:pt x="630" y="191"/>
                  </a:cubicBezTo>
                  <a:cubicBezTo>
                    <a:pt x="582" y="76"/>
                    <a:pt x="469"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 name="Google Shape;973;p53">
            <a:extLst>
              <a:ext uri="{FF2B5EF4-FFF2-40B4-BE49-F238E27FC236}">
                <a16:creationId xmlns:a16="http://schemas.microsoft.com/office/drawing/2014/main" id="{D09B0823-128B-DC89-100F-9D48E76FDD8E}"/>
              </a:ext>
            </a:extLst>
          </p:cNvPr>
          <p:cNvCxnSpPr>
            <a:stCxn id="4" idx="2"/>
            <a:endCxn id="29" idx="0"/>
          </p:cNvCxnSpPr>
          <p:nvPr/>
        </p:nvCxnSpPr>
        <p:spPr>
          <a:xfrm>
            <a:off x="2892552" y="5283352"/>
            <a:ext cx="0" cy="610722"/>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974;p53">
            <a:extLst>
              <a:ext uri="{FF2B5EF4-FFF2-40B4-BE49-F238E27FC236}">
                <a16:creationId xmlns:a16="http://schemas.microsoft.com/office/drawing/2014/main" id="{F6061FEB-E83C-7897-06FE-B35481372B21}"/>
              </a:ext>
            </a:extLst>
          </p:cNvPr>
          <p:cNvCxnSpPr>
            <a:stCxn id="9" idx="2"/>
            <a:endCxn id="5" idx="0"/>
          </p:cNvCxnSpPr>
          <p:nvPr/>
        </p:nvCxnSpPr>
        <p:spPr>
          <a:xfrm>
            <a:off x="6042164" y="3509459"/>
            <a:ext cx="0" cy="620539"/>
          </a:xfrm>
          <a:prstGeom prst="straightConnector1">
            <a:avLst/>
          </a:prstGeom>
          <a:noFill/>
          <a:ln w="19050" cap="flat" cmpd="sng">
            <a:solidFill>
              <a:schemeClr val="dk1"/>
            </a:solidFill>
            <a:prstDash val="solid"/>
            <a:round/>
            <a:headEnd type="none" w="med" len="med"/>
            <a:tailEnd type="none" w="med" len="med"/>
          </a:ln>
        </p:spPr>
      </p:cxnSp>
      <p:cxnSp>
        <p:nvCxnSpPr>
          <p:cNvPr id="43" name="Google Shape;975;p53">
            <a:extLst>
              <a:ext uri="{FF2B5EF4-FFF2-40B4-BE49-F238E27FC236}">
                <a16:creationId xmlns:a16="http://schemas.microsoft.com/office/drawing/2014/main" id="{2ED77D08-A822-C652-7448-635AE066753E}"/>
              </a:ext>
            </a:extLst>
          </p:cNvPr>
          <p:cNvCxnSpPr>
            <a:stCxn id="8" idx="0"/>
            <a:endCxn id="6" idx="2"/>
          </p:cNvCxnSpPr>
          <p:nvPr/>
        </p:nvCxnSpPr>
        <p:spPr>
          <a:xfrm rot="10800000">
            <a:off x="9191816" y="5275473"/>
            <a:ext cx="0" cy="626222"/>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976;p53">
            <a:extLst>
              <a:ext uri="{FF2B5EF4-FFF2-40B4-BE49-F238E27FC236}">
                <a16:creationId xmlns:a16="http://schemas.microsoft.com/office/drawing/2014/main" id="{A3CBB9A3-25DE-FA65-BFF6-F40E394BBCAA}"/>
              </a:ext>
            </a:extLst>
          </p:cNvPr>
          <p:cNvCxnSpPr>
            <a:stCxn id="7" idx="0"/>
            <a:endCxn id="28" idx="2"/>
          </p:cNvCxnSpPr>
          <p:nvPr/>
        </p:nvCxnSpPr>
        <p:spPr>
          <a:xfrm rot="10800000">
            <a:off x="12341449" y="3509700"/>
            <a:ext cx="0" cy="620539"/>
          </a:xfrm>
          <a:prstGeom prst="straightConnector1">
            <a:avLst/>
          </a:prstGeom>
          <a:noFill/>
          <a:ln w="19050" cap="flat" cmpd="sng">
            <a:solidFill>
              <a:schemeClr val="dk1"/>
            </a:solidFill>
            <a:prstDash val="solid"/>
            <a:round/>
            <a:headEnd type="none" w="med" len="med"/>
            <a:tailEnd type="none" w="med" len="med"/>
          </a:ln>
        </p:spPr>
      </p:cxnSp>
      <p:cxnSp>
        <p:nvCxnSpPr>
          <p:cNvPr id="45" name="Google Shape;978;p53">
            <a:extLst>
              <a:ext uri="{FF2B5EF4-FFF2-40B4-BE49-F238E27FC236}">
                <a16:creationId xmlns:a16="http://schemas.microsoft.com/office/drawing/2014/main" id="{FAF7178F-B1F5-03F1-2118-FEBEF8DF7EED}"/>
              </a:ext>
            </a:extLst>
          </p:cNvPr>
          <p:cNvCxnSpPr>
            <a:endCxn id="4" idx="1"/>
          </p:cNvCxnSpPr>
          <p:nvPr/>
        </p:nvCxnSpPr>
        <p:spPr>
          <a:xfrm>
            <a:off x="973067" y="4710607"/>
            <a:ext cx="1346998" cy="0"/>
          </a:xfrm>
          <a:prstGeom prst="straightConnector1">
            <a:avLst/>
          </a:prstGeom>
          <a:noFill/>
          <a:ln w="19050" cap="flat" cmpd="sng">
            <a:solidFill>
              <a:schemeClr val="dk1"/>
            </a:solidFill>
            <a:prstDash val="solid"/>
            <a:round/>
            <a:headEnd type="none" w="med" len="med"/>
            <a:tailEnd type="none" w="med" len="med"/>
          </a:ln>
        </p:spPr>
      </p:cxnSp>
      <p:cxnSp>
        <p:nvCxnSpPr>
          <p:cNvPr id="46" name="Google Shape;979;p53">
            <a:extLst>
              <a:ext uri="{FF2B5EF4-FFF2-40B4-BE49-F238E27FC236}">
                <a16:creationId xmlns:a16="http://schemas.microsoft.com/office/drawing/2014/main" id="{7F54BF9E-C276-2337-95D1-BD70C1B0E846}"/>
              </a:ext>
            </a:extLst>
          </p:cNvPr>
          <p:cNvCxnSpPr>
            <a:stCxn id="4" idx="3"/>
            <a:endCxn id="5" idx="1"/>
          </p:cNvCxnSpPr>
          <p:nvPr/>
        </p:nvCxnSpPr>
        <p:spPr>
          <a:xfrm rot="10800000" flipH="1">
            <a:off x="3465039" y="4702856"/>
            <a:ext cx="2004738" cy="7750"/>
          </a:xfrm>
          <a:prstGeom prst="straightConnector1">
            <a:avLst/>
          </a:prstGeom>
          <a:noFill/>
          <a:ln w="19050" cap="flat" cmpd="sng">
            <a:solidFill>
              <a:schemeClr val="dk1"/>
            </a:solidFill>
            <a:prstDash val="solid"/>
            <a:round/>
            <a:headEnd type="none" w="med" len="med"/>
            <a:tailEnd type="none" w="med" len="med"/>
          </a:ln>
        </p:spPr>
      </p:cxnSp>
      <p:cxnSp>
        <p:nvCxnSpPr>
          <p:cNvPr id="47" name="Google Shape;980;p53">
            <a:extLst>
              <a:ext uri="{FF2B5EF4-FFF2-40B4-BE49-F238E27FC236}">
                <a16:creationId xmlns:a16="http://schemas.microsoft.com/office/drawing/2014/main" id="{4A62BAD3-4C9E-8670-0C07-B84CE2295B5C}"/>
              </a:ext>
            </a:extLst>
          </p:cNvPr>
          <p:cNvCxnSpPr>
            <a:stCxn id="5" idx="3"/>
            <a:endCxn id="6" idx="1"/>
          </p:cNvCxnSpPr>
          <p:nvPr/>
        </p:nvCxnSpPr>
        <p:spPr>
          <a:xfrm>
            <a:off x="6614672" y="4702984"/>
            <a:ext cx="2004738" cy="0"/>
          </a:xfrm>
          <a:prstGeom prst="straightConnector1">
            <a:avLst/>
          </a:prstGeom>
          <a:noFill/>
          <a:ln w="19050" cap="flat" cmpd="sng">
            <a:solidFill>
              <a:schemeClr val="dk1"/>
            </a:solidFill>
            <a:prstDash val="solid"/>
            <a:round/>
            <a:headEnd type="none" w="med" len="med"/>
            <a:tailEnd type="none" w="med" len="med"/>
          </a:ln>
        </p:spPr>
      </p:cxnSp>
      <p:cxnSp>
        <p:nvCxnSpPr>
          <p:cNvPr id="48" name="Google Shape;981;p53">
            <a:extLst>
              <a:ext uri="{FF2B5EF4-FFF2-40B4-BE49-F238E27FC236}">
                <a16:creationId xmlns:a16="http://schemas.microsoft.com/office/drawing/2014/main" id="{82DF5204-0299-F09A-51F8-6C20A116233A}"/>
              </a:ext>
            </a:extLst>
          </p:cNvPr>
          <p:cNvCxnSpPr>
            <a:stCxn id="6" idx="3"/>
            <a:endCxn id="7" idx="1"/>
          </p:cNvCxnSpPr>
          <p:nvPr/>
        </p:nvCxnSpPr>
        <p:spPr>
          <a:xfrm>
            <a:off x="9764303" y="4702984"/>
            <a:ext cx="2004738" cy="0"/>
          </a:xfrm>
          <a:prstGeom prst="straightConnector1">
            <a:avLst/>
          </a:prstGeom>
          <a:noFill/>
          <a:ln w="19050" cap="flat" cmpd="sng">
            <a:solidFill>
              <a:schemeClr val="dk1"/>
            </a:solidFill>
            <a:prstDash val="solid"/>
            <a:round/>
            <a:headEnd type="none" w="med" len="med"/>
            <a:tailEnd type="none" w="med" len="med"/>
          </a:ln>
        </p:spPr>
      </p:cxnSp>
      <p:sp>
        <p:nvSpPr>
          <p:cNvPr id="49" name="Google Shape;929;p53">
            <a:extLst>
              <a:ext uri="{FF2B5EF4-FFF2-40B4-BE49-F238E27FC236}">
                <a16:creationId xmlns:a16="http://schemas.microsoft.com/office/drawing/2014/main" id="{26B0A251-6E1B-E8BA-7AE8-0D8E403A5E41}"/>
              </a:ext>
            </a:extLst>
          </p:cNvPr>
          <p:cNvSpPr txBox="1"/>
          <p:nvPr/>
        </p:nvSpPr>
        <p:spPr>
          <a:xfrm>
            <a:off x="1234510" y="2539750"/>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Satu</a:t>
            </a:r>
            <a:endParaRPr sz="2000" b="1">
              <a:solidFill>
                <a:schemeClr val="bg1"/>
              </a:solidFill>
              <a:latin typeface="Lato Black" panose="020F0A02020204030203" pitchFamily="34" charset="0"/>
              <a:ea typeface="Fredoka"/>
              <a:cs typeface="Fredoka"/>
              <a:sym typeface="Fredoka"/>
            </a:endParaRPr>
          </a:p>
        </p:txBody>
      </p:sp>
      <p:sp>
        <p:nvSpPr>
          <p:cNvPr id="50" name="Google Shape;930;p53">
            <a:extLst>
              <a:ext uri="{FF2B5EF4-FFF2-40B4-BE49-F238E27FC236}">
                <a16:creationId xmlns:a16="http://schemas.microsoft.com/office/drawing/2014/main" id="{6DF31DD3-EF41-22A3-60EA-2AD723C2F6EA}"/>
              </a:ext>
            </a:extLst>
          </p:cNvPr>
          <p:cNvSpPr txBox="1"/>
          <p:nvPr/>
        </p:nvSpPr>
        <p:spPr>
          <a:xfrm>
            <a:off x="1234510" y="3244988"/>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endParaRPr sz="1600">
              <a:solidFill>
                <a:schemeClr val="bg1"/>
              </a:solidFill>
              <a:latin typeface="Lato" panose="020F0502020204030203" pitchFamily="34" charset="0"/>
              <a:ea typeface="Assistant"/>
              <a:cs typeface="Assistant"/>
              <a:sym typeface="Assistant"/>
            </a:endParaRPr>
          </a:p>
        </p:txBody>
      </p:sp>
      <p:sp>
        <p:nvSpPr>
          <p:cNvPr id="51" name="Google Shape;932;p53">
            <a:extLst>
              <a:ext uri="{FF2B5EF4-FFF2-40B4-BE49-F238E27FC236}">
                <a16:creationId xmlns:a16="http://schemas.microsoft.com/office/drawing/2014/main" id="{1B633F09-F683-CF6E-FC8F-7D48D93BF1EF}"/>
              </a:ext>
            </a:extLst>
          </p:cNvPr>
          <p:cNvSpPr txBox="1"/>
          <p:nvPr/>
        </p:nvSpPr>
        <p:spPr>
          <a:xfrm>
            <a:off x="4384142" y="5164736"/>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Dua</a:t>
            </a:r>
            <a:endParaRPr sz="2000" b="1">
              <a:solidFill>
                <a:schemeClr val="bg1"/>
              </a:solidFill>
              <a:latin typeface="Lato Black" panose="020F0A02020204030203" pitchFamily="34" charset="0"/>
              <a:ea typeface="Fredoka"/>
              <a:cs typeface="Fredoka"/>
              <a:sym typeface="Fredoka"/>
            </a:endParaRPr>
          </a:p>
        </p:txBody>
      </p:sp>
      <p:sp>
        <p:nvSpPr>
          <p:cNvPr id="52" name="Google Shape;933;p53">
            <a:extLst>
              <a:ext uri="{FF2B5EF4-FFF2-40B4-BE49-F238E27FC236}">
                <a16:creationId xmlns:a16="http://schemas.microsoft.com/office/drawing/2014/main" id="{9BE649D3-F506-5F1C-58B0-489EEA87D471}"/>
              </a:ext>
            </a:extLst>
          </p:cNvPr>
          <p:cNvSpPr txBox="1"/>
          <p:nvPr/>
        </p:nvSpPr>
        <p:spPr>
          <a:xfrm>
            <a:off x="4384142" y="5869974"/>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p>
        </p:txBody>
      </p:sp>
      <p:sp>
        <p:nvSpPr>
          <p:cNvPr id="53" name="Google Shape;935;p53">
            <a:extLst>
              <a:ext uri="{FF2B5EF4-FFF2-40B4-BE49-F238E27FC236}">
                <a16:creationId xmlns:a16="http://schemas.microsoft.com/office/drawing/2014/main" id="{7029E4D8-5A6E-4CF4-B9A8-8B2DA96B7887}"/>
              </a:ext>
            </a:extLst>
          </p:cNvPr>
          <p:cNvSpPr txBox="1"/>
          <p:nvPr/>
        </p:nvSpPr>
        <p:spPr>
          <a:xfrm>
            <a:off x="7533774" y="2539750"/>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Tiga</a:t>
            </a:r>
            <a:endParaRPr sz="2000" b="1">
              <a:solidFill>
                <a:schemeClr val="bg1"/>
              </a:solidFill>
              <a:latin typeface="Lato Black" panose="020F0A02020204030203" pitchFamily="34" charset="0"/>
              <a:ea typeface="Fredoka"/>
              <a:cs typeface="Fredoka"/>
              <a:sym typeface="Fredoka"/>
            </a:endParaRPr>
          </a:p>
        </p:txBody>
      </p:sp>
      <p:sp>
        <p:nvSpPr>
          <p:cNvPr id="54" name="Google Shape;936;p53">
            <a:extLst>
              <a:ext uri="{FF2B5EF4-FFF2-40B4-BE49-F238E27FC236}">
                <a16:creationId xmlns:a16="http://schemas.microsoft.com/office/drawing/2014/main" id="{881BB687-FD58-8FFD-DE74-7858E2148C2A}"/>
              </a:ext>
            </a:extLst>
          </p:cNvPr>
          <p:cNvSpPr txBox="1"/>
          <p:nvPr/>
        </p:nvSpPr>
        <p:spPr>
          <a:xfrm>
            <a:off x="7533774" y="3244988"/>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p>
        </p:txBody>
      </p:sp>
      <p:sp>
        <p:nvSpPr>
          <p:cNvPr id="55" name="Google Shape;938;p53">
            <a:extLst>
              <a:ext uri="{FF2B5EF4-FFF2-40B4-BE49-F238E27FC236}">
                <a16:creationId xmlns:a16="http://schemas.microsoft.com/office/drawing/2014/main" id="{05F5C825-F55F-004F-D4E4-21CCE12F94D8}"/>
              </a:ext>
            </a:extLst>
          </p:cNvPr>
          <p:cNvSpPr txBox="1"/>
          <p:nvPr/>
        </p:nvSpPr>
        <p:spPr>
          <a:xfrm>
            <a:off x="10683406" y="5164736"/>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Empat</a:t>
            </a:r>
            <a:endParaRPr sz="2000" b="1">
              <a:solidFill>
                <a:schemeClr val="bg1"/>
              </a:solidFill>
              <a:latin typeface="Lato Black" panose="020F0A02020204030203" pitchFamily="34" charset="0"/>
              <a:ea typeface="Fredoka"/>
              <a:cs typeface="Fredoka"/>
              <a:sym typeface="Fredoka"/>
            </a:endParaRPr>
          </a:p>
        </p:txBody>
      </p:sp>
      <p:sp>
        <p:nvSpPr>
          <p:cNvPr id="56" name="Google Shape;939;p53">
            <a:extLst>
              <a:ext uri="{FF2B5EF4-FFF2-40B4-BE49-F238E27FC236}">
                <a16:creationId xmlns:a16="http://schemas.microsoft.com/office/drawing/2014/main" id="{A2278CAA-DEB5-B41C-832F-095E2930EEF0}"/>
              </a:ext>
            </a:extLst>
          </p:cNvPr>
          <p:cNvSpPr txBox="1"/>
          <p:nvPr/>
        </p:nvSpPr>
        <p:spPr>
          <a:xfrm>
            <a:off x="10683406" y="5869974"/>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p>
        </p:txBody>
      </p:sp>
    </p:spTree>
    <p:extLst>
      <p:ext uri="{BB962C8B-B14F-4D97-AF65-F5344CB8AC3E}">
        <p14:creationId xmlns:p14="http://schemas.microsoft.com/office/powerpoint/2010/main" val="401859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B9177FF-9D76-6368-6007-1206DD49176A}"/>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latin typeface="Lato" panose="020F0502020204030203" pitchFamily="34" charset="0"/>
              </a:rPr>
              <a:t>Grafik</a:t>
            </a:r>
            <a:endParaRPr lang="en-ID" sz="3600" b="1" dirty="0">
              <a:latin typeface="Lato" panose="020F0502020204030203" pitchFamily="34" charset="0"/>
            </a:endParaRPr>
          </a:p>
        </p:txBody>
      </p:sp>
      <p:sp>
        <p:nvSpPr>
          <p:cNvPr id="4" name="Google Shape;1021;p55">
            <a:extLst>
              <a:ext uri="{FF2B5EF4-FFF2-40B4-BE49-F238E27FC236}">
                <a16:creationId xmlns:a16="http://schemas.microsoft.com/office/drawing/2014/main" id="{8C449A51-9FC4-7A42-70CA-3B5B1D818FB4}"/>
              </a:ext>
            </a:extLst>
          </p:cNvPr>
          <p:cNvSpPr txBox="1"/>
          <p:nvPr/>
        </p:nvSpPr>
        <p:spPr>
          <a:xfrm>
            <a:off x="7299049" y="2743371"/>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dk1"/>
                </a:solidFill>
                <a:latin typeface="Lato Black" panose="020F0A02020204030203" pitchFamily="34" charset="0"/>
                <a:ea typeface="Fredoka"/>
                <a:cs typeface="Fredoka"/>
                <a:sym typeface="Fredoka"/>
              </a:rPr>
              <a:t>60% - Birumuda</a:t>
            </a:r>
            <a:endParaRPr sz="2400" b="1">
              <a:solidFill>
                <a:schemeClr val="dk1"/>
              </a:solidFill>
              <a:latin typeface="Lato Black" panose="020F0A02020204030203" pitchFamily="34" charset="0"/>
              <a:ea typeface="Fredoka"/>
              <a:cs typeface="Fredoka"/>
              <a:sym typeface="Fredoka"/>
            </a:endParaRPr>
          </a:p>
        </p:txBody>
      </p:sp>
      <p:sp>
        <p:nvSpPr>
          <p:cNvPr id="5" name="Google Shape;1022;p55">
            <a:extLst>
              <a:ext uri="{FF2B5EF4-FFF2-40B4-BE49-F238E27FC236}">
                <a16:creationId xmlns:a16="http://schemas.microsoft.com/office/drawing/2014/main" id="{10E0F4C3-BDD8-E262-09F6-C946A49A4047}"/>
              </a:ext>
            </a:extLst>
          </p:cNvPr>
          <p:cNvSpPr txBox="1"/>
          <p:nvPr/>
        </p:nvSpPr>
        <p:spPr>
          <a:xfrm>
            <a:off x="7298970" y="3207579"/>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dk1"/>
                </a:solidFill>
                <a:latin typeface="Lato" panose="020F0502020204030203" pitchFamily="34" charset="0"/>
                <a:ea typeface="Assistant"/>
                <a:cs typeface="Assistant"/>
                <a:sym typeface="Assistant"/>
              </a:rPr>
              <a:t>Lorem ipsum dolor sit amet</a:t>
            </a:r>
          </a:p>
        </p:txBody>
      </p:sp>
      <p:sp>
        <p:nvSpPr>
          <p:cNvPr id="6" name="Google Shape;1023;p55">
            <a:extLst>
              <a:ext uri="{FF2B5EF4-FFF2-40B4-BE49-F238E27FC236}">
                <a16:creationId xmlns:a16="http://schemas.microsoft.com/office/drawing/2014/main" id="{4643C83E-9288-0ED0-27B2-D77D413462D2}"/>
              </a:ext>
            </a:extLst>
          </p:cNvPr>
          <p:cNvSpPr txBox="1"/>
          <p:nvPr/>
        </p:nvSpPr>
        <p:spPr>
          <a:xfrm>
            <a:off x="7298970" y="4215386"/>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dk1"/>
                </a:solidFill>
                <a:latin typeface="Lato Black" panose="020F0A02020204030203" pitchFamily="34" charset="0"/>
                <a:ea typeface="Fredoka"/>
                <a:cs typeface="Fredoka"/>
                <a:sym typeface="Fredoka"/>
              </a:rPr>
              <a:t>28% - Kuning</a:t>
            </a:r>
            <a:endParaRPr sz="2400" b="1">
              <a:solidFill>
                <a:schemeClr val="dk1"/>
              </a:solidFill>
              <a:latin typeface="Lato Black" panose="020F0A02020204030203" pitchFamily="34" charset="0"/>
              <a:ea typeface="Fredoka"/>
              <a:cs typeface="Fredoka"/>
              <a:sym typeface="Fredoka"/>
            </a:endParaRPr>
          </a:p>
        </p:txBody>
      </p:sp>
      <p:sp>
        <p:nvSpPr>
          <p:cNvPr id="7" name="Google Shape;1024;p55">
            <a:extLst>
              <a:ext uri="{FF2B5EF4-FFF2-40B4-BE49-F238E27FC236}">
                <a16:creationId xmlns:a16="http://schemas.microsoft.com/office/drawing/2014/main" id="{C773A9AE-2AEE-6277-DD4A-C03F359882AB}"/>
              </a:ext>
            </a:extLst>
          </p:cNvPr>
          <p:cNvSpPr txBox="1"/>
          <p:nvPr/>
        </p:nvSpPr>
        <p:spPr>
          <a:xfrm>
            <a:off x="7298970" y="4679746"/>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dk1"/>
                </a:solidFill>
                <a:latin typeface="Lato" panose="020F0502020204030203" pitchFamily="34" charset="0"/>
                <a:ea typeface="Assistant"/>
                <a:cs typeface="Assistant"/>
                <a:sym typeface="Assistant"/>
              </a:rPr>
              <a:t>Lorem ipsum dolor sit amet</a:t>
            </a:r>
          </a:p>
        </p:txBody>
      </p:sp>
      <p:sp>
        <p:nvSpPr>
          <p:cNvPr id="8" name="Google Shape;1025;p55">
            <a:extLst>
              <a:ext uri="{FF2B5EF4-FFF2-40B4-BE49-F238E27FC236}">
                <a16:creationId xmlns:a16="http://schemas.microsoft.com/office/drawing/2014/main" id="{9470501B-5387-93AE-1E24-C872BE3BEE84}"/>
              </a:ext>
            </a:extLst>
          </p:cNvPr>
          <p:cNvSpPr txBox="1"/>
          <p:nvPr/>
        </p:nvSpPr>
        <p:spPr>
          <a:xfrm>
            <a:off x="7299049" y="5641178"/>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dk1"/>
                </a:solidFill>
                <a:latin typeface="Lato Black" panose="020F0A02020204030203" pitchFamily="34" charset="0"/>
                <a:ea typeface="Fredoka"/>
                <a:cs typeface="Fredoka"/>
                <a:sym typeface="Fredoka"/>
              </a:rPr>
              <a:t>12% - Birutua</a:t>
            </a:r>
            <a:endParaRPr sz="2400" b="1">
              <a:solidFill>
                <a:schemeClr val="dk1"/>
              </a:solidFill>
              <a:latin typeface="Lato Black" panose="020F0A02020204030203" pitchFamily="34" charset="0"/>
              <a:ea typeface="Fredoka"/>
              <a:cs typeface="Fredoka"/>
              <a:sym typeface="Fredoka"/>
            </a:endParaRPr>
          </a:p>
        </p:txBody>
      </p:sp>
      <p:sp>
        <p:nvSpPr>
          <p:cNvPr id="9" name="Google Shape;1026;p55">
            <a:extLst>
              <a:ext uri="{FF2B5EF4-FFF2-40B4-BE49-F238E27FC236}">
                <a16:creationId xmlns:a16="http://schemas.microsoft.com/office/drawing/2014/main" id="{0ED4BCD7-EC59-D3D7-CA1F-AF0A1DCFB89F}"/>
              </a:ext>
            </a:extLst>
          </p:cNvPr>
          <p:cNvSpPr txBox="1"/>
          <p:nvPr/>
        </p:nvSpPr>
        <p:spPr>
          <a:xfrm>
            <a:off x="7299038" y="6105543"/>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dk1"/>
                </a:solidFill>
                <a:latin typeface="Lato" panose="020F0502020204030203" pitchFamily="34" charset="0"/>
                <a:ea typeface="Assistant"/>
                <a:cs typeface="Assistant"/>
                <a:sym typeface="Assistant"/>
              </a:rPr>
              <a:t>Lorem ipsum dolor sit amet</a:t>
            </a:r>
          </a:p>
        </p:txBody>
      </p:sp>
      <p:sp>
        <p:nvSpPr>
          <p:cNvPr id="10" name="Google Shape;1027;p55">
            <a:extLst>
              <a:ext uri="{FF2B5EF4-FFF2-40B4-BE49-F238E27FC236}">
                <a16:creationId xmlns:a16="http://schemas.microsoft.com/office/drawing/2014/main" id="{B1794597-6A24-5A59-3240-8875ECC471E1}"/>
              </a:ext>
            </a:extLst>
          </p:cNvPr>
          <p:cNvSpPr/>
          <p:nvPr/>
        </p:nvSpPr>
        <p:spPr>
          <a:xfrm>
            <a:off x="11753521" y="2586016"/>
            <a:ext cx="1158446" cy="1158446"/>
          </a:xfrm>
          <a:prstGeom prst="rect">
            <a:avLst/>
          </a:prstGeom>
          <a:solidFill>
            <a:schemeClr val="accen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8;p55">
            <a:extLst>
              <a:ext uri="{FF2B5EF4-FFF2-40B4-BE49-F238E27FC236}">
                <a16:creationId xmlns:a16="http://schemas.microsoft.com/office/drawing/2014/main" id="{BC35CFAB-61EB-7CCA-4DB3-D28D731816B9}"/>
              </a:ext>
            </a:extLst>
          </p:cNvPr>
          <p:cNvSpPr/>
          <p:nvPr/>
        </p:nvSpPr>
        <p:spPr>
          <a:xfrm>
            <a:off x="11753448" y="3986394"/>
            <a:ext cx="1158446" cy="1158446"/>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9;p55">
            <a:extLst>
              <a:ext uri="{FF2B5EF4-FFF2-40B4-BE49-F238E27FC236}">
                <a16:creationId xmlns:a16="http://schemas.microsoft.com/office/drawing/2014/main" id="{8F7B294E-CCD9-C8EE-6E5C-993F9DEF56D2}"/>
              </a:ext>
            </a:extLst>
          </p:cNvPr>
          <p:cNvSpPr/>
          <p:nvPr/>
        </p:nvSpPr>
        <p:spPr>
          <a:xfrm>
            <a:off x="11753521" y="5412184"/>
            <a:ext cx="1158446" cy="1158446"/>
          </a:xfrm>
          <a:prstGeom prst="rect">
            <a:avLst/>
          </a:prstGeom>
          <a:solidFill>
            <a:schemeClr val="accent3"/>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030;p55">
            <a:extLst>
              <a:ext uri="{FF2B5EF4-FFF2-40B4-BE49-F238E27FC236}">
                <a16:creationId xmlns:a16="http://schemas.microsoft.com/office/drawing/2014/main" id="{5CE0024B-B9D8-CCD1-113E-FA430E0A0E50}"/>
              </a:ext>
            </a:extLst>
          </p:cNvPr>
          <p:cNvGrpSpPr/>
          <p:nvPr/>
        </p:nvGrpSpPr>
        <p:grpSpPr>
          <a:xfrm>
            <a:off x="11987150" y="2824045"/>
            <a:ext cx="725330" cy="727508"/>
            <a:chOff x="1465563" y="2015475"/>
            <a:chExt cx="391500" cy="392675"/>
          </a:xfrm>
        </p:grpSpPr>
        <p:sp>
          <p:nvSpPr>
            <p:cNvPr id="14" name="Google Shape;1031;p55">
              <a:extLst>
                <a:ext uri="{FF2B5EF4-FFF2-40B4-BE49-F238E27FC236}">
                  <a16:creationId xmlns:a16="http://schemas.microsoft.com/office/drawing/2014/main" id="{242BC9C8-7744-4BDC-40BB-CFB1D027D24C}"/>
                </a:ext>
              </a:extLst>
            </p:cNvPr>
            <p:cNvSpPr/>
            <p:nvPr/>
          </p:nvSpPr>
          <p:spPr>
            <a:xfrm>
              <a:off x="1498663" y="2044900"/>
              <a:ext cx="17375" cy="15350"/>
            </a:xfrm>
            <a:custGeom>
              <a:avLst/>
              <a:gdLst/>
              <a:ahLst/>
              <a:cxnLst/>
              <a:rect l="l" t="t" r="r" b="b"/>
              <a:pathLst>
                <a:path w="695" h="614" extrusionOk="0">
                  <a:moveTo>
                    <a:pt x="345" y="0"/>
                  </a:moveTo>
                  <a:cubicBezTo>
                    <a:pt x="307" y="0"/>
                    <a:pt x="268" y="8"/>
                    <a:pt x="230" y="23"/>
                  </a:cubicBezTo>
                  <a:cubicBezTo>
                    <a:pt x="76" y="88"/>
                    <a:pt x="0" y="270"/>
                    <a:pt x="65" y="424"/>
                  </a:cubicBezTo>
                  <a:cubicBezTo>
                    <a:pt x="114" y="541"/>
                    <a:pt x="230" y="613"/>
                    <a:pt x="351" y="613"/>
                  </a:cubicBezTo>
                  <a:cubicBezTo>
                    <a:pt x="389" y="613"/>
                    <a:pt x="428" y="606"/>
                    <a:pt x="466" y="590"/>
                  </a:cubicBezTo>
                  <a:cubicBezTo>
                    <a:pt x="619" y="526"/>
                    <a:pt x="694" y="343"/>
                    <a:pt x="632" y="189"/>
                  </a:cubicBezTo>
                  <a:cubicBezTo>
                    <a:pt x="583" y="73"/>
                    <a:pt x="466"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2;p55">
              <a:extLst>
                <a:ext uri="{FF2B5EF4-FFF2-40B4-BE49-F238E27FC236}">
                  <a16:creationId xmlns:a16="http://schemas.microsoft.com/office/drawing/2014/main" id="{CCE24D87-9ABA-41FA-6E3F-5258DAE495B2}"/>
                </a:ext>
              </a:extLst>
            </p:cNvPr>
            <p:cNvSpPr/>
            <p:nvPr/>
          </p:nvSpPr>
          <p:spPr>
            <a:xfrm>
              <a:off x="1530963" y="2044900"/>
              <a:ext cx="17700" cy="15250"/>
            </a:xfrm>
            <a:custGeom>
              <a:avLst/>
              <a:gdLst/>
              <a:ahLst/>
              <a:cxnLst/>
              <a:rect l="l" t="t" r="r" b="b"/>
              <a:pathLst>
                <a:path w="708" h="610" extrusionOk="0">
                  <a:moveTo>
                    <a:pt x="334" y="1"/>
                  </a:moveTo>
                  <a:cubicBezTo>
                    <a:pt x="284" y="1"/>
                    <a:pt x="232" y="14"/>
                    <a:pt x="183" y="43"/>
                  </a:cubicBezTo>
                  <a:cubicBezTo>
                    <a:pt x="52" y="121"/>
                    <a:pt x="1" y="286"/>
                    <a:pt x="56" y="424"/>
                  </a:cubicBezTo>
                  <a:cubicBezTo>
                    <a:pt x="108" y="547"/>
                    <a:pt x="224" y="609"/>
                    <a:pt x="341" y="609"/>
                  </a:cubicBezTo>
                  <a:cubicBezTo>
                    <a:pt x="459" y="609"/>
                    <a:pt x="577" y="545"/>
                    <a:pt x="626" y="417"/>
                  </a:cubicBezTo>
                  <a:cubicBezTo>
                    <a:pt x="707" y="205"/>
                    <a:pt x="532"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3;p55">
              <a:extLst>
                <a:ext uri="{FF2B5EF4-FFF2-40B4-BE49-F238E27FC236}">
                  <a16:creationId xmlns:a16="http://schemas.microsoft.com/office/drawing/2014/main" id="{9D068BD5-B168-3239-320A-E324D2408079}"/>
                </a:ext>
              </a:extLst>
            </p:cNvPr>
            <p:cNvSpPr/>
            <p:nvPr/>
          </p:nvSpPr>
          <p:spPr>
            <a:xfrm>
              <a:off x="1562988" y="2044900"/>
              <a:ext cx="17375" cy="15350"/>
            </a:xfrm>
            <a:custGeom>
              <a:avLst/>
              <a:gdLst/>
              <a:ahLst/>
              <a:cxnLst/>
              <a:rect l="l" t="t" r="r" b="b"/>
              <a:pathLst>
                <a:path w="695" h="614" extrusionOk="0">
                  <a:moveTo>
                    <a:pt x="343" y="0"/>
                  </a:moveTo>
                  <a:cubicBezTo>
                    <a:pt x="305" y="0"/>
                    <a:pt x="266" y="8"/>
                    <a:pt x="229" y="23"/>
                  </a:cubicBezTo>
                  <a:cubicBezTo>
                    <a:pt x="74" y="88"/>
                    <a:pt x="1" y="270"/>
                    <a:pt x="63" y="424"/>
                  </a:cubicBezTo>
                  <a:cubicBezTo>
                    <a:pt x="112" y="541"/>
                    <a:pt x="228" y="613"/>
                    <a:pt x="349" y="613"/>
                  </a:cubicBezTo>
                  <a:cubicBezTo>
                    <a:pt x="388" y="613"/>
                    <a:pt x="427" y="606"/>
                    <a:pt x="464" y="590"/>
                  </a:cubicBezTo>
                  <a:cubicBezTo>
                    <a:pt x="619" y="526"/>
                    <a:pt x="694" y="343"/>
                    <a:pt x="630" y="189"/>
                  </a:cubicBezTo>
                  <a:cubicBezTo>
                    <a:pt x="581" y="73"/>
                    <a:pt x="464"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4;p55">
              <a:extLst>
                <a:ext uri="{FF2B5EF4-FFF2-40B4-BE49-F238E27FC236}">
                  <a16:creationId xmlns:a16="http://schemas.microsoft.com/office/drawing/2014/main" id="{E2A060E7-54E1-8927-1DFA-F4FC8191E6D5}"/>
                </a:ext>
              </a:extLst>
            </p:cNvPr>
            <p:cNvSpPr/>
            <p:nvPr/>
          </p:nvSpPr>
          <p:spPr>
            <a:xfrm>
              <a:off x="1465563" y="2015475"/>
              <a:ext cx="391500" cy="392675"/>
            </a:xfrm>
            <a:custGeom>
              <a:avLst/>
              <a:gdLst/>
              <a:ahLst/>
              <a:cxnLst/>
              <a:rect l="l" t="t" r="r" b="b"/>
              <a:pathLst>
                <a:path w="15660" h="15707" extrusionOk="0">
                  <a:moveTo>
                    <a:pt x="12280" y="613"/>
                  </a:moveTo>
                  <a:cubicBezTo>
                    <a:pt x="12705" y="613"/>
                    <a:pt x="13051" y="959"/>
                    <a:pt x="13051" y="1384"/>
                  </a:cubicBezTo>
                  <a:lnTo>
                    <a:pt x="13051" y="2275"/>
                  </a:lnTo>
                  <a:lnTo>
                    <a:pt x="616" y="2275"/>
                  </a:lnTo>
                  <a:lnTo>
                    <a:pt x="616" y="1384"/>
                  </a:lnTo>
                  <a:cubicBezTo>
                    <a:pt x="616" y="959"/>
                    <a:pt x="962" y="613"/>
                    <a:pt x="1385" y="613"/>
                  </a:cubicBezTo>
                  <a:close/>
                  <a:moveTo>
                    <a:pt x="4520" y="6915"/>
                  </a:moveTo>
                  <a:lnTo>
                    <a:pt x="4520" y="7530"/>
                  </a:lnTo>
                  <a:lnTo>
                    <a:pt x="3231" y="7530"/>
                  </a:lnTo>
                  <a:lnTo>
                    <a:pt x="3231" y="6915"/>
                  </a:lnTo>
                  <a:close/>
                  <a:moveTo>
                    <a:pt x="10423" y="6915"/>
                  </a:moveTo>
                  <a:lnTo>
                    <a:pt x="10423" y="7530"/>
                  </a:lnTo>
                  <a:lnTo>
                    <a:pt x="9136" y="7530"/>
                  </a:lnTo>
                  <a:lnTo>
                    <a:pt x="9136" y="6915"/>
                  </a:lnTo>
                  <a:close/>
                  <a:moveTo>
                    <a:pt x="8523" y="4360"/>
                  </a:moveTo>
                  <a:lnTo>
                    <a:pt x="8523" y="8189"/>
                  </a:lnTo>
                  <a:lnTo>
                    <a:pt x="5473" y="8189"/>
                  </a:lnTo>
                  <a:cubicBezTo>
                    <a:pt x="5359" y="8189"/>
                    <a:pt x="5241" y="8205"/>
                    <a:pt x="5133" y="8244"/>
                  </a:cubicBezTo>
                  <a:lnTo>
                    <a:pt x="5133" y="4673"/>
                  </a:lnTo>
                  <a:cubicBezTo>
                    <a:pt x="5133" y="4458"/>
                    <a:pt x="5309" y="4360"/>
                    <a:pt x="5473" y="4360"/>
                  </a:cubicBezTo>
                  <a:close/>
                  <a:moveTo>
                    <a:pt x="8523" y="8802"/>
                  </a:moveTo>
                  <a:lnTo>
                    <a:pt x="8523" y="9428"/>
                  </a:lnTo>
                  <a:lnTo>
                    <a:pt x="8368" y="9428"/>
                  </a:lnTo>
                  <a:cubicBezTo>
                    <a:pt x="8368" y="9428"/>
                    <a:pt x="5422" y="9424"/>
                    <a:pt x="5416" y="9424"/>
                  </a:cubicBezTo>
                  <a:cubicBezTo>
                    <a:pt x="5412" y="9422"/>
                    <a:pt x="5407" y="9422"/>
                    <a:pt x="5403" y="9422"/>
                  </a:cubicBezTo>
                  <a:cubicBezTo>
                    <a:pt x="5247" y="9393"/>
                    <a:pt x="5133" y="9268"/>
                    <a:pt x="5133" y="9115"/>
                  </a:cubicBezTo>
                  <a:cubicBezTo>
                    <a:pt x="5133" y="8899"/>
                    <a:pt x="5309" y="8802"/>
                    <a:pt x="5473" y="8802"/>
                  </a:cubicBezTo>
                  <a:close/>
                  <a:moveTo>
                    <a:pt x="11763" y="5599"/>
                  </a:moveTo>
                  <a:lnTo>
                    <a:pt x="11763" y="9428"/>
                  </a:lnTo>
                  <a:lnTo>
                    <a:pt x="9136" y="9428"/>
                  </a:lnTo>
                  <a:lnTo>
                    <a:pt x="9136" y="8143"/>
                  </a:lnTo>
                  <a:lnTo>
                    <a:pt x="10730" y="8143"/>
                  </a:lnTo>
                  <a:cubicBezTo>
                    <a:pt x="10899" y="8143"/>
                    <a:pt x="11037" y="8005"/>
                    <a:pt x="11037" y="7836"/>
                  </a:cubicBezTo>
                  <a:lnTo>
                    <a:pt x="11037" y="6608"/>
                  </a:lnTo>
                  <a:cubicBezTo>
                    <a:pt x="11037" y="6438"/>
                    <a:pt x="10899" y="6302"/>
                    <a:pt x="10730" y="6302"/>
                  </a:cubicBezTo>
                  <a:lnTo>
                    <a:pt x="9136" y="6302"/>
                  </a:lnTo>
                  <a:lnTo>
                    <a:pt x="9136" y="5599"/>
                  </a:lnTo>
                  <a:close/>
                  <a:moveTo>
                    <a:pt x="4520" y="5599"/>
                  </a:moveTo>
                  <a:lnTo>
                    <a:pt x="4520" y="6302"/>
                  </a:lnTo>
                  <a:lnTo>
                    <a:pt x="2926" y="6302"/>
                  </a:lnTo>
                  <a:cubicBezTo>
                    <a:pt x="2756" y="6302"/>
                    <a:pt x="2618" y="6438"/>
                    <a:pt x="2618" y="6608"/>
                  </a:cubicBezTo>
                  <a:lnTo>
                    <a:pt x="2618" y="7836"/>
                  </a:lnTo>
                  <a:cubicBezTo>
                    <a:pt x="2618" y="8005"/>
                    <a:pt x="2756" y="8143"/>
                    <a:pt x="2926" y="8143"/>
                  </a:cubicBezTo>
                  <a:lnTo>
                    <a:pt x="4520" y="8143"/>
                  </a:lnTo>
                  <a:lnTo>
                    <a:pt x="4520" y="9115"/>
                  </a:lnTo>
                  <a:cubicBezTo>
                    <a:pt x="4520" y="9222"/>
                    <a:pt x="4538" y="9328"/>
                    <a:pt x="4573" y="9428"/>
                  </a:cubicBezTo>
                  <a:lnTo>
                    <a:pt x="2263" y="9428"/>
                  </a:lnTo>
                  <a:cubicBezTo>
                    <a:pt x="2142" y="9428"/>
                    <a:pt x="2028" y="9448"/>
                    <a:pt x="1921" y="9487"/>
                  </a:cubicBezTo>
                  <a:lnTo>
                    <a:pt x="1921" y="5914"/>
                  </a:lnTo>
                  <a:cubicBezTo>
                    <a:pt x="1921" y="5699"/>
                    <a:pt x="2097" y="5599"/>
                    <a:pt x="2263" y="5599"/>
                  </a:cubicBezTo>
                  <a:close/>
                  <a:moveTo>
                    <a:pt x="5617" y="10042"/>
                  </a:moveTo>
                  <a:lnTo>
                    <a:pt x="5617" y="10668"/>
                  </a:lnTo>
                  <a:lnTo>
                    <a:pt x="2263" y="10668"/>
                  </a:lnTo>
                  <a:cubicBezTo>
                    <a:pt x="2072" y="10668"/>
                    <a:pt x="1921" y="10530"/>
                    <a:pt x="1921" y="10357"/>
                  </a:cubicBezTo>
                  <a:cubicBezTo>
                    <a:pt x="1923" y="10173"/>
                    <a:pt x="2085" y="10042"/>
                    <a:pt x="2263" y="10042"/>
                  </a:cubicBezTo>
                  <a:close/>
                  <a:moveTo>
                    <a:pt x="11763" y="10042"/>
                  </a:moveTo>
                  <a:lnTo>
                    <a:pt x="11763" y="10668"/>
                  </a:lnTo>
                  <a:lnTo>
                    <a:pt x="8409" y="10668"/>
                  </a:lnTo>
                  <a:cubicBezTo>
                    <a:pt x="8217" y="10668"/>
                    <a:pt x="8068" y="10530"/>
                    <a:pt x="8068" y="10357"/>
                  </a:cubicBezTo>
                  <a:cubicBezTo>
                    <a:pt x="8070" y="10177"/>
                    <a:pt x="8217" y="10042"/>
                    <a:pt x="8409" y="10042"/>
                  </a:cubicBezTo>
                  <a:close/>
                  <a:moveTo>
                    <a:pt x="11324" y="11412"/>
                  </a:moveTo>
                  <a:lnTo>
                    <a:pt x="14207" y="12181"/>
                  </a:lnTo>
                  <a:lnTo>
                    <a:pt x="13528" y="12393"/>
                  </a:lnTo>
                  <a:cubicBezTo>
                    <a:pt x="13310" y="12459"/>
                    <a:pt x="13241" y="12741"/>
                    <a:pt x="13401" y="12903"/>
                  </a:cubicBezTo>
                  <a:lnTo>
                    <a:pt x="14892" y="14392"/>
                  </a:lnTo>
                  <a:lnTo>
                    <a:pt x="14323" y="14961"/>
                  </a:lnTo>
                  <a:lnTo>
                    <a:pt x="12834" y="13470"/>
                  </a:lnTo>
                  <a:cubicBezTo>
                    <a:pt x="12774" y="13410"/>
                    <a:pt x="12697" y="13382"/>
                    <a:pt x="12621" y="13382"/>
                  </a:cubicBezTo>
                  <a:cubicBezTo>
                    <a:pt x="12493" y="13382"/>
                    <a:pt x="12367" y="13460"/>
                    <a:pt x="12324" y="13595"/>
                  </a:cubicBezTo>
                  <a:lnTo>
                    <a:pt x="12098" y="14305"/>
                  </a:lnTo>
                  <a:lnTo>
                    <a:pt x="11324" y="11412"/>
                  </a:lnTo>
                  <a:close/>
                  <a:moveTo>
                    <a:pt x="1385" y="0"/>
                  </a:moveTo>
                  <a:cubicBezTo>
                    <a:pt x="623" y="0"/>
                    <a:pt x="1" y="620"/>
                    <a:pt x="1" y="1384"/>
                  </a:cubicBezTo>
                  <a:lnTo>
                    <a:pt x="1" y="12253"/>
                  </a:lnTo>
                  <a:cubicBezTo>
                    <a:pt x="1" y="12848"/>
                    <a:pt x="485" y="13330"/>
                    <a:pt x="1080" y="13330"/>
                  </a:cubicBezTo>
                  <a:lnTo>
                    <a:pt x="5504" y="13330"/>
                  </a:lnTo>
                  <a:cubicBezTo>
                    <a:pt x="5674" y="13330"/>
                    <a:pt x="5812" y="13194"/>
                    <a:pt x="5812" y="13024"/>
                  </a:cubicBezTo>
                  <a:cubicBezTo>
                    <a:pt x="5812" y="12855"/>
                    <a:pt x="5674" y="12717"/>
                    <a:pt x="5504" y="12717"/>
                  </a:cubicBezTo>
                  <a:lnTo>
                    <a:pt x="1080" y="12717"/>
                  </a:lnTo>
                  <a:cubicBezTo>
                    <a:pt x="824" y="12717"/>
                    <a:pt x="616" y="12509"/>
                    <a:pt x="616" y="12253"/>
                  </a:cubicBezTo>
                  <a:lnTo>
                    <a:pt x="616" y="2888"/>
                  </a:lnTo>
                  <a:lnTo>
                    <a:pt x="13051" y="2888"/>
                  </a:lnTo>
                  <a:lnTo>
                    <a:pt x="13051" y="11237"/>
                  </a:lnTo>
                  <a:lnTo>
                    <a:pt x="12366" y="11055"/>
                  </a:lnTo>
                  <a:cubicBezTo>
                    <a:pt x="12374" y="11029"/>
                    <a:pt x="12377" y="11003"/>
                    <a:pt x="12377" y="10976"/>
                  </a:cubicBezTo>
                  <a:lnTo>
                    <a:pt x="12377" y="5294"/>
                  </a:lnTo>
                  <a:cubicBezTo>
                    <a:pt x="12377" y="5124"/>
                    <a:pt x="12239" y="4986"/>
                    <a:pt x="12070" y="4986"/>
                  </a:cubicBezTo>
                  <a:lnTo>
                    <a:pt x="9136" y="4986"/>
                  </a:lnTo>
                  <a:lnTo>
                    <a:pt x="9136" y="4053"/>
                  </a:lnTo>
                  <a:cubicBezTo>
                    <a:pt x="9136" y="3884"/>
                    <a:pt x="8998" y="3746"/>
                    <a:pt x="8829" y="3746"/>
                  </a:cubicBezTo>
                  <a:lnTo>
                    <a:pt x="5473" y="3746"/>
                  </a:lnTo>
                  <a:cubicBezTo>
                    <a:pt x="4930" y="3746"/>
                    <a:pt x="4520" y="4145"/>
                    <a:pt x="4520" y="4673"/>
                  </a:cubicBezTo>
                  <a:lnTo>
                    <a:pt x="4520" y="4986"/>
                  </a:lnTo>
                  <a:lnTo>
                    <a:pt x="2263" y="4986"/>
                  </a:lnTo>
                  <a:cubicBezTo>
                    <a:pt x="1718" y="4986"/>
                    <a:pt x="1308" y="5386"/>
                    <a:pt x="1308" y="5914"/>
                  </a:cubicBezTo>
                  <a:lnTo>
                    <a:pt x="1308" y="10355"/>
                  </a:lnTo>
                  <a:cubicBezTo>
                    <a:pt x="1308" y="10874"/>
                    <a:pt x="1727" y="11281"/>
                    <a:pt x="2263" y="11281"/>
                  </a:cubicBezTo>
                  <a:lnTo>
                    <a:pt x="5922" y="11281"/>
                  </a:lnTo>
                  <a:cubicBezTo>
                    <a:pt x="6092" y="11281"/>
                    <a:pt x="6230" y="11145"/>
                    <a:pt x="6230" y="10976"/>
                  </a:cubicBezTo>
                  <a:lnTo>
                    <a:pt x="6230" y="10042"/>
                  </a:lnTo>
                  <a:lnTo>
                    <a:pt x="7511" y="10042"/>
                  </a:lnTo>
                  <a:cubicBezTo>
                    <a:pt x="7476" y="10140"/>
                    <a:pt x="7455" y="10245"/>
                    <a:pt x="7455" y="10355"/>
                  </a:cubicBezTo>
                  <a:cubicBezTo>
                    <a:pt x="7455" y="10874"/>
                    <a:pt x="7873" y="11281"/>
                    <a:pt x="8409" y="11281"/>
                  </a:cubicBezTo>
                  <a:lnTo>
                    <a:pt x="10654" y="11281"/>
                  </a:lnTo>
                  <a:lnTo>
                    <a:pt x="11039" y="12717"/>
                  </a:lnTo>
                  <a:lnTo>
                    <a:pt x="8186" y="12717"/>
                  </a:lnTo>
                  <a:cubicBezTo>
                    <a:pt x="8017" y="12717"/>
                    <a:pt x="7879" y="12855"/>
                    <a:pt x="7879" y="13024"/>
                  </a:cubicBezTo>
                  <a:cubicBezTo>
                    <a:pt x="7879" y="13194"/>
                    <a:pt x="8017" y="13330"/>
                    <a:pt x="8186" y="13330"/>
                  </a:cubicBezTo>
                  <a:lnTo>
                    <a:pt x="11203" y="13330"/>
                  </a:lnTo>
                  <a:lnTo>
                    <a:pt x="11777" y="15480"/>
                  </a:lnTo>
                  <a:cubicBezTo>
                    <a:pt x="11812" y="15608"/>
                    <a:pt x="11932" y="15704"/>
                    <a:pt x="12066" y="15706"/>
                  </a:cubicBezTo>
                  <a:cubicBezTo>
                    <a:pt x="12069" y="15706"/>
                    <a:pt x="12072" y="15706"/>
                    <a:pt x="12074" y="15706"/>
                  </a:cubicBezTo>
                  <a:cubicBezTo>
                    <a:pt x="12206" y="15706"/>
                    <a:pt x="12327" y="15619"/>
                    <a:pt x="12366" y="15492"/>
                  </a:cubicBezTo>
                  <a:lnTo>
                    <a:pt x="12756" y="14261"/>
                  </a:lnTo>
                  <a:lnTo>
                    <a:pt x="14106" y="15610"/>
                  </a:lnTo>
                  <a:cubicBezTo>
                    <a:pt x="14165" y="15669"/>
                    <a:pt x="14245" y="15699"/>
                    <a:pt x="14324" y="15699"/>
                  </a:cubicBezTo>
                  <a:cubicBezTo>
                    <a:pt x="14402" y="15699"/>
                    <a:pt x="14481" y="15669"/>
                    <a:pt x="14540" y="15610"/>
                  </a:cubicBezTo>
                  <a:lnTo>
                    <a:pt x="15541" y="14609"/>
                  </a:lnTo>
                  <a:cubicBezTo>
                    <a:pt x="15659" y="14491"/>
                    <a:pt x="15659" y="14294"/>
                    <a:pt x="15541" y="14175"/>
                  </a:cubicBezTo>
                  <a:lnTo>
                    <a:pt x="14194" y="12827"/>
                  </a:lnTo>
                  <a:lnTo>
                    <a:pt x="15403" y="12454"/>
                  </a:lnTo>
                  <a:cubicBezTo>
                    <a:pt x="15532" y="12413"/>
                    <a:pt x="15622" y="12290"/>
                    <a:pt x="15619" y="12154"/>
                  </a:cubicBezTo>
                  <a:cubicBezTo>
                    <a:pt x="15617" y="12019"/>
                    <a:pt x="15523" y="11900"/>
                    <a:pt x="15392" y="11865"/>
                  </a:cubicBezTo>
                  <a:lnTo>
                    <a:pt x="13664" y="11403"/>
                  </a:lnTo>
                  <a:lnTo>
                    <a:pt x="13664" y="1384"/>
                  </a:lnTo>
                  <a:cubicBezTo>
                    <a:pt x="13664" y="620"/>
                    <a:pt x="13044" y="0"/>
                    <a:pt x="12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5;p55">
              <a:extLst>
                <a:ext uri="{FF2B5EF4-FFF2-40B4-BE49-F238E27FC236}">
                  <a16:creationId xmlns:a16="http://schemas.microsoft.com/office/drawing/2014/main" id="{E48C06EE-A4BF-F6EB-108F-FCD49CCE0484}"/>
                </a:ext>
              </a:extLst>
            </p:cNvPr>
            <p:cNvSpPr/>
            <p:nvPr/>
          </p:nvSpPr>
          <p:spPr>
            <a:xfrm>
              <a:off x="1610713" y="2145100"/>
              <a:ext cx="51600" cy="15325"/>
            </a:xfrm>
            <a:custGeom>
              <a:avLst/>
              <a:gdLst/>
              <a:ahLst/>
              <a:cxnLst/>
              <a:rect l="l" t="t" r="r" b="b"/>
              <a:pathLst>
                <a:path w="2064" h="613" extrusionOk="0">
                  <a:moveTo>
                    <a:pt x="308" y="0"/>
                  </a:moveTo>
                  <a:cubicBezTo>
                    <a:pt x="138" y="0"/>
                    <a:pt x="0" y="138"/>
                    <a:pt x="0" y="307"/>
                  </a:cubicBezTo>
                  <a:cubicBezTo>
                    <a:pt x="0" y="477"/>
                    <a:pt x="138" y="613"/>
                    <a:pt x="308" y="613"/>
                  </a:cubicBezTo>
                  <a:lnTo>
                    <a:pt x="1756" y="613"/>
                  </a:lnTo>
                  <a:cubicBezTo>
                    <a:pt x="1927" y="613"/>
                    <a:pt x="2064" y="477"/>
                    <a:pt x="2064" y="307"/>
                  </a:cubicBezTo>
                  <a:cubicBezTo>
                    <a:pt x="2064" y="138"/>
                    <a:pt x="1927" y="0"/>
                    <a:pt x="1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6;p55">
              <a:extLst>
                <a:ext uri="{FF2B5EF4-FFF2-40B4-BE49-F238E27FC236}">
                  <a16:creationId xmlns:a16="http://schemas.microsoft.com/office/drawing/2014/main" id="{6BE7F20F-AA83-C9C0-1D8B-4851AD4443BF}"/>
                </a:ext>
              </a:extLst>
            </p:cNvPr>
            <p:cNvSpPr/>
            <p:nvPr/>
          </p:nvSpPr>
          <p:spPr>
            <a:xfrm>
              <a:off x="1627813" y="2333400"/>
              <a:ext cx="17375" cy="15300"/>
            </a:xfrm>
            <a:custGeom>
              <a:avLst/>
              <a:gdLst/>
              <a:ahLst/>
              <a:cxnLst/>
              <a:rect l="l" t="t" r="r" b="b"/>
              <a:pathLst>
                <a:path w="695" h="612" extrusionOk="0">
                  <a:moveTo>
                    <a:pt x="347" y="1"/>
                  </a:moveTo>
                  <a:cubicBezTo>
                    <a:pt x="308" y="1"/>
                    <a:pt x="269" y="8"/>
                    <a:pt x="231" y="24"/>
                  </a:cubicBezTo>
                  <a:cubicBezTo>
                    <a:pt x="76" y="86"/>
                    <a:pt x="1" y="269"/>
                    <a:pt x="65" y="423"/>
                  </a:cubicBezTo>
                  <a:cubicBezTo>
                    <a:pt x="113" y="540"/>
                    <a:pt x="230" y="612"/>
                    <a:pt x="350" y="612"/>
                  </a:cubicBezTo>
                  <a:cubicBezTo>
                    <a:pt x="389" y="612"/>
                    <a:pt x="428" y="604"/>
                    <a:pt x="465" y="589"/>
                  </a:cubicBezTo>
                  <a:cubicBezTo>
                    <a:pt x="619" y="526"/>
                    <a:pt x="695" y="344"/>
                    <a:pt x="632" y="189"/>
                  </a:cubicBezTo>
                  <a:cubicBezTo>
                    <a:pt x="584" y="72"/>
                    <a:pt x="467" y="1"/>
                    <a:pt x="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037;p55">
            <a:extLst>
              <a:ext uri="{FF2B5EF4-FFF2-40B4-BE49-F238E27FC236}">
                <a16:creationId xmlns:a16="http://schemas.microsoft.com/office/drawing/2014/main" id="{8E7B8DB3-A775-B09C-2716-C958FA4E0F5F}"/>
              </a:ext>
            </a:extLst>
          </p:cNvPr>
          <p:cNvGrpSpPr/>
          <p:nvPr/>
        </p:nvGrpSpPr>
        <p:grpSpPr>
          <a:xfrm>
            <a:off x="11987152" y="5579690"/>
            <a:ext cx="690882" cy="823262"/>
            <a:chOff x="5410988" y="3315075"/>
            <a:chExt cx="329575" cy="392725"/>
          </a:xfrm>
        </p:grpSpPr>
        <p:sp>
          <p:nvSpPr>
            <p:cNvPr id="21" name="Google Shape;1038;p55">
              <a:extLst>
                <a:ext uri="{FF2B5EF4-FFF2-40B4-BE49-F238E27FC236}">
                  <a16:creationId xmlns:a16="http://schemas.microsoft.com/office/drawing/2014/main" id="{50AA8B7C-406F-450B-C9D6-EC23D32581EC}"/>
                </a:ext>
              </a:extLst>
            </p:cNvPr>
            <p:cNvSpPr/>
            <p:nvPr/>
          </p:nvSpPr>
          <p:spPr>
            <a:xfrm>
              <a:off x="5410988" y="3315075"/>
              <a:ext cx="329575" cy="392725"/>
            </a:xfrm>
            <a:custGeom>
              <a:avLst/>
              <a:gdLst/>
              <a:ahLst/>
              <a:cxnLst/>
              <a:rect l="l" t="t" r="r" b="b"/>
              <a:pathLst>
                <a:path w="13183" h="15709" extrusionOk="0">
                  <a:moveTo>
                    <a:pt x="8082" y="615"/>
                  </a:moveTo>
                  <a:lnTo>
                    <a:pt x="8082" y="683"/>
                  </a:lnTo>
                  <a:cubicBezTo>
                    <a:pt x="8082" y="1000"/>
                    <a:pt x="7825" y="1258"/>
                    <a:pt x="7508" y="1258"/>
                  </a:cubicBezTo>
                  <a:cubicBezTo>
                    <a:pt x="7191" y="1258"/>
                    <a:pt x="6932" y="1000"/>
                    <a:pt x="6932" y="683"/>
                  </a:cubicBezTo>
                  <a:lnTo>
                    <a:pt x="6932" y="615"/>
                  </a:lnTo>
                  <a:close/>
                  <a:moveTo>
                    <a:pt x="11942" y="4814"/>
                  </a:moveTo>
                  <a:cubicBezTo>
                    <a:pt x="12288" y="4814"/>
                    <a:pt x="12570" y="5095"/>
                    <a:pt x="12570" y="5441"/>
                  </a:cubicBezTo>
                  <a:cubicBezTo>
                    <a:pt x="12570" y="5787"/>
                    <a:pt x="12288" y="6067"/>
                    <a:pt x="11942" y="6067"/>
                  </a:cubicBezTo>
                  <a:lnTo>
                    <a:pt x="11677" y="6067"/>
                  </a:lnTo>
                  <a:cubicBezTo>
                    <a:pt x="11447" y="6067"/>
                    <a:pt x="11261" y="5881"/>
                    <a:pt x="11261" y="5653"/>
                  </a:cubicBezTo>
                  <a:lnTo>
                    <a:pt x="11261" y="5230"/>
                  </a:lnTo>
                  <a:cubicBezTo>
                    <a:pt x="11261" y="5000"/>
                    <a:pt x="11447" y="4814"/>
                    <a:pt x="11677" y="4814"/>
                  </a:cubicBezTo>
                  <a:close/>
                  <a:moveTo>
                    <a:pt x="11942" y="6682"/>
                  </a:moveTo>
                  <a:cubicBezTo>
                    <a:pt x="12288" y="6682"/>
                    <a:pt x="12570" y="6962"/>
                    <a:pt x="12570" y="7308"/>
                  </a:cubicBezTo>
                  <a:cubicBezTo>
                    <a:pt x="12570" y="7654"/>
                    <a:pt x="12288" y="7935"/>
                    <a:pt x="11942" y="7935"/>
                  </a:cubicBezTo>
                  <a:lnTo>
                    <a:pt x="11677" y="7935"/>
                  </a:lnTo>
                  <a:cubicBezTo>
                    <a:pt x="11447" y="7935"/>
                    <a:pt x="11261" y="7749"/>
                    <a:pt x="11261" y="7521"/>
                  </a:cubicBezTo>
                  <a:lnTo>
                    <a:pt x="11261" y="7096"/>
                  </a:lnTo>
                  <a:cubicBezTo>
                    <a:pt x="11261" y="6868"/>
                    <a:pt x="11447" y="6682"/>
                    <a:pt x="11677" y="6682"/>
                  </a:cubicBezTo>
                  <a:close/>
                  <a:moveTo>
                    <a:pt x="11942" y="8548"/>
                  </a:moveTo>
                  <a:cubicBezTo>
                    <a:pt x="12288" y="8548"/>
                    <a:pt x="12570" y="8830"/>
                    <a:pt x="12570" y="9174"/>
                  </a:cubicBezTo>
                  <a:cubicBezTo>
                    <a:pt x="12570" y="9520"/>
                    <a:pt x="12288" y="9802"/>
                    <a:pt x="11942" y="9802"/>
                  </a:cubicBezTo>
                  <a:lnTo>
                    <a:pt x="11677" y="9802"/>
                  </a:lnTo>
                  <a:cubicBezTo>
                    <a:pt x="11447" y="9802"/>
                    <a:pt x="11261" y="9616"/>
                    <a:pt x="11261" y="9388"/>
                  </a:cubicBezTo>
                  <a:lnTo>
                    <a:pt x="11261" y="8962"/>
                  </a:lnTo>
                  <a:cubicBezTo>
                    <a:pt x="11261" y="8734"/>
                    <a:pt x="11447" y="8548"/>
                    <a:pt x="11677" y="8548"/>
                  </a:cubicBezTo>
                  <a:close/>
                  <a:moveTo>
                    <a:pt x="11942" y="10415"/>
                  </a:moveTo>
                  <a:cubicBezTo>
                    <a:pt x="12288" y="10415"/>
                    <a:pt x="12570" y="10696"/>
                    <a:pt x="12570" y="11042"/>
                  </a:cubicBezTo>
                  <a:cubicBezTo>
                    <a:pt x="12570" y="11387"/>
                    <a:pt x="12288" y="11668"/>
                    <a:pt x="11942" y="11668"/>
                  </a:cubicBezTo>
                  <a:lnTo>
                    <a:pt x="11677" y="11668"/>
                  </a:lnTo>
                  <a:cubicBezTo>
                    <a:pt x="11447" y="11668"/>
                    <a:pt x="11261" y="11482"/>
                    <a:pt x="11261" y="11254"/>
                  </a:cubicBezTo>
                  <a:lnTo>
                    <a:pt x="11261" y="10829"/>
                  </a:lnTo>
                  <a:cubicBezTo>
                    <a:pt x="11261" y="10601"/>
                    <a:pt x="11447" y="10415"/>
                    <a:pt x="11677" y="10415"/>
                  </a:cubicBezTo>
                  <a:close/>
                  <a:moveTo>
                    <a:pt x="10087" y="615"/>
                  </a:moveTo>
                  <a:cubicBezTo>
                    <a:pt x="10396" y="615"/>
                    <a:pt x="10648" y="866"/>
                    <a:pt x="10648" y="1175"/>
                  </a:cubicBezTo>
                  <a:lnTo>
                    <a:pt x="10648" y="11795"/>
                  </a:lnTo>
                  <a:cubicBezTo>
                    <a:pt x="10648" y="12104"/>
                    <a:pt x="10396" y="12357"/>
                    <a:pt x="10087" y="12357"/>
                  </a:cubicBezTo>
                  <a:lnTo>
                    <a:pt x="4922" y="12357"/>
                  </a:lnTo>
                  <a:cubicBezTo>
                    <a:pt x="4613" y="12357"/>
                    <a:pt x="4361" y="12104"/>
                    <a:pt x="4361" y="11795"/>
                  </a:cubicBezTo>
                  <a:lnTo>
                    <a:pt x="4361" y="10181"/>
                  </a:lnTo>
                  <a:cubicBezTo>
                    <a:pt x="4361" y="10012"/>
                    <a:pt x="4224" y="9874"/>
                    <a:pt x="4055" y="9874"/>
                  </a:cubicBezTo>
                  <a:cubicBezTo>
                    <a:pt x="3886" y="9874"/>
                    <a:pt x="3748" y="10012"/>
                    <a:pt x="3748" y="10181"/>
                  </a:cubicBezTo>
                  <a:lnTo>
                    <a:pt x="3748" y="11795"/>
                  </a:lnTo>
                  <a:cubicBezTo>
                    <a:pt x="3748" y="12443"/>
                    <a:pt x="4274" y="12969"/>
                    <a:pt x="4922" y="12969"/>
                  </a:cubicBezTo>
                  <a:lnTo>
                    <a:pt x="8622" y="12969"/>
                  </a:lnTo>
                  <a:cubicBezTo>
                    <a:pt x="7561" y="13503"/>
                    <a:pt x="5874" y="13713"/>
                    <a:pt x="5172" y="13750"/>
                  </a:cubicBezTo>
                  <a:cubicBezTo>
                    <a:pt x="5088" y="13755"/>
                    <a:pt x="5009" y="13794"/>
                    <a:pt x="4955" y="13858"/>
                  </a:cubicBezTo>
                  <a:lnTo>
                    <a:pt x="3915" y="15094"/>
                  </a:lnTo>
                  <a:lnTo>
                    <a:pt x="613" y="15094"/>
                  </a:lnTo>
                  <a:lnTo>
                    <a:pt x="613" y="11723"/>
                  </a:lnTo>
                  <a:lnTo>
                    <a:pt x="1681" y="10509"/>
                  </a:lnTo>
                  <a:cubicBezTo>
                    <a:pt x="1730" y="10452"/>
                    <a:pt x="1758" y="10380"/>
                    <a:pt x="1758" y="10306"/>
                  </a:cubicBezTo>
                  <a:cubicBezTo>
                    <a:pt x="1758" y="9088"/>
                    <a:pt x="1874" y="8114"/>
                    <a:pt x="2084" y="7562"/>
                  </a:cubicBezTo>
                  <a:cubicBezTo>
                    <a:pt x="2275" y="7054"/>
                    <a:pt x="2375" y="6518"/>
                    <a:pt x="2375" y="5970"/>
                  </a:cubicBezTo>
                  <a:lnTo>
                    <a:pt x="2375" y="2541"/>
                  </a:lnTo>
                  <a:cubicBezTo>
                    <a:pt x="2375" y="2524"/>
                    <a:pt x="2382" y="2515"/>
                    <a:pt x="2389" y="2509"/>
                  </a:cubicBezTo>
                  <a:cubicBezTo>
                    <a:pt x="2397" y="2502"/>
                    <a:pt x="2405" y="2501"/>
                    <a:pt x="2411" y="2501"/>
                  </a:cubicBezTo>
                  <a:cubicBezTo>
                    <a:pt x="2415" y="2501"/>
                    <a:pt x="2417" y="2501"/>
                    <a:pt x="2419" y="2502"/>
                  </a:cubicBezTo>
                  <a:cubicBezTo>
                    <a:pt x="3214" y="2658"/>
                    <a:pt x="3748" y="3369"/>
                    <a:pt x="3748" y="4271"/>
                  </a:cubicBezTo>
                  <a:lnTo>
                    <a:pt x="3748" y="7481"/>
                  </a:lnTo>
                  <a:cubicBezTo>
                    <a:pt x="3748" y="7650"/>
                    <a:pt x="3886" y="7788"/>
                    <a:pt x="4055" y="7788"/>
                  </a:cubicBezTo>
                  <a:cubicBezTo>
                    <a:pt x="4224" y="7788"/>
                    <a:pt x="4361" y="7650"/>
                    <a:pt x="4361" y="7481"/>
                  </a:cubicBezTo>
                  <a:lnTo>
                    <a:pt x="4361" y="1175"/>
                  </a:lnTo>
                  <a:cubicBezTo>
                    <a:pt x="4361" y="866"/>
                    <a:pt x="4613" y="615"/>
                    <a:pt x="4922" y="615"/>
                  </a:cubicBezTo>
                  <a:lnTo>
                    <a:pt x="6319" y="615"/>
                  </a:lnTo>
                  <a:lnTo>
                    <a:pt x="6319" y="683"/>
                  </a:lnTo>
                  <a:cubicBezTo>
                    <a:pt x="6319" y="1337"/>
                    <a:pt x="6853" y="1871"/>
                    <a:pt x="7508" y="1871"/>
                  </a:cubicBezTo>
                  <a:cubicBezTo>
                    <a:pt x="8163" y="1871"/>
                    <a:pt x="8695" y="1337"/>
                    <a:pt x="8695" y="683"/>
                  </a:cubicBezTo>
                  <a:lnTo>
                    <a:pt x="8695" y="615"/>
                  </a:lnTo>
                  <a:close/>
                  <a:moveTo>
                    <a:pt x="4922" y="0"/>
                  </a:moveTo>
                  <a:cubicBezTo>
                    <a:pt x="4274" y="0"/>
                    <a:pt x="3748" y="529"/>
                    <a:pt x="3748" y="1175"/>
                  </a:cubicBezTo>
                  <a:lnTo>
                    <a:pt x="3748" y="2583"/>
                  </a:lnTo>
                  <a:cubicBezTo>
                    <a:pt x="3437" y="2237"/>
                    <a:pt x="3022" y="1996"/>
                    <a:pt x="2537" y="1898"/>
                  </a:cubicBezTo>
                  <a:cubicBezTo>
                    <a:pt x="2495" y="1890"/>
                    <a:pt x="2454" y="1886"/>
                    <a:pt x="2412" y="1886"/>
                  </a:cubicBezTo>
                  <a:cubicBezTo>
                    <a:pt x="2263" y="1886"/>
                    <a:pt x="2117" y="1938"/>
                    <a:pt x="1999" y="2034"/>
                  </a:cubicBezTo>
                  <a:cubicBezTo>
                    <a:pt x="1846" y="2160"/>
                    <a:pt x="1760" y="2344"/>
                    <a:pt x="1760" y="2541"/>
                  </a:cubicBezTo>
                  <a:lnTo>
                    <a:pt x="1760" y="5970"/>
                  </a:lnTo>
                  <a:cubicBezTo>
                    <a:pt x="1760" y="6444"/>
                    <a:pt x="1675" y="6906"/>
                    <a:pt x="1509" y="7345"/>
                  </a:cubicBezTo>
                  <a:cubicBezTo>
                    <a:pt x="1221" y="8105"/>
                    <a:pt x="1151" y="9288"/>
                    <a:pt x="1145" y="10190"/>
                  </a:cubicBezTo>
                  <a:lnTo>
                    <a:pt x="76" y="11405"/>
                  </a:lnTo>
                  <a:cubicBezTo>
                    <a:pt x="28" y="11460"/>
                    <a:pt x="0" y="11532"/>
                    <a:pt x="0" y="11607"/>
                  </a:cubicBezTo>
                  <a:lnTo>
                    <a:pt x="0" y="15401"/>
                  </a:lnTo>
                  <a:cubicBezTo>
                    <a:pt x="0" y="15570"/>
                    <a:pt x="136" y="15708"/>
                    <a:pt x="306" y="15708"/>
                  </a:cubicBezTo>
                  <a:lnTo>
                    <a:pt x="4057" y="15708"/>
                  </a:lnTo>
                  <a:cubicBezTo>
                    <a:pt x="4147" y="15708"/>
                    <a:pt x="4234" y="15668"/>
                    <a:pt x="4293" y="15598"/>
                  </a:cubicBezTo>
                  <a:lnTo>
                    <a:pt x="5340" y="14354"/>
                  </a:lnTo>
                  <a:cubicBezTo>
                    <a:pt x="5975" y="14308"/>
                    <a:pt x="8616" y="14048"/>
                    <a:pt x="9678" y="12969"/>
                  </a:cubicBezTo>
                  <a:lnTo>
                    <a:pt x="10087" y="12969"/>
                  </a:lnTo>
                  <a:cubicBezTo>
                    <a:pt x="10606" y="12969"/>
                    <a:pt x="11046" y="12633"/>
                    <a:pt x="11202" y="12165"/>
                  </a:cubicBezTo>
                  <a:cubicBezTo>
                    <a:pt x="11344" y="12241"/>
                    <a:pt x="11506" y="12283"/>
                    <a:pt x="11677" y="12283"/>
                  </a:cubicBezTo>
                  <a:lnTo>
                    <a:pt x="11942" y="12283"/>
                  </a:lnTo>
                  <a:cubicBezTo>
                    <a:pt x="12627" y="12283"/>
                    <a:pt x="13183" y="11725"/>
                    <a:pt x="13183" y="11042"/>
                  </a:cubicBezTo>
                  <a:cubicBezTo>
                    <a:pt x="13183" y="10671"/>
                    <a:pt x="13019" y="10336"/>
                    <a:pt x="12757" y="10109"/>
                  </a:cubicBezTo>
                  <a:cubicBezTo>
                    <a:pt x="13019" y="9881"/>
                    <a:pt x="13183" y="9548"/>
                    <a:pt x="13183" y="9174"/>
                  </a:cubicBezTo>
                  <a:cubicBezTo>
                    <a:pt x="13183" y="8802"/>
                    <a:pt x="13019" y="8469"/>
                    <a:pt x="12757" y="8241"/>
                  </a:cubicBezTo>
                  <a:cubicBezTo>
                    <a:pt x="13019" y="8015"/>
                    <a:pt x="13183" y="7680"/>
                    <a:pt x="13183" y="7308"/>
                  </a:cubicBezTo>
                  <a:cubicBezTo>
                    <a:pt x="13183" y="6936"/>
                    <a:pt x="13019" y="6603"/>
                    <a:pt x="12757" y="6375"/>
                  </a:cubicBezTo>
                  <a:cubicBezTo>
                    <a:pt x="13019" y="6146"/>
                    <a:pt x="13183" y="5813"/>
                    <a:pt x="13183" y="5441"/>
                  </a:cubicBezTo>
                  <a:cubicBezTo>
                    <a:pt x="13183" y="4757"/>
                    <a:pt x="12627" y="4201"/>
                    <a:pt x="11942" y="4201"/>
                  </a:cubicBezTo>
                  <a:lnTo>
                    <a:pt x="11677" y="4201"/>
                  </a:lnTo>
                  <a:cubicBezTo>
                    <a:pt x="11530" y="4201"/>
                    <a:pt x="11388" y="4232"/>
                    <a:pt x="11261" y="4289"/>
                  </a:cubicBezTo>
                  <a:lnTo>
                    <a:pt x="11261" y="1175"/>
                  </a:lnTo>
                  <a:cubicBezTo>
                    <a:pt x="11261" y="529"/>
                    <a:pt x="1073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39;p55">
              <a:extLst>
                <a:ext uri="{FF2B5EF4-FFF2-40B4-BE49-F238E27FC236}">
                  <a16:creationId xmlns:a16="http://schemas.microsoft.com/office/drawing/2014/main" id="{935FBBD1-4A23-0A42-F66F-7E04F9A02E88}"/>
                </a:ext>
              </a:extLst>
            </p:cNvPr>
            <p:cNvSpPr/>
            <p:nvPr/>
          </p:nvSpPr>
          <p:spPr>
            <a:xfrm>
              <a:off x="5503713" y="3527725"/>
              <a:ext cx="17400" cy="15325"/>
            </a:xfrm>
            <a:custGeom>
              <a:avLst/>
              <a:gdLst/>
              <a:ahLst/>
              <a:cxnLst/>
              <a:rect l="l" t="t" r="r" b="b"/>
              <a:pathLst>
                <a:path w="696" h="613" extrusionOk="0">
                  <a:moveTo>
                    <a:pt x="346" y="1"/>
                  </a:moveTo>
                  <a:cubicBezTo>
                    <a:pt x="307" y="1"/>
                    <a:pt x="268" y="8"/>
                    <a:pt x="230" y="24"/>
                  </a:cubicBezTo>
                  <a:cubicBezTo>
                    <a:pt x="77" y="88"/>
                    <a:pt x="0" y="271"/>
                    <a:pt x="64" y="423"/>
                  </a:cubicBezTo>
                  <a:cubicBezTo>
                    <a:pt x="113" y="541"/>
                    <a:pt x="231" y="613"/>
                    <a:pt x="352" y="613"/>
                  </a:cubicBezTo>
                  <a:cubicBezTo>
                    <a:pt x="390" y="613"/>
                    <a:pt x="429" y="606"/>
                    <a:pt x="466" y="591"/>
                  </a:cubicBezTo>
                  <a:cubicBezTo>
                    <a:pt x="620" y="526"/>
                    <a:pt x="696" y="344"/>
                    <a:pt x="631" y="190"/>
                  </a:cubicBezTo>
                  <a:cubicBezTo>
                    <a:pt x="584" y="73"/>
                    <a:pt x="467"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0;p55">
              <a:extLst>
                <a:ext uri="{FF2B5EF4-FFF2-40B4-BE49-F238E27FC236}">
                  <a16:creationId xmlns:a16="http://schemas.microsoft.com/office/drawing/2014/main" id="{C6C90094-E335-5F14-6881-A4CACA1F98E1}"/>
                </a:ext>
              </a:extLst>
            </p:cNvPr>
            <p:cNvSpPr/>
            <p:nvPr/>
          </p:nvSpPr>
          <p:spPr>
            <a:xfrm>
              <a:off x="5542388" y="3492225"/>
              <a:ext cx="60225" cy="69650"/>
            </a:xfrm>
            <a:custGeom>
              <a:avLst/>
              <a:gdLst/>
              <a:ahLst/>
              <a:cxnLst/>
              <a:rect l="l" t="t" r="r" b="b"/>
              <a:pathLst>
                <a:path w="2409" h="2786" extrusionOk="0">
                  <a:moveTo>
                    <a:pt x="1207" y="1083"/>
                  </a:moveTo>
                  <a:lnTo>
                    <a:pt x="1416" y="1639"/>
                  </a:lnTo>
                  <a:lnTo>
                    <a:pt x="995" y="1639"/>
                  </a:lnTo>
                  <a:lnTo>
                    <a:pt x="1207" y="1083"/>
                  </a:lnTo>
                  <a:close/>
                  <a:moveTo>
                    <a:pt x="1208" y="1"/>
                  </a:moveTo>
                  <a:cubicBezTo>
                    <a:pt x="1063" y="1"/>
                    <a:pt x="934" y="87"/>
                    <a:pt x="879" y="222"/>
                  </a:cubicBezTo>
                  <a:cubicBezTo>
                    <a:pt x="879" y="224"/>
                    <a:pt x="877" y="225"/>
                    <a:pt x="877" y="229"/>
                  </a:cubicBezTo>
                  <a:lnTo>
                    <a:pt x="62" y="2370"/>
                  </a:lnTo>
                  <a:cubicBezTo>
                    <a:pt x="1" y="2528"/>
                    <a:pt x="80" y="2705"/>
                    <a:pt x="238" y="2765"/>
                  </a:cubicBezTo>
                  <a:cubicBezTo>
                    <a:pt x="275" y="2779"/>
                    <a:pt x="312" y="2786"/>
                    <a:pt x="348" y="2786"/>
                  </a:cubicBezTo>
                  <a:cubicBezTo>
                    <a:pt x="471" y="2786"/>
                    <a:pt x="587" y="2711"/>
                    <a:pt x="634" y="2589"/>
                  </a:cubicBezTo>
                  <a:lnTo>
                    <a:pt x="761" y="2252"/>
                  </a:lnTo>
                  <a:lnTo>
                    <a:pt x="1648" y="2252"/>
                  </a:lnTo>
                  <a:lnTo>
                    <a:pt x="1775" y="2587"/>
                  </a:lnTo>
                  <a:cubicBezTo>
                    <a:pt x="1821" y="2710"/>
                    <a:pt x="1937" y="2786"/>
                    <a:pt x="2062" y="2786"/>
                  </a:cubicBezTo>
                  <a:cubicBezTo>
                    <a:pt x="2097" y="2786"/>
                    <a:pt x="2134" y="2778"/>
                    <a:pt x="2171" y="2765"/>
                  </a:cubicBezTo>
                  <a:cubicBezTo>
                    <a:pt x="2329" y="2707"/>
                    <a:pt x="2409" y="2528"/>
                    <a:pt x="2350" y="2370"/>
                  </a:cubicBezTo>
                  <a:lnTo>
                    <a:pt x="1542" y="229"/>
                  </a:lnTo>
                  <a:cubicBezTo>
                    <a:pt x="1540" y="227"/>
                    <a:pt x="1540" y="224"/>
                    <a:pt x="1538" y="220"/>
                  </a:cubicBezTo>
                  <a:cubicBezTo>
                    <a:pt x="1483" y="87"/>
                    <a:pt x="1354"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1;p55">
              <a:extLst>
                <a:ext uri="{FF2B5EF4-FFF2-40B4-BE49-F238E27FC236}">
                  <a16:creationId xmlns:a16="http://schemas.microsoft.com/office/drawing/2014/main" id="{79EAC967-2F73-ADBB-C192-F86766939989}"/>
                </a:ext>
              </a:extLst>
            </p:cNvPr>
            <p:cNvSpPr/>
            <p:nvPr/>
          </p:nvSpPr>
          <p:spPr>
            <a:xfrm>
              <a:off x="5538588" y="3375300"/>
              <a:ext cx="67700" cy="66800"/>
            </a:xfrm>
            <a:custGeom>
              <a:avLst/>
              <a:gdLst/>
              <a:ahLst/>
              <a:cxnLst/>
              <a:rect l="l" t="t" r="r" b="b"/>
              <a:pathLst>
                <a:path w="2708" h="2672" extrusionOk="0">
                  <a:moveTo>
                    <a:pt x="1335" y="616"/>
                  </a:moveTo>
                  <a:cubicBezTo>
                    <a:pt x="1732" y="616"/>
                    <a:pt x="2056" y="938"/>
                    <a:pt x="2056" y="1337"/>
                  </a:cubicBezTo>
                  <a:cubicBezTo>
                    <a:pt x="2056" y="1418"/>
                    <a:pt x="2043" y="1497"/>
                    <a:pt x="2018" y="1569"/>
                  </a:cubicBezTo>
                  <a:lnTo>
                    <a:pt x="1931" y="1483"/>
                  </a:lnTo>
                  <a:cubicBezTo>
                    <a:pt x="1871" y="1423"/>
                    <a:pt x="1793" y="1393"/>
                    <a:pt x="1714" y="1393"/>
                  </a:cubicBezTo>
                  <a:cubicBezTo>
                    <a:pt x="1635" y="1393"/>
                    <a:pt x="1556" y="1423"/>
                    <a:pt x="1497" y="1483"/>
                  </a:cubicBezTo>
                  <a:cubicBezTo>
                    <a:pt x="1377" y="1602"/>
                    <a:pt x="1377" y="1795"/>
                    <a:pt x="1497" y="1915"/>
                  </a:cubicBezTo>
                  <a:lnTo>
                    <a:pt x="1592" y="2011"/>
                  </a:lnTo>
                  <a:cubicBezTo>
                    <a:pt x="1511" y="2042"/>
                    <a:pt x="1425" y="2059"/>
                    <a:pt x="1335" y="2059"/>
                  </a:cubicBezTo>
                  <a:cubicBezTo>
                    <a:pt x="937" y="2059"/>
                    <a:pt x="613" y="1735"/>
                    <a:pt x="613" y="1337"/>
                  </a:cubicBezTo>
                  <a:cubicBezTo>
                    <a:pt x="613" y="940"/>
                    <a:pt x="937" y="616"/>
                    <a:pt x="1335" y="616"/>
                  </a:cubicBezTo>
                  <a:close/>
                  <a:moveTo>
                    <a:pt x="1335" y="1"/>
                  </a:moveTo>
                  <a:cubicBezTo>
                    <a:pt x="598" y="1"/>
                    <a:pt x="0" y="601"/>
                    <a:pt x="0" y="1337"/>
                  </a:cubicBezTo>
                  <a:cubicBezTo>
                    <a:pt x="0" y="2073"/>
                    <a:pt x="598" y="2672"/>
                    <a:pt x="1335" y="2672"/>
                  </a:cubicBezTo>
                  <a:cubicBezTo>
                    <a:pt x="1596" y="2672"/>
                    <a:pt x="1841" y="2596"/>
                    <a:pt x="2047" y="2465"/>
                  </a:cubicBezTo>
                  <a:lnTo>
                    <a:pt x="2154" y="2574"/>
                  </a:lnTo>
                  <a:cubicBezTo>
                    <a:pt x="2214" y="2635"/>
                    <a:pt x="2294" y="2664"/>
                    <a:pt x="2371" y="2664"/>
                  </a:cubicBezTo>
                  <a:cubicBezTo>
                    <a:pt x="2450" y="2664"/>
                    <a:pt x="2529" y="2635"/>
                    <a:pt x="2588" y="2574"/>
                  </a:cubicBezTo>
                  <a:cubicBezTo>
                    <a:pt x="2708" y="2454"/>
                    <a:pt x="2708" y="2259"/>
                    <a:pt x="2588" y="2140"/>
                  </a:cubicBezTo>
                  <a:lnTo>
                    <a:pt x="2478" y="2029"/>
                  </a:lnTo>
                  <a:cubicBezTo>
                    <a:pt x="2599" y="1827"/>
                    <a:pt x="2671" y="1589"/>
                    <a:pt x="2671" y="1337"/>
                  </a:cubicBezTo>
                  <a:cubicBezTo>
                    <a:pt x="2671" y="601"/>
                    <a:pt x="2071" y="1"/>
                    <a:pt x="1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2;p55">
              <a:extLst>
                <a:ext uri="{FF2B5EF4-FFF2-40B4-BE49-F238E27FC236}">
                  <a16:creationId xmlns:a16="http://schemas.microsoft.com/office/drawing/2014/main" id="{D309326C-1EC4-A96A-5B7C-2C7A95E21F04}"/>
                </a:ext>
              </a:extLst>
            </p:cNvPr>
            <p:cNvSpPr/>
            <p:nvPr/>
          </p:nvSpPr>
          <p:spPr>
            <a:xfrm>
              <a:off x="5618413" y="3417650"/>
              <a:ext cx="39700" cy="15350"/>
            </a:xfrm>
            <a:custGeom>
              <a:avLst/>
              <a:gdLst/>
              <a:ahLst/>
              <a:cxnLst/>
              <a:rect l="l" t="t" r="r" b="b"/>
              <a:pathLst>
                <a:path w="1588" h="614" extrusionOk="0">
                  <a:moveTo>
                    <a:pt x="306" y="0"/>
                  </a:moveTo>
                  <a:cubicBezTo>
                    <a:pt x="137" y="0"/>
                    <a:pt x="1" y="138"/>
                    <a:pt x="1" y="308"/>
                  </a:cubicBezTo>
                  <a:cubicBezTo>
                    <a:pt x="1" y="477"/>
                    <a:pt x="137" y="613"/>
                    <a:pt x="306" y="613"/>
                  </a:cubicBezTo>
                  <a:lnTo>
                    <a:pt x="1280" y="613"/>
                  </a:lnTo>
                  <a:cubicBezTo>
                    <a:pt x="1449" y="613"/>
                    <a:pt x="1587" y="477"/>
                    <a:pt x="1587" y="308"/>
                  </a:cubicBezTo>
                  <a:cubicBezTo>
                    <a:pt x="1587" y="138"/>
                    <a:pt x="1449"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3;p55">
              <a:extLst>
                <a:ext uri="{FF2B5EF4-FFF2-40B4-BE49-F238E27FC236}">
                  <a16:creationId xmlns:a16="http://schemas.microsoft.com/office/drawing/2014/main" id="{664E1D57-22DF-D4D9-43FC-9CBA60C9E83A}"/>
                </a:ext>
              </a:extLst>
            </p:cNvPr>
            <p:cNvSpPr/>
            <p:nvPr/>
          </p:nvSpPr>
          <p:spPr>
            <a:xfrm>
              <a:off x="5542713" y="3459850"/>
              <a:ext cx="115400" cy="15375"/>
            </a:xfrm>
            <a:custGeom>
              <a:avLst/>
              <a:gdLst/>
              <a:ahLst/>
              <a:cxnLst/>
              <a:rect l="l" t="t" r="r" b="b"/>
              <a:pathLst>
                <a:path w="4616" h="615" extrusionOk="0">
                  <a:moveTo>
                    <a:pt x="308" y="0"/>
                  </a:moveTo>
                  <a:cubicBezTo>
                    <a:pt x="139" y="0"/>
                    <a:pt x="1" y="138"/>
                    <a:pt x="1" y="307"/>
                  </a:cubicBezTo>
                  <a:cubicBezTo>
                    <a:pt x="1" y="477"/>
                    <a:pt x="139" y="615"/>
                    <a:pt x="308" y="615"/>
                  </a:cubicBezTo>
                  <a:lnTo>
                    <a:pt x="4308" y="615"/>
                  </a:lnTo>
                  <a:cubicBezTo>
                    <a:pt x="4477" y="615"/>
                    <a:pt x="4615" y="477"/>
                    <a:pt x="4615" y="307"/>
                  </a:cubicBezTo>
                  <a:cubicBezTo>
                    <a:pt x="4615" y="138"/>
                    <a:pt x="4477" y="0"/>
                    <a:pt x="4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4;p55">
              <a:extLst>
                <a:ext uri="{FF2B5EF4-FFF2-40B4-BE49-F238E27FC236}">
                  <a16:creationId xmlns:a16="http://schemas.microsoft.com/office/drawing/2014/main" id="{3FA3EED8-2462-914E-38E4-9DB71C00F6F1}"/>
                </a:ext>
              </a:extLst>
            </p:cNvPr>
            <p:cNvSpPr/>
            <p:nvPr/>
          </p:nvSpPr>
          <p:spPr>
            <a:xfrm>
              <a:off x="5618413" y="3534250"/>
              <a:ext cx="39700" cy="15350"/>
            </a:xfrm>
            <a:custGeom>
              <a:avLst/>
              <a:gdLst/>
              <a:ahLst/>
              <a:cxnLst/>
              <a:rect l="l" t="t" r="r" b="b"/>
              <a:pathLst>
                <a:path w="1588" h="614" extrusionOk="0">
                  <a:moveTo>
                    <a:pt x="306" y="0"/>
                  </a:moveTo>
                  <a:cubicBezTo>
                    <a:pt x="137" y="0"/>
                    <a:pt x="1" y="137"/>
                    <a:pt x="1" y="308"/>
                  </a:cubicBezTo>
                  <a:cubicBezTo>
                    <a:pt x="1" y="477"/>
                    <a:pt x="137" y="613"/>
                    <a:pt x="306" y="613"/>
                  </a:cubicBezTo>
                  <a:lnTo>
                    <a:pt x="1280" y="613"/>
                  </a:lnTo>
                  <a:cubicBezTo>
                    <a:pt x="1449" y="613"/>
                    <a:pt x="1587" y="477"/>
                    <a:pt x="1587" y="308"/>
                  </a:cubicBezTo>
                  <a:cubicBezTo>
                    <a:pt x="1587" y="137"/>
                    <a:pt x="1449"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5;p55">
              <a:extLst>
                <a:ext uri="{FF2B5EF4-FFF2-40B4-BE49-F238E27FC236}">
                  <a16:creationId xmlns:a16="http://schemas.microsoft.com/office/drawing/2014/main" id="{4FA26A99-4560-B708-9AAC-B7179424F614}"/>
                </a:ext>
              </a:extLst>
            </p:cNvPr>
            <p:cNvSpPr/>
            <p:nvPr/>
          </p:nvSpPr>
          <p:spPr>
            <a:xfrm>
              <a:off x="5542713" y="3576450"/>
              <a:ext cx="115400" cy="15375"/>
            </a:xfrm>
            <a:custGeom>
              <a:avLst/>
              <a:gdLst/>
              <a:ahLst/>
              <a:cxnLst/>
              <a:rect l="l" t="t" r="r" b="b"/>
              <a:pathLst>
                <a:path w="4616" h="615" extrusionOk="0">
                  <a:moveTo>
                    <a:pt x="308" y="0"/>
                  </a:moveTo>
                  <a:cubicBezTo>
                    <a:pt x="139" y="0"/>
                    <a:pt x="1" y="138"/>
                    <a:pt x="1" y="308"/>
                  </a:cubicBezTo>
                  <a:cubicBezTo>
                    <a:pt x="1" y="477"/>
                    <a:pt x="139" y="615"/>
                    <a:pt x="308" y="615"/>
                  </a:cubicBezTo>
                  <a:lnTo>
                    <a:pt x="4308" y="615"/>
                  </a:lnTo>
                  <a:cubicBezTo>
                    <a:pt x="4477" y="615"/>
                    <a:pt x="4615" y="477"/>
                    <a:pt x="4615" y="308"/>
                  </a:cubicBezTo>
                  <a:cubicBezTo>
                    <a:pt x="4615" y="138"/>
                    <a:pt x="4477" y="0"/>
                    <a:pt x="4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046;p55">
            <a:extLst>
              <a:ext uri="{FF2B5EF4-FFF2-40B4-BE49-F238E27FC236}">
                <a16:creationId xmlns:a16="http://schemas.microsoft.com/office/drawing/2014/main" id="{8B396422-B01A-A4AA-E14D-5919CDF3EA93}"/>
              </a:ext>
            </a:extLst>
          </p:cNvPr>
          <p:cNvGrpSpPr/>
          <p:nvPr/>
        </p:nvGrpSpPr>
        <p:grpSpPr>
          <a:xfrm>
            <a:off x="11969932" y="4268213"/>
            <a:ext cx="725283" cy="594652"/>
            <a:chOff x="4095538" y="3350450"/>
            <a:chExt cx="392675" cy="321950"/>
          </a:xfrm>
        </p:grpSpPr>
        <p:sp>
          <p:nvSpPr>
            <p:cNvPr id="30" name="Google Shape;1047;p55">
              <a:extLst>
                <a:ext uri="{FF2B5EF4-FFF2-40B4-BE49-F238E27FC236}">
                  <a16:creationId xmlns:a16="http://schemas.microsoft.com/office/drawing/2014/main" id="{55E61435-8C55-20BC-8362-C73E048CBF8D}"/>
                </a:ext>
              </a:extLst>
            </p:cNvPr>
            <p:cNvSpPr/>
            <p:nvPr/>
          </p:nvSpPr>
          <p:spPr>
            <a:xfrm>
              <a:off x="4095538" y="3350450"/>
              <a:ext cx="392675" cy="321950"/>
            </a:xfrm>
            <a:custGeom>
              <a:avLst/>
              <a:gdLst/>
              <a:ahLst/>
              <a:cxnLst/>
              <a:rect l="l" t="t" r="r" b="b"/>
              <a:pathLst>
                <a:path w="15707" h="12878" extrusionOk="0">
                  <a:moveTo>
                    <a:pt x="12979" y="3382"/>
                  </a:moveTo>
                  <a:lnTo>
                    <a:pt x="12979" y="9530"/>
                  </a:lnTo>
                  <a:lnTo>
                    <a:pt x="2726" y="9530"/>
                  </a:lnTo>
                  <a:lnTo>
                    <a:pt x="2726" y="3382"/>
                  </a:lnTo>
                  <a:lnTo>
                    <a:pt x="3702" y="3382"/>
                  </a:lnTo>
                  <a:lnTo>
                    <a:pt x="3702" y="5387"/>
                  </a:lnTo>
                  <a:cubicBezTo>
                    <a:pt x="3702" y="6241"/>
                    <a:pt x="4398" y="6935"/>
                    <a:pt x="5252" y="6935"/>
                  </a:cubicBezTo>
                  <a:lnTo>
                    <a:pt x="5769" y="6935"/>
                  </a:lnTo>
                  <a:lnTo>
                    <a:pt x="5769" y="7998"/>
                  </a:lnTo>
                  <a:cubicBezTo>
                    <a:pt x="5769" y="8179"/>
                    <a:pt x="5922" y="8303"/>
                    <a:pt x="6081" y="8303"/>
                  </a:cubicBezTo>
                  <a:cubicBezTo>
                    <a:pt x="6146" y="8303"/>
                    <a:pt x="6212" y="8282"/>
                    <a:pt x="6270" y="8236"/>
                  </a:cubicBezTo>
                  <a:lnTo>
                    <a:pt x="7862" y="6935"/>
                  </a:lnTo>
                  <a:lnTo>
                    <a:pt x="10461" y="6935"/>
                  </a:lnTo>
                  <a:cubicBezTo>
                    <a:pt x="11315" y="6935"/>
                    <a:pt x="12011" y="6241"/>
                    <a:pt x="12011" y="5387"/>
                  </a:cubicBezTo>
                  <a:lnTo>
                    <a:pt x="12011" y="3382"/>
                  </a:lnTo>
                  <a:close/>
                  <a:moveTo>
                    <a:pt x="13916" y="2085"/>
                  </a:moveTo>
                  <a:cubicBezTo>
                    <a:pt x="14155" y="2085"/>
                    <a:pt x="14348" y="2280"/>
                    <a:pt x="14348" y="2517"/>
                  </a:cubicBezTo>
                  <a:lnTo>
                    <a:pt x="14348" y="10395"/>
                  </a:lnTo>
                  <a:cubicBezTo>
                    <a:pt x="14348" y="10632"/>
                    <a:pt x="14155" y="10827"/>
                    <a:pt x="13916" y="10827"/>
                  </a:cubicBezTo>
                  <a:lnTo>
                    <a:pt x="1790" y="10827"/>
                  </a:lnTo>
                  <a:cubicBezTo>
                    <a:pt x="1552" y="10827"/>
                    <a:pt x="1357" y="10632"/>
                    <a:pt x="1357" y="10395"/>
                  </a:cubicBezTo>
                  <a:lnTo>
                    <a:pt x="1357" y="2517"/>
                  </a:lnTo>
                  <a:cubicBezTo>
                    <a:pt x="1357" y="2280"/>
                    <a:pt x="1552" y="2085"/>
                    <a:pt x="1790" y="2085"/>
                  </a:cubicBezTo>
                  <a:lnTo>
                    <a:pt x="3702" y="2085"/>
                  </a:lnTo>
                  <a:lnTo>
                    <a:pt x="3702" y="2769"/>
                  </a:lnTo>
                  <a:lnTo>
                    <a:pt x="2419" y="2769"/>
                  </a:lnTo>
                  <a:cubicBezTo>
                    <a:pt x="2250" y="2769"/>
                    <a:pt x="2114" y="2907"/>
                    <a:pt x="2114" y="3077"/>
                  </a:cubicBezTo>
                  <a:lnTo>
                    <a:pt x="2114" y="9835"/>
                  </a:lnTo>
                  <a:cubicBezTo>
                    <a:pt x="2114" y="10007"/>
                    <a:pt x="2250" y="10143"/>
                    <a:pt x="2419" y="10143"/>
                  </a:cubicBezTo>
                  <a:lnTo>
                    <a:pt x="13286" y="10143"/>
                  </a:lnTo>
                  <a:cubicBezTo>
                    <a:pt x="13455" y="10143"/>
                    <a:pt x="13593" y="10007"/>
                    <a:pt x="13593" y="9835"/>
                  </a:cubicBezTo>
                  <a:lnTo>
                    <a:pt x="13593" y="3077"/>
                  </a:lnTo>
                  <a:cubicBezTo>
                    <a:pt x="13593" y="2907"/>
                    <a:pt x="13455" y="2769"/>
                    <a:pt x="13286" y="2769"/>
                  </a:cubicBezTo>
                  <a:lnTo>
                    <a:pt x="12011" y="2769"/>
                  </a:lnTo>
                  <a:lnTo>
                    <a:pt x="12011" y="2085"/>
                  </a:lnTo>
                  <a:close/>
                  <a:moveTo>
                    <a:pt x="5740" y="11440"/>
                  </a:moveTo>
                  <a:lnTo>
                    <a:pt x="5740" y="11836"/>
                  </a:lnTo>
                  <a:cubicBezTo>
                    <a:pt x="5740" y="11989"/>
                    <a:pt x="5773" y="12132"/>
                    <a:pt x="5832" y="12263"/>
                  </a:cubicBezTo>
                  <a:lnTo>
                    <a:pt x="947" y="12263"/>
                  </a:lnTo>
                  <a:cubicBezTo>
                    <a:pt x="763" y="12263"/>
                    <a:pt x="613" y="12114"/>
                    <a:pt x="613" y="11930"/>
                  </a:cubicBezTo>
                  <a:lnTo>
                    <a:pt x="613" y="11440"/>
                  </a:lnTo>
                  <a:close/>
                  <a:moveTo>
                    <a:pt x="9355" y="11440"/>
                  </a:moveTo>
                  <a:lnTo>
                    <a:pt x="9355" y="11836"/>
                  </a:lnTo>
                  <a:cubicBezTo>
                    <a:pt x="9355" y="12072"/>
                    <a:pt x="9163" y="12263"/>
                    <a:pt x="8928" y="12263"/>
                  </a:cubicBezTo>
                  <a:lnTo>
                    <a:pt x="6780" y="12263"/>
                  </a:lnTo>
                  <a:cubicBezTo>
                    <a:pt x="6544" y="12263"/>
                    <a:pt x="6352" y="12072"/>
                    <a:pt x="6352" y="11836"/>
                  </a:cubicBezTo>
                  <a:lnTo>
                    <a:pt x="6352" y="11440"/>
                  </a:lnTo>
                  <a:close/>
                  <a:moveTo>
                    <a:pt x="15094" y="11440"/>
                  </a:moveTo>
                  <a:lnTo>
                    <a:pt x="15094" y="11930"/>
                  </a:lnTo>
                  <a:cubicBezTo>
                    <a:pt x="15094" y="12114"/>
                    <a:pt x="14943" y="12263"/>
                    <a:pt x="14759" y="12263"/>
                  </a:cubicBezTo>
                  <a:lnTo>
                    <a:pt x="9875" y="12263"/>
                  </a:lnTo>
                  <a:cubicBezTo>
                    <a:pt x="9934" y="12132"/>
                    <a:pt x="9967" y="11989"/>
                    <a:pt x="9967" y="11836"/>
                  </a:cubicBezTo>
                  <a:lnTo>
                    <a:pt x="9967" y="11440"/>
                  </a:lnTo>
                  <a:close/>
                  <a:moveTo>
                    <a:pt x="5252" y="1"/>
                  </a:moveTo>
                  <a:cubicBezTo>
                    <a:pt x="4424" y="1"/>
                    <a:pt x="3746" y="654"/>
                    <a:pt x="3704" y="1472"/>
                  </a:cubicBezTo>
                  <a:lnTo>
                    <a:pt x="1790" y="1472"/>
                  </a:lnTo>
                  <a:cubicBezTo>
                    <a:pt x="1213" y="1472"/>
                    <a:pt x="744" y="1941"/>
                    <a:pt x="744" y="2517"/>
                  </a:cubicBezTo>
                  <a:lnTo>
                    <a:pt x="744" y="10395"/>
                  </a:lnTo>
                  <a:cubicBezTo>
                    <a:pt x="744" y="10549"/>
                    <a:pt x="777" y="10695"/>
                    <a:pt x="838" y="10827"/>
                  </a:cubicBezTo>
                  <a:lnTo>
                    <a:pt x="306" y="10827"/>
                  </a:lnTo>
                  <a:cubicBezTo>
                    <a:pt x="137" y="10827"/>
                    <a:pt x="1" y="10965"/>
                    <a:pt x="1" y="11135"/>
                  </a:cubicBezTo>
                  <a:lnTo>
                    <a:pt x="1" y="11930"/>
                  </a:lnTo>
                  <a:cubicBezTo>
                    <a:pt x="1" y="12453"/>
                    <a:pt x="424" y="12878"/>
                    <a:pt x="947" y="12878"/>
                  </a:cubicBezTo>
                  <a:lnTo>
                    <a:pt x="14759" y="12878"/>
                  </a:lnTo>
                  <a:cubicBezTo>
                    <a:pt x="15281" y="12878"/>
                    <a:pt x="15706" y="12453"/>
                    <a:pt x="15706" y="11930"/>
                  </a:cubicBezTo>
                  <a:lnTo>
                    <a:pt x="15706" y="11135"/>
                  </a:lnTo>
                  <a:cubicBezTo>
                    <a:pt x="15706" y="10965"/>
                    <a:pt x="15568" y="10827"/>
                    <a:pt x="15399" y="10827"/>
                  </a:cubicBezTo>
                  <a:lnTo>
                    <a:pt x="14869" y="10827"/>
                  </a:lnTo>
                  <a:cubicBezTo>
                    <a:pt x="14928" y="10695"/>
                    <a:pt x="14963" y="10549"/>
                    <a:pt x="14963" y="10395"/>
                  </a:cubicBezTo>
                  <a:lnTo>
                    <a:pt x="14963" y="2517"/>
                  </a:lnTo>
                  <a:cubicBezTo>
                    <a:pt x="14963" y="1941"/>
                    <a:pt x="14494" y="1472"/>
                    <a:pt x="13916" y="1472"/>
                  </a:cubicBezTo>
                  <a:lnTo>
                    <a:pt x="12009" y="1472"/>
                  </a:lnTo>
                  <a:cubicBezTo>
                    <a:pt x="11966" y="654"/>
                    <a:pt x="11289" y="1"/>
                    <a:pt x="10461" y="1"/>
                  </a:cubicBezTo>
                  <a:lnTo>
                    <a:pt x="9216" y="1"/>
                  </a:lnTo>
                  <a:cubicBezTo>
                    <a:pt x="9047" y="1"/>
                    <a:pt x="8911" y="139"/>
                    <a:pt x="8911" y="308"/>
                  </a:cubicBezTo>
                  <a:cubicBezTo>
                    <a:pt x="8911" y="478"/>
                    <a:pt x="9047" y="616"/>
                    <a:pt x="9216" y="616"/>
                  </a:cubicBezTo>
                  <a:lnTo>
                    <a:pt x="10461" y="616"/>
                  </a:lnTo>
                  <a:cubicBezTo>
                    <a:pt x="10978" y="616"/>
                    <a:pt x="11398" y="1035"/>
                    <a:pt x="11398" y="1551"/>
                  </a:cubicBezTo>
                  <a:lnTo>
                    <a:pt x="11398" y="5387"/>
                  </a:lnTo>
                  <a:cubicBezTo>
                    <a:pt x="11398" y="5902"/>
                    <a:pt x="10978" y="6322"/>
                    <a:pt x="10461" y="6322"/>
                  </a:cubicBezTo>
                  <a:lnTo>
                    <a:pt x="7753" y="6322"/>
                  </a:lnTo>
                  <a:cubicBezTo>
                    <a:pt x="7681" y="6322"/>
                    <a:pt x="7613" y="6346"/>
                    <a:pt x="7558" y="6390"/>
                  </a:cubicBezTo>
                  <a:lnTo>
                    <a:pt x="6382" y="7352"/>
                  </a:lnTo>
                  <a:lnTo>
                    <a:pt x="6382" y="6627"/>
                  </a:lnTo>
                  <a:cubicBezTo>
                    <a:pt x="6382" y="6458"/>
                    <a:pt x="6246" y="6322"/>
                    <a:pt x="6076" y="6322"/>
                  </a:cubicBezTo>
                  <a:lnTo>
                    <a:pt x="5252" y="6322"/>
                  </a:lnTo>
                  <a:cubicBezTo>
                    <a:pt x="4736" y="6322"/>
                    <a:pt x="4317" y="5902"/>
                    <a:pt x="4317" y="5387"/>
                  </a:cubicBezTo>
                  <a:lnTo>
                    <a:pt x="4317" y="1551"/>
                  </a:lnTo>
                  <a:cubicBezTo>
                    <a:pt x="4317" y="1035"/>
                    <a:pt x="4736" y="616"/>
                    <a:pt x="5252" y="616"/>
                  </a:cubicBezTo>
                  <a:lnTo>
                    <a:pt x="6518" y="616"/>
                  </a:lnTo>
                  <a:cubicBezTo>
                    <a:pt x="6687" y="616"/>
                    <a:pt x="6824" y="478"/>
                    <a:pt x="6824" y="308"/>
                  </a:cubicBezTo>
                  <a:cubicBezTo>
                    <a:pt x="6824" y="139"/>
                    <a:pt x="6687" y="1"/>
                    <a:pt x="6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8;p55">
              <a:extLst>
                <a:ext uri="{FF2B5EF4-FFF2-40B4-BE49-F238E27FC236}">
                  <a16:creationId xmlns:a16="http://schemas.microsoft.com/office/drawing/2014/main" id="{E1268BE2-1972-5F9A-5E1D-E60F6D961F01}"/>
                </a:ext>
              </a:extLst>
            </p:cNvPr>
            <p:cNvSpPr/>
            <p:nvPr/>
          </p:nvSpPr>
          <p:spPr>
            <a:xfrm>
              <a:off x="4256863" y="3391925"/>
              <a:ext cx="84100" cy="93225"/>
            </a:xfrm>
            <a:custGeom>
              <a:avLst/>
              <a:gdLst/>
              <a:ahLst/>
              <a:cxnLst/>
              <a:rect l="l" t="t" r="r" b="b"/>
              <a:pathLst>
                <a:path w="3364" h="3729" extrusionOk="0">
                  <a:moveTo>
                    <a:pt x="614" y="698"/>
                  </a:moveTo>
                  <a:lnTo>
                    <a:pt x="2636" y="1865"/>
                  </a:lnTo>
                  <a:lnTo>
                    <a:pt x="614" y="3032"/>
                  </a:lnTo>
                  <a:lnTo>
                    <a:pt x="614" y="698"/>
                  </a:lnTo>
                  <a:close/>
                  <a:moveTo>
                    <a:pt x="500" y="0"/>
                  </a:moveTo>
                  <a:cubicBezTo>
                    <a:pt x="413" y="0"/>
                    <a:pt x="327" y="22"/>
                    <a:pt x="251" y="67"/>
                  </a:cubicBezTo>
                  <a:cubicBezTo>
                    <a:pt x="96" y="155"/>
                    <a:pt x="1" y="321"/>
                    <a:pt x="1" y="497"/>
                  </a:cubicBezTo>
                  <a:lnTo>
                    <a:pt x="1" y="3231"/>
                  </a:lnTo>
                  <a:cubicBezTo>
                    <a:pt x="1" y="3407"/>
                    <a:pt x="96" y="3573"/>
                    <a:pt x="251" y="3661"/>
                  </a:cubicBezTo>
                  <a:cubicBezTo>
                    <a:pt x="327" y="3706"/>
                    <a:pt x="413" y="3729"/>
                    <a:pt x="500" y="3729"/>
                  </a:cubicBezTo>
                  <a:cubicBezTo>
                    <a:pt x="586" y="3729"/>
                    <a:pt x="672" y="3706"/>
                    <a:pt x="748" y="3661"/>
                  </a:cubicBezTo>
                  <a:lnTo>
                    <a:pt x="3115" y="2296"/>
                  </a:lnTo>
                  <a:cubicBezTo>
                    <a:pt x="3268" y="2207"/>
                    <a:pt x="3364" y="2042"/>
                    <a:pt x="3364" y="1865"/>
                  </a:cubicBezTo>
                  <a:cubicBezTo>
                    <a:pt x="3364" y="1686"/>
                    <a:pt x="3268" y="1521"/>
                    <a:pt x="3115" y="1432"/>
                  </a:cubicBezTo>
                  <a:lnTo>
                    <a:pt x="748" y="67"/>
                  </a:lnTo>
                  <a:cubicBezTo>
                    <a:pt x="672" y="22"/>
                    <a:pt x="58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49;p55">
              <a:extLst>
                <a:ext uri="{FF2B5EF4-FFF2-40B4-BE49-F238E27FC236}">
                  <a16:creationId xmlns:a16="http://schemas.microsoft.com/office/drawing/2014/main" id="{0A6C5C28-D07D-F672-93FD-12609F68668A}"/>
                </a:ext>
              </a:extLst>
            </p:cNvPr>
            <p:cNvSpPr/>
            <p:nvPr/>
          </p:nvSpPr>
          <p:spPr>
            <a:xfrm>
              <a:off x="4284013" y="3350500"/>
              <a:ext cx="17425" cy="15325"/>
            </a:xfrm>
            <a:custGeom>
              <a:avLst/>
              <a:gdLst/>
              <a:ahLst/>
              <a:cxnLst/>
              <a:rect l="l" t="t" r="r" b="b"/>
              <a:pathLst>
                <a:path w="697" h="613" extrusionOk="0">
                  <a:moveTo>
                    <a:pt x="346" y="1"/>
                  </a:moveTo>
                  <a:cubicBezTo>
                    <a:pt x="307" y="1"/>
                    <a:pt x="268" y="8"/>
                    <a:pt x="231" y="23"/>
                  </a:cubicBezTo>
                  <a:cubicBezTo>
                    <a:pt x="78" y="87"/>
                    <a:pt x="1" y="269"/>
                    <a:pt x="65" y="424"/>
                  </a:cubicBezTo>
                  <a:cubicBezTo>
                    <a:pt x="114" y="541"/>
                    <a:pt x="230" y="613"/>
                    <a:pt x="351" y="613"/>
                  </a:cubicBezTo>
                  <a:cubicBezTo>
                    <a:pt x="390" y="613"/>
                    <a:pt x="429" y="605"/>
                    <a:pt x="466" y="590"/>
                  </a:cubicBezTo>
                  <a:cubicBezTo>
                    <a:pt x="621" y="525"/>
                    <a:pt x="696" y="343"/>
                    <a:pt x="632" y="189"/>
                  </a:cubicBezTo>
                  <a:cubicBezTo>
                    <a:pt x="583" y="71"/>
                    <a:pt x="467"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3" name="Chart 32">
            <a:extLst>
              <a:ext uri="{FF2B5EF4-FFF2-40B4-BE49-F238E27FC236}">
                <a16:creationId xmlns:a16="http://schemas.microsoft.com/office/drawing/2014/main" id="{78F39BB7-F690-7C07-C53B-965D7E813A61}"/>
              </a:ext>
            </a:extLst>
          </p:cNvPr>
          <p:cNvGraphicFramePr/>
          <p:nvPr>
            <p:extLst>
              <p:ext uri="{D42A27DB-BD31-4B8C-83A1-F6EECF244321}">
                <p14:modId xmlns:p14="http://schemas.microsoft.com/office/powerpoint/2010/main" val="4241887915"/>
              </p:ext>
            </p:extLst>
          </p:nvPr>
        </p:nvGraphicFramePr>
        <p:xfrm>
          <a:off x="1141895" y="2053110"/>
          <a:ext cx="6889996" cy="5253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4387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66A093-E0B8-EEF5-88A6-EC9338DD3613}"/>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solidFill>
                  <a:schemeClr val="bg1"/>
                </a:solidFill>
                <a:latin typeface="Lato" panose="020F0502020204030203" pitchFamily="34" charset="0"/>
              </a:rPr>
              <a:t>Timeline</a:t>
            </a:r>
            <a:endParaRPr lang="en-ID" sz="3600" b="1" dirty="0">
              <a:solidFill>
                <a:schemeClr val="bg1"/>
              </a:solidFill>
              <a:latin typeface="Lato" panose="020F0502020204030203" pitchFamily="34" charset="0"/>
            </a:endParaRPr>
          </a:p>
        </p:txBody>
      </p:sp>
      <p:sp>
        <p:nvSpPr>
          <p:cNvPr id="4" name="Google Shape;1021;p55">
            <a:extLst>
              <a:ext uri="{FF2B5EF4-FFF2-40B4-BE49-F238E27FC236}">
                <a16:creationId xmlns:a16="http://schemas.microsoft.com/office/drawing/2014/main" id="{7C2F3B60-F1F6-D973-5259-00649552389B}"/>
              </a:ext>
            </a:extLst>
          </p:cNvPr>
          <p:cNvSpPr txBox="1"/>
          <p:nvPr/>
        </p:nvSpPr>
        <p:spPr>
          <a:xfrm>
            <a:off x="7299049" y="2743371"/>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bg1"/>
                </a:solidFill>
                <a:latin typeface="Lato Black" panose="020F0A02020204030203" pitchFamily="34" charset="0"/>
                <a:ea typeface="Fredoka"/>
                <a:cs typeface="Fredoka"/>
                <a:sym typeface="Fredoka"/>
              </a:rPr>
              <a:t>60% - Birumuda</a:t>
            </a:r>
            <a:endParaRPr sz="2400" b="1">
              <a:solidFill>
                <a:schemeClr val="bg1"/>
              </a:solidFill>
              <a:latin typeface="Lato Black" panose="020F0A02020204030203" pitchFamily="34" charset="0"/>
              <a:ea typeface="Fredoka"/>
              <a:cs typeface="Fredoka"/>
              <a:sym typeface="Fredoka"/>
            </a:endParaRPr>
          </a:p>
        </p:txBody>
      </p:sp>
      <p:sp>
        <p:nvSpPr>
          <p:cNvPr id="5" name="Google Shape;1022;p55">
            <a:extLst>
              <a:ext uri="{FF2B5EF4-FFF2-40B4-BE49-F238E27FC236}">
                <a16:creationId xmlns:a16="http://schemas.microsoft.com/office/drawing/2014/main" id="{5FA4DAC0-DD62-BF9E-5841-704A03976D16}"/>
              </a:ext>
            </a:extLst>
          </p:cNvPr>
          <p:cNvSpPr txBox="1"/>
          <p:nvPr/>
        </p:nvSpPr>
        <p:spPr>
          <a:xfrm>
            <a:off x="7298970" y="3207579"/>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bg1"/>
                </a:solidFill>
                <a:latin typeface="Lato" panose="020F0502020204030203" pitchFamily="34" charset="0"/>
                <a:ea typeface="Assistant"/>
                <a:cs typeface="Assistant"/>
                <a:sym typeface="Assistant"/>
              </a:rPr>
              <a:t>Lorem ipsum dolor sit amet</a:t>
            </a:r>
          </a:p>
        </p:txBody>
      </p:sp>
      <p:sp>
        <p:nvSpPr>
          <p:cNvPr id="6" name="Google Shape;1023;p55">
            <a:extLst>
              <a:ext uri="{FF2B5EF4-FFF2-40B4-BE49-F238E27FC236}">
                <a16:creationId xmlns:a16="http://schemas.microsoft.com/office/drawing/2014/main" id="{F97C2711-2DE8-38E5-7FC8-5863A0362277}"/>
              </a:ext>
            </a:extLst>
          </p:cNvPr>
          <p:cNvSpPr txBox="1"/>
          <p:nvPr/>
        </p:nvSpPr>
        <p:spPr>
          <a:xfrm>
            <a:off x="7298970" y="4215386"/>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bg1"/>
                </a:solidFill>
                <a:latin typeface="Lato Black" panose="020F0A02020204030203" pitchFamily="34" charset="0"/>
                <a:ea typeface="Fredoka"/>
                <a:cs typeface="Fredoka"/>
                <a:sym typeface="Fredoka"/>
              </a:rPr>
              <a:t>28% - Kuning</a:t>
            </a:r>
            <a:endParaRPr sz="2400" b="1">
              <a:solidFill>
                <a:schemeClr val="bg1"/>
              </a:solidFill>
              <a:latin typeface="Lato Black" panose="020F0A02020204030203" pitchFamily="34" charset="0"/>
              <a:ea typeface="Fredoka"/>
              <a:cs typeface="Fredoka"/>
              <a:sym typeface="Fredoka"/>
            </a:endParaRPr>
          </a:p>
        </p:txBody>
      </p:sp>
      <p:sp>
        <p:nvSpPr>
          <p:cNvPr id="7" name="Google Shape;1024;p55">
            <a:extLst>
              <a:ext uri="{FF2B5EF4-FFF2-40B4-BE49-F238E27FC236}">
                <a16:creationId xmlns:a16="http://schemas.microsoft.com/office/drawing/2014/main" id="{585167B0-8E14-3502-23DD-22298D504837}"/>
              </a:ext>
            </a:extLst>
          </p:cNvPr>
          <p:cNvSpPr txBox="1"/>
          <p:nvPr/>
        </p:nvSpPr>
        <p:spPr>
          <a:xfrm>
            <a:off x="7298970" y="4679746"/>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bg1"/>
                </a:solidFill>
                <a:latin typeface="Lato" panose="020F0502020204030203" pitchFamily="34" charset="0"/>
                <a:ea typeface="Assistant"/>
                <a:cs typeface="Assistant"/>
                <a:sym typeface="Assistant"/>
              </a:rPr>
              <a:t>Lorem ipsum dolor sit amet</a:t>
            </a:r>
          </a:p>
        </p:txBody>
      </p:sp>
      <p:sp>
        <p:nvSpPr>
          <p:cNvPr id="8" name="Google Shape;1025;p55">
            <a:extLst>
              <a:ext uri="{FF2B5EF4-FFF2-40B4-BE49-F238E27FC236}">
                <a16:creationId xmlns:a16="http://schemas.microsoft.com/office/drawing/2014/main" id="{20E908BC-E868-4E37-8D23-49B3F7FB236B}"/>
              </a:ext>
            </a:extLst>
          </p:cNvPr>
          <p:cNvSpPr txBox="1"/>
          <p:nvPr/>
        </p:nvSpPr>
        <p:spPr>
          <a:xfrm>
            <a:off x="7299049" y="5641178"/>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bg1"/>
                </a:solidFill>
                <a:latin typeface="Lato Black" panose="020F0A02020204030203" pitchFamily="34" charset="0"/>
                <a:ea typeface="Fredoka"/>
                <a:cs typeface="Fredoka"/>
                <a:sym typeface="Fredoka"/>
              </a:rPr>
              <a:t>12% - Birutua</a:t>
            </a:r>
            <a:endParaRPr sz="2400" b="1">
              <a:solidFill>
                <a:schemeClr val="bg1"/>
              </a:solidFill>
              <a:latin typeface="Lato Black" panose="020F0A02020204030203" pitchFamily="34" charset="0"/>
              <a:ea typeface="Fredoka"/>
              <a:cs typeface="Fredoka"/>
              <a:sym typeface="Fredoka"/>
            </a:endParaRPr>
          </a:p>
        </p:txBody>
      </p:sp>
      <p:sp>
        <p:nvSpPr>
          <p:cNvPr id="9" name="Google Shape;1026;p55">
            <a:extLst>
              <a:ext uri="{FF2B5EF4-FFF2-40B4-BE49-F238E27FC236}">
                <a16:creationId xmlns:a16="http://schemas.microsoft.com/office/drawing/2014/main" id="{14FA1298-69BF-40AF-E533-9CF3AC22DF4D}"/>
              </a:ext>
            </a:extLst>
          </p:cNvPr>
          <p:cNvSpPr txBox="1"/>
          <p:nvPr/>
        </p:nvSpPr>
        <p:spPr>
          <a:xfrm>
            <a:off x="7299038" y="6105543"/>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bg1"/>
                </a:solidFill>
                <a:latin typeface="Lato" panose="020F0502020204030203" pitchFamily="34" charset="0"/>
                <a:ea typeface="Assistant"/>
                <a:cs typeface="Assistant"/>
                <a:sym typeface="Assistant"/>
              </a:rPr>
              <a:t>Lorem ipsum dolor sit amet</a:t>
            </a:r>
          </a:p>
        </p:txBody>
      </p:sp>
      <p:sp>
        <p:nvSpPr>
          <p:cNvPr id="10" name="Google Shape;1027;p55">
            <a:extLst>
              <a:ext uri="{FF2B5EF4-FFF2-40B4-BE49-F238E27FC236}">
                <a16:creationId xmlns:a16="http://schemas.microsoft.com/office/drawing/2014/main" id="{F1D39E44-BC18-2CEC-1AB7-B4B3533F1968}"/>
              </a:ext>
            </a:extLst>
          </p:cNvPr>
          <p:cNvSpPr/>
          <p:nvPr/>
        </p:nvSpPr>
        <p:spPr>
          <a:xfrm>
            <a:off x="11753521" y="2586016"/>
            <a:ext cx="1158446" cy="1158446"/>
          </a:xfrm>
          <a:prstGeom prst="rect">
            <a:avLst/>
          </a:prstGeom>
          <a:solidFill>
            <a:schemeClr val="bg2"/>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8;p55">
            <a:extLst>
              <a:ext uri="{FF2B5EF4-FFF2-40B4-BE49-F238E27FC236}">
                <a16:creationId xmlns:a16="http://schemas.microsoft.com/office/drawing/2014/main" id="{0AA7758C-A971-F3D0-AA3E-8146981D4861}"/>
              </a:ext>
            </a:extLst>
          </p:cNvPr>
          <p:cNvSpPr/>
          <p:nvPr/>
        </p:nvSpPr>
        <p:spPr>
          <a:xfrm>
            <a:off x="11753448" y="3986394"/>
            <a:ext cx="1158446" cy="1158446"/>
          </a:xfrm>
          <a:prstGeom prst="rect">
            <a:avLst/>
          </a:prstGeom>
          <a:solidFill>
            <a:schemeClr val="accent2"/>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9;p55">
            <a:extLst>
              <a:ext uri="{FF2B5EF4-FFF2-40B4-BE49-F238E27FC236}">
                <a16:creationId xmlns:a16="http://schemas.microsoft.com/office/drawing/2014/main" id="{8E2B6521-B7B6-EDF9-FA52-B874DACF9BBA}"/>
              </a:ext>
            </a:extLst>
          </p:cNvPr>
          <p:cNvSpPr/>
          <p:nvPr/>
        </p:nvSpPr>
        <p:spPr>
          <a:xfrm>
            <a:off x="11753521" y="5412184"/>
            <a:ext cx="1158446" cy="1158446"/>
          </a:xfrm>
          <a:prstGeom prst="rect">
            <a:avLst/>
          </a:prstGeom>
          <a:solidFill>
            <a:schemeClr val="accent3"/>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030;p55">
            <a:extLst>
              <a:ext uri="{FF2B5EF4-FFF2-40B4-BE49-F238E27FC236}">
                <a16:creationId xmlns:a16="http://schemas.microsoft.com/office/drawing/2014/main" id="{FFAB738F-B099-53D4-E4FC-248257D88408}"/>
              </a:ext>
            </a:extLst>
          </p:cNvPr>
          <p:cNvGrpSpPr/>
          <p:nvPr/>
        </p:nvGrpSpPr>
        <p:grpSpPr>
          <a:xfrm>
            <a:off x="11987150" y="2824045"/>
            <a:ext cx="725330" cy="727508"/>
            <a:chOff x="1465563" y="2015475"/>
            <a:chExt cx="391500" cy="392675"/>
          </a:xfrm>
        </p:grpSpPr>
        <p:sp>
          <p:nvSpPr>
            <p:cNvPr id="14" name="Google Shape;1031;p55">
              <a:extLst>
                <a:ext uri="{FF2B5EF4-FFF2-40B4-BE49-F238E27FC236}">
                  <a16:creationId xmlns:a16="http://schemas.microsoft.com/office/drawing/2014/main" id="{87EC260C-5475-C4DF-F6E1-3C886C7EF6B5}"/>
                </a:ext>
              </a:extLst>
            </p:cNvPr>
            <p:cNvSpPr/>
            <p:nvPr/>
          </p:nvSpPr>
          <p:spPr>
            <a:xfrm>
              <a:off x="1498663" y="2044900"/>
              <a:ext cx="17375" cy="15350"/>
            </a:xfrm>
            <a:custGeom>
              <a:avLst/>
              <a:gdLst/>
              <a:ahLst/>
              <a:cxnLst/>
              <a:rect l="l" t="t" r="r" b="b"/>
              <a:pathLst>
                <a:path w="695" h="614" extrusionOk="0">
                  <a:moveTo>
                    <a:pt x="345" y="0"/>
                  </a:moveTo>
                  <a:cubicBezTo>
                    <a:pt x="307" y="0"/>
                    <a:pt x="268" y="8"/>
                    <a:pt x="230" y="23"/>
                  </a:cubicBezTo>
                  <a:cubicBezTo>
                    <a:pt x="76" y="88"/>
                    <a:pt x="0" y="270"/>
                    <a:pt x="65" y="424"/>
                  </a:cubicBezTo>
                  <a:cubicBezTo>
                    <a:pt x="114" y="541"/>
                    <a:pt x="230" y="613"/>
                    <a:pt x="351" y="613"/>
                  </a:cubicBezTo>
                  <a:cubicBezTo>
                    <a:pt x="389" y="613"/>
                    <a:pt x="428" y="606"/>
                    <a:pt x="466" y="590"/>
                  </a:cubicBezTo>
                  <a:cubicBezTo>
                    <a:pt x="619" y="526"/>
                    <a:pt x="694" y="343"/>
                    <a:pt x="632" y="189"/>
                  </a:cubicBezTo>
                  <a:cubicBezTo>
                    <a:pt x="583" y="73"/>
                    <a:pt x="466"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2;p55">
              <a:extLst>
                <a:ext uri="{FF2B5EF4-FFF2-40B4-BE49-F238E27FC236}">
                  <a16:creationId xmlns:a16="http://schemas.microsoft.com/office/drawing/2014/main" id="{B0A3508D-4E2B-DB12-7970-25B5492BCE11}"/>
                </a:ext>
              </a:extLst>
            </p:cNvPr>
            <p:cNvSpPr/>
            <p:nvPr/>
          </p:nvSpPr>
          <p:spPr>
            <a:xfrm>
              <a:off x="1530963" y="2044900"/>
              <a:ext cx="17700" cy="15250"/>
            </a:xfrm>
            <a:custGeom>
              <a:avLst/>
              <a:gdLst/>
              <a:ahLst/>
              <a:cxnLst/>
              <a:rect l="l" t="t" r="r" b="b"/>
              <a:pathLst>
                <a:path w="708" h="610" extrusionOk="0">
                  <a:moveTo>
                    <a:pt x="334" y="1"/>
                  </a:moveTo>
                  <a:cubicBezTo>
                    <a:pt x="284" y="1"/>
                    <a:pt x="232" y="14"/>
                    <a:pt x="183" y="43"/>
                  </a:cubicBezTo>
                  <a:cubicBezTo>
                    <a:pt x="52" y="121"/>
                    <a:pt x="1" y="286"/>
                    <a:pt x="56" y="424"/>
                  </a:cubicBezTo>
                  <a:cubicBezTo>
                    <a:pt x="108" y="547"/>
                    <a:pt x="224" y="609"/>
                    <a:pt x="341" y="609"/>
                  </a:cubicBezTo>
                  <a:cubicBezTo>
                    <a:pt x="459" y="609"/>
                    <a:pt x="577" y="545"/>
                    <a:pt x="626" y="417"/>
                  </a:cubicBezTo>
                  <a:cubicBezTo>
                    <a:pt x="707" y="205"/>
                    <a:pt x="532"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3;p55">
              <a:extLst>
                <a:ext uri="{FF2B5EF4-FFF2-40B4-BE49-F238E27FC236}">
                  <a16:creationId xmlns:a16="http://schemas.microsoft.com/office/drawing/2014/main" id="{AD741203-C105-7E85-0834-19D1655B7E04}"/>
                </a:ext>
              </a:extLst>
            </p:cNvPr>
            <p:cNvSpPr/>
            <p:nvPr/>
          </p:nvSpPr>
          <p:spPr>
            <a:xfrm>
              <a:off x="1562988" y="2044900"/>
              <a:ext cx="17375" cy="15350"/>
            </a:xfrm>
            <a:custGeom>
              <a:avLst/>
              <a:gdLst/>
              <a:ahLst/>
              <a:cxnLst/>
              <a:rect l="l" t="t" r="r" b="b"/>
              <a:pathLst>
                <a:path w="695" h="614" extrusionOk="0">
                  <a:moveTo>
                    <a:pt x="343" y="0"/>
                  </a:moveTo>
                  <a:cubicBezTo>
                    <a:pt x="305" y="0"/>
                    <a:pt x="266" y="8"/>
                    <a:pt x="229" y="23"/>
                  </a:cubicBezTo>
                  <a:cubicBezTo>
                    <a:pt x="74" y="88"/>
                    <a:pt x="1" y="270"/>
                    <a:pt x="63" y="424"/>
                  </a:cubicBezTo>
                  <a:cubicBezTo>
                    <a:pt x="112" y="541"/>
                    <a:pt x="228" y="613"/>
                    <a:pt x="349" y="613"/>
                  </a:cubicBezTo>
                  <a:cubicBezTo>
                    <a:pt x="388" y="613"/>
                    <a:pt x="427" y="606"/>
                    <a:pt x="464" y="590"/>
                  </a:cubicBezTo>
                  <a:cubicBezTo>
                    <a:pt x="619" y="526"/>
                    <a:pt x="694" y="343"/>
                    <a:pt x="630" y="189"/>
                  </a:cubicBezTo>
                  <a:cubicBezTo>
                    <a:pt x="581" y="73"/>
                    <a:pt x="464"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4;p55">
              <a:extLst>
                <a:ext uri="{FF2B5EF4-FFF2-40B4-BE49-F238E27FC236}">
                  <a16:creationId xmlns:a16="http://schemas.microsoft.com/office/drawing/2014/main" id="{BC41E811-2128-D7E5-72B1-7C7CCBD55970}"/>
                </a:ext>
              </a:extLst>
            </p:cNvPr>
            <p:cNvSpPr/>
            <p:nvPr/>
          </p:nvSpPr>
          <p:spPr>
            <a:xfrm>
              <a:off x="1465563" y="2015475"/>
              <a:ext cx="391500" cy="392675"/>
            </a:xfrm>
            <a:custGeom>
              <a:avLst/>
              <a:gdLst/>
              <a:ahLst/>
              <a:cxnLst/>
              <a:rect l="l" t="t" r="r" b="b"/>
              <a:pathLst>
                <a:path w="15660" h="15707" extrusionOk="0">
                  <a:moveTo>
                    <a:pt x="12280" y="613"/>
                  </a:moveTo>
                  <a:cubicBezTo>
                    <a:pt x="12705" y="613"/>
                    <a:pt x="13051" y="959"/>
                    <a:pt x="13051" y="1384"/>
                  </a:cubicBezTo>
                  <a:lnTo>
                    <a:pt x="13051" y="2275"/>
                  </a:lnTo>
                  <a:lnTo>
                    <a:pt x="616" y="2275"/>
                  </a:lnTo>
                  <a:lnTo>
                    <a:pt x="616" y="1384"/>
                  </a:lnTo>
                  <a:cubicBezTo>
                    <a:pt x="616" y="959"/>
                    <a:pt x="962" y="613"/>
                    <a:pt x="1385" y="613"/>
                  </a:cubicBezTo>
                  <a:close/>
                  <a:moveTo>
                    <a:pt x="4520" y="6915"/>
                  </a:moveTo>
                  <a:lnTo>
                    <a:pt x="4520" y="7530"/>
                  </a:lnTo>
                  <a:lnTo>
                    <a:pt x="3231" y="7530"/>
                  </a:lnTo>
                  <a:lnTo>
                    <a:pt x="3231" y="6915"/>
                  </a:lnTo>
                  <a:close/>
                  <a:moveTo>
                    <a:pt x="10423" y="6915"/>
                  </a:moveTo>
                  <a:lnTo>
                    <a:pt x="10423" y="7530"/>
                  </a:lnTo>
                  <a:lnTo>
                    <a:pt x="9136" y="7530"/>
                  </a:lnTo>
                  <a:lnTo>
                    <a:pt x="9136" y="6915"/>
                  </a:lnTo>
                  <a:close/>
                  <a:moveTo>
                    <a:pt x="8523" y="4360"/>
                  </a:moveTo>
                  <a:lnTo>
                    <a:pt x="8523" y="8189"/>
                  </a:lnTo>
                  <a:lnTo>
                    <a:pt x="5473" y="8189"/>
                  </a:lnTo>
                  <a:cubicBezTo>
                    <a:pt x="5359" y="8189"/>
                    <a:pt x="5241" y="8205"/>
                    <a:pt x="5133" y="8244"/>
                  </a:cubicBezTo>
                  <a:lnTo>
                    <a:pt x="5133" y="4673"/>
                  </a:lnTo>
                  <a:cubicBezTo>
                    <a:pt x="5133" y="4458"/>
                    <a:pt x="5309" y="4360"/>
                    <a:pt x="5473" y="4360"/>
                  </a:cubicBezTo>
                  <a:close/>
                  <a:moveTo>
                    <a:pt x="8523" y="8802"/>
                  </a:moveTo>
                  <a:lnTo>
                    <a:pt x="8523" y="9428"/>
                  </a:lnTo>
                  <a:lnTo>
                    <a:pt x="8368" y="9428"/>
                  </a:lnTo>
                  <a:cubicBezTo>
                    <a:pt x="8368" y="9428"/>
                    <a:pt x="5422" y="9424"/>
                    <a:pt x="5416" y="9424"/>
                  </a:cubicBezTo>
                  <a:cubicBezTo>
                    <a:pt x="5412" y="9422"/>
                    <a:pt x="5407" y="9422"/>
                    <a:pt x="5403" y="9422"/>
                  </a:cubicBezTo>
                  <a:cubicBezTo>
                    <a:pt x="5247" y="9393"/>
                    <a:pt x="5133" y="9268"/>
                    <a:pt x="5133" y="9115"/>
                  </a:cubicBezTo>
                  <a:cubicBezTo>
                    <a:pt x="5133" y="8899"/>
                    <a:pt x="5309" y="8802"/>
                    <a:pt x="5473" y="8802"/>
                  </a:cubicBezTo>
                  <a:close/>
                  <a:moveTo>
                    <a:pt x="11763" y="5599"/>
                  </a:moveTo>
                  <a:lnTo>
                    <a:pt x="11763" y="9428"/>
                  </a:lnTo>
                  <a:lnTo>
                    <a:pt x="9136" y="9428"/>
                  </a:lnTo>
                  <a:lnTo>
                    <a:pt x="9136" y="8143"/>
                  </a:lnTo>
                  <a:lnTo>
                    <a:pt x="10730" y="8143"/>
                  </a:lnTo>
                  <a:cubicBezTo>
                    <a:pt x="10899" y="8143"/>
                    <a:pt x="11037" y="8005"/>
                    <a:pt x="11037" y="7836"/>
                  </a:cubicBezTo>
                  <a:lnTo>
                    <a:pt x="11037" y="6608"/>
                  </a:lnTo>
                  <a:cubicBezTo>
                    <a:pt x="11037" y="6438"/>
                    <a:pt x="10899" y="6302"/>
                    <a:pt x="10730" y="6302"/>
                  </a:cubicBezTo>
                  <a:lnTo>
                    <a:pt x="9136" y="6302"/>
                  </a:lnTo>
                  <a:lnTo>
                    <a:pt x="9136" y="5599"/>
                  </a:lnTo>
                  <a:close/>
                  <a:moveTo>
                    <a:pt x="4520" y="5599"/>
                  </a:moveTo>
                  <a:lnTo>
                    <a:pt x="4520" y="6302"/>
                  </a:lnTo>
                  <a:lnTo>
                    <a:pt x="2926" y="6302"/>
                  </a:lnTo>
                  <a:cubicBezTo>
                    <a:pt x="2756" y="6302"/>
                    <a:pt x="2618" y="6438"/>
                    <a:pt x="2618" y="6608"/>
                  </a:cubicBezTo>
                  <a:lnTo>
                    <a:pt x="2618" y="7836"/>
                  </a:lnTo>
                  <a:cubicBezTo>
                    <a:pt x="2618" y="8005"/>
                    <a:pt x="2756" y="8143"/>
                    <a:pt x="2926" y="8143"/>
                  </a:cubicBezTo>
                  <a:lnTo>
                    <a:pt x="4520" y="8143"/>
                  </a:lnTo>
                  <a:lnTo>
                    <a:pt x="4520" y="9115"/>
                  </a:lnTo>
                  <a:cubicBezTo>
                    <a:pt x="4520" y="9222"/>
                    <a:pt x="4538" y="9328"/>
                    <a:pt x="4573" y="9428"/>
                  </a:cubicBezTo>
                  <a:lnTo>
                    <a:pt x="2263" y="9428"/>
                  </a:lnTo>
                  <a:cubicBezTo>
                    <a:pt x="2142" y="9428"/>
                    <a:pt x="2028" y="9448"/>
                    <a:pt x="1921" y="9487"/>
                  </a:cubicBezTo>
                  <a:lnTo>
                    <a:pt x="1921" y="5914"/>
                  </a:lnTo>
                  <a:cubicBezTo>
                    <a:pt x="1921" y="5699"/>
                    <a:pt x="2097" y="5599"/>
                    <a:pt x="2263" y="5599"/>
                  </a:cubicBezTo>
                  <a:close/>
                  <a:moveTo>
                    <a:pt x="5617" y="10042"/>
                  </a:moveTo>
                  <a:lnTo>
                    <a:pt x="5617" y="10668"/>
                  </a:lnTo>
                  <a:lnTo>
                    <a:pt x="2263" y="10668"/>
                  </a:lnTo>
                  <a:cubicBezTo>
                    <a:pt x="2072" y="10668"/>
                    <a:pt x="1921" y="10530"/>
                    <a:pt x="1921" y="10357"/>
                  </a:cubicBezTo>
                  <a:cubicBezTo>
                    <a:pt x="1923" y="10173"/>
                    <a:pt x="2085" y="10042"/>
                    <a:pt x="2263" y="10042"/>
                  </a:cubicBezTo>
                  <a:close/>
                  <a:moveTo>
                    <a:pt x="11763" y="10042"/>
                  </a:moveTo>
                  <a:lnTo>
                    <a:pt x="11763" y="10668"/>
                  </a:lnTo>
                  <a:lnTo>
                    <a:pt x="8409" y="10668"/>
                  </a:lnTo>
                  <a:cubicBezTo>
                    <a:pt x="8217" y="10668"/>
                    <a:pt x="8068" y="10530"/>
                    <a:pt x="8068" y="10357"/>
                  </a:cubicBezTo>
                  <a:cubicBezTo>
                    <a:pt x="8070" y="10177"/>
                    <a:pt x="8217" y="10042"/>
                    <a:pt x="8409" y="10042"/>
                  </a:cubicBezTo>
                  <a:close/>
                  <a:moveTo>
                    <a:pt x="11324" y="11412"/>
                  </a:moveTo>
                  <a:lnTo>
                    <a:pt x="14207" y="12181"/>
                  </a:lnTo>
                  <a:lnTo>
                    <a:pt x="13528" y="12393"/>
                  </a:lnTo>
                  <a:cubicBezTo>
                    <a:pt x="13310" y="12459"/>
                    <a:pt x="13241" y="12741"/>
                    <a:pt x="13401" y="12903"/>
                  </a:cubicBezTo>
                  <a:lnTo>
                    <a:pt x="14892" y="14392"/>
                  </a:lnTo>
                  <a:lnTo>
                    <a:pt x="14323" y="14961"/>
                  </a:lnTo>
                  <a:lnTo>
                    <a:pt x="12834" y="13470"/>
                  </a:lnTo>
                  <a:cubicBezTo>
                    <a:pt x="12774" y="13410"/>
                    <a:pt x="12697" y="13382"/>
                    <a:pt x="12621" y="13382"/>
                  </a:cubicBezTo>
                  <a:cubicBezTo>
                    <a:pt x="12493" y="13382"/>
                    <a:pt x="12367" y="13460"/>
                    <a:pt x="12324" y="13595"/>
                  </a:cubicBezTo>
                  <a:lnTo>
                    <a:pt x="12098" y="14305"/>
                  </a:lnTo>
                  <a:lnTo>
                    <a:pt x="11324" y="11412"/>
                  </a:lnTo>
                  <a:close/>
                  <a:moveTo>
                    <a:pt x="1385" y="0"/>
                  </a:moveTo>
                  <a:cubicBezTo>
                    <a:pt x="623" y="0"/>
                    <a:pt x="1" y="620"/>
                    <a:pt x="1" y="1384"/>
                  </a:cubicBezTo>
                  <a:lnTo>
                    <a:pt x="1" y="12253"/>
                  </a:lnTo>
                  <a:cubicBezTo>
                    <a:pt x="1" y="12848"/>
                    <a:pt x="485" y="13330"/>
                    <a:pt x="1080" y="13330"/>
                  </a:cubicBezTo>
                  <a:lnTo>
                    <a:pt x="5504" y="13330"/>
                  </a:lnTo>
                  <a:cubicBezTo>
                    <a:pt x="5674" y="13330"/>
                    <a:pt x="5812" y="13194"/>
                    <a:pt x="5812" y="13024"/>
                  </a:cubicBezTo>
                  <a:cubicBezTo>
                    <a:pt x="5812" y="12855"/>
                    <a:pt x="5674" y="12717"/>
                    <a:pt x="5504" y="12717"/>
                  </a:cubicBezTo>
                  <a:lnTo>
                    <a:pt x="1080" y="12717"/>
                  </a:lnTo>
                  <a:cubicBezTo>
                    <a:pt x="824" y="12717"/>
                    <a:pt x="616" y="12509"/>
                    <a:pt x="616" y="12253"/>
                  </a:cubicBezTo>
                  <a:lnTo>
                    <a:pt x="616" y="2888"/>
                  </a:lnTo>
                  <a:lnTo>
                    <a:pt x="13051" y="2888"/>
                  </a:lnTo>
                  <a:lnTo>
                    <a:pt x="13051" y="11237"/>
                  </a:lnTo>
                  <a:lnTo>
                    <a:pt x="12366" y="11055"/>
                  </a:lnTo>
                  <a:cubicBezTo>
                    <a:pt x="12374" y="11029"/>
                    <a:pt x="12377" y="11003"/>
                    <a:pt x="12377" y="10976"/>
                  </a:cubicBezTo>
                  <a:lnTo>
                    <a:pt x="12377" y="5294"/>
                  </a:lnTo>
                  <a:cubicBezTo>
                    <a:pt x="12377" y="5124"/>
                    <a:pt x="12239" y="4986"/>
                    <a:pt x="12070" y="4986"/>
                  </a:cubicBezTo>
                  <a:lnTo>
                    <a:pt x="9136" y="4986"/>
                  </a:lnTo>
                  <a:lnTo>
                    <a:pt x="9136" y="4053"/>
                  </a:lnTo>
                  <a:cubicBezTo>
                    <a:pt x="9136" y="3884"/>
                    <a:pt x="8998" y="3746"/>
                    <a:pt x="8829" y="3746"/>
                  </a:cubicBezTo>
                  <a:lnTo>
                    <a:pt x="5473" y="3746"/>
                  </a:lnTo>
                  <a:cubicBezTo>
                    <a:pt x="4930" y="3746"/>
                    <a:pt x="4520" y="4145"/>
                    <a:pt x="4520" y="4673"/>
                  </a:cubicBezTo>
                  <a:lnTo>
                    <a:pt x="4520" y="4986"/>
                  </a:lnTo>
                  <a:lnTo>
                    <a:pt x="2263" y="4986"/>
                  </a:lnTo>
                  <a:cubicBezTo>
                    <a:pt x="1718" y="4986"/>
                    <a:pt x="1308" y="5386"/>
                    <a:pt x="1308" y="5914"/>
                  </a:cubicBezTo>
                  <a:lnTo>
                    <a:pt x="1308" y="10355"/>
                  </a:lnTo>
                  <a:cubicBezTo>
                    <a:pt x="1308" y="10874"/>
                    <a:pt x="1727" y="11281"/>
                    <a:pt x="2263" y="11281"/>
                  </a:cubicBezTo>
                  <a:lnTo>
                    <a:pt x="5922" y="11281"/>
                  </a:lnTo>
                  <a:cubicBezTo>
                    <a:pt x="6092" y="11281"/>
                    <a:pt x="6230" y="11145"/>
                    <a:pt x="6230" y="10976"/>
                  </a:cubicBezTo>
                  <a:lnTo>
                    <a:pt x="6230" y="10042"/>
                  </a:lnTo>
                  <a:lnTo>
                    <a:pt x="7511" y="10042"/>
                  </a:lnTo>
                  <a:cubicBezTo>
                    <a:pt x="7476" y="10140"/>
                    <a:pt x="7455" y="10245"/>
                    <a:pt x="7455" y="10355"/>
                  </a:cubicBezTo>
                  <a:cubicBezTo>
                    <a:pt x="7455" y="10874"/>
                    <a:pt x="7873" y="11281"/>
                    <a:pt x="8409" y="11281"/>
                  </a:cubicBezTo>
                  <a:lnTo>
                    <a:pt x="10654" y="11281"/>
                  </a:lnTo>
                  <a:lnTo>
                    <a:pt x="11039" y="12717"/>
                  </a:lnTo>
                  <a:lnTo>
                    <a:pt x="8186" y="12717"/>
                  </a:lnTo>
                  <a:cubicBezTo>
                    <a:pt x="8017" y="12717"/>
                    <a:pt x="7879" y="12855"/>
                    <a:pt x="7879" y="13024"/>
                  </a:cubicBezTo>
                  <a:cubicBezTo>
                    <a:pt x="7879" y="13194"/>
                    <a:pt x="8017" y="13330"/>
                    <a:pt x="8186" y="13330"/>
                  </a:cubicBezTo>
                  <a:lnTo>
                    <a:pt x="11203" y="13330"/>
                  </a:lnTo>
                  <a:lnTo>
                    <a:pt x="11777" y="15480"/>
                  </a:lnTo>
                  <a:cubicBezTo>
                    <a:pt x="11812" y="15608"/>
                    <a:pt x="11932" y="15704"/>
                    <a:pt x="12066" y="15706"/>
                  </a:cubicBezTo>
                  <a:cubicBezTo>
                    <a:pt x="12069" y="15706"/>
                    <a:pt x="12072" y="15706"/>
                    <a:pt x="12074" y="15706"/>
                  </a:cubicBezTo>
                  <a:cubicBezTo>
                    <a:pt x="12206" y="15706"/>
                    <a:pt x="12327" y="15619"/>
                    <a:pt x="12366" y="15492"/>
                  </a:cubicBezTo>
                  <a:lnTo>
                    <a:pt x="12756" y="14261"/>
                  </a:lnTo>
                  <a:lnTo>
                    <a:pt x="14106" y="15610"/>
                  </a:lnTo>
                  <a:cubicBezTo>
                    <a:pt x="14165" y="15669"/>
                    <a:pt x="14245" y="15699"/>
                    <a:pt x="14324" y="15699"/>
                  </a:cubicBezTo>
                  <a:cubicBezTo>
                    <a:pt x="14402" y="15699"/>
                    <a:pt x="14481" y="15669"/>
                    <a:pt x="14540" y="15610"/>
                  </a:cubicBezTo>
                  <a:lnTo>
                    <a:pt x="15541" y="14609"/>
                  </a:lnTo>
                  <a:cubicBezTo>
                    <a:pt x="15659" y="14491"/>
                    <a:pt x="15659" y="14294"/>
                    <a:pt x="15541" y="14175"/>
                  </a:cubicBezTo>
                  <a:lnTo>
                    <a:pt x="14194" y="12827"/>
                  </a:lnTo>
                  <a:lnTo>
                    <a:pt x="15403" y="12454"/>
                  </a:lnTo>
                  <a:cubicBezTo>
                    <a:pt x="15532" y="12413"/>
                    <a:pt x="15622" y="12290"/>
                    <a:pt x="15619" y="12154"/>
                  </a:cubicBezTo>
                  <a:cubicBezTo>
                    <a:pt x="15617" y="12019"/>
                    <a:pt x="15523" y="11900"/>
                    <a:pt x="15392" y="11865"/>
                  </a:cubicBezTo>
                  <a:lnTo>
                    <a:pt x="13664" y="11403"/>
                  </a:lnTo>
                  <a:lnTo>
                    <a:pt x="13664" y="1384"/>
                  </a:lnTo>
                  <a:cubicBezTo>
                    <a:pt x="13664" y="620"/>
                    <a:pt x="13044" y="0"/>
                    <a:pt x="12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5;p55">
              <a:extLst>
                <a:ext uri="{FF2B5EF4-FFF2-40B4-BE49-F238E27FC236}">
                  <a16:creationId xmlns:a16="http://schemas.microsoft.com/office/drawing/2014/main" id="{76A1BB94-03F2-FFDD-81A3-52C6B1CF35A4}"/>
                </a:ext>
              </a:extLst>
            </p:cNvPr>
            <p:cNvSpPr/>
            <p:nvPr/>
          </p:nvSpPr>
          <p:spPr>
            <a:xfrm>
              <a:off x="1610713" y="2145100"/>
              <a:ext cx="51600" cy="15325"/>
            </a:xfrm>
            <a:custGeom>
              <a:avLst/>
              <a:gdLst/>
              <a:ahLst/>
              <a:cxnLst/>
              <a:rect l="l" t="t" r="r" b="b"/>
              <a:pathLst>
                <a:path w="2064" h="613" extrusionOk="0">
                  <a:moveTo>
                    <a:pt x="308" y="0"/>
                  </a:moveTo>
                  <a:cubicBezTo>
                    <a:pt x="138" y="0"/>
                    <a:pt x="0" y="138"/>
                    <a:pt x="0" y="307"/>
                  </a:cubicBezTo>
                  <a:cubicBezTo>
                    <a:pt x="0" y="477"/>
                    <a:pt x="138" y="613"/>
                    <a:pt x="308" y="613"/>
                  </a:cubicBezTo>
                  <a:lnTo>
                    <a:pt x="1756" y="613"/>
                  </a:lnTo>
                  <a:cubicBezTo>
                    <a:pt x="1927" y="613"/>
                    <a:pt x="2064" y="477"/>
                    <a:pt x="2064" y="307"/>
                  </a:cubicBezTo>
                  <a:cubicBezTo>
                    <a:pt x="2064" y="138"/>
                    <a:pt x="1927" y="0"/>
                    <a:pt x="1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6;p55">
              <a:extLst>
                <a:ext uri="{FF2B5EF4-FFF2-40B4-BE49-F238E27FC236}">
                  <a16:creationId xmlns:a16="http://schemas.microsoft.com/office/drawing/2014/main" id="{00BA7D68-5464-263D-A1A3-9C2A3FF35D8B}"/>
                </a:ext>
              </a:extLst>
            </p:cNvPr>
            <p:cNvSpPr/>
            <p:nvPr/>
          </p:nvSpPr>
          <p:spPr>
            <a:xfrm>
              <a:off x="1627813" y="2333400"/>
              <a:ext cx="17375" cy="15300"/>
            </a:xfrm>
            <a:custGeom>
              <a:avLst/>
              <a:gdLst/>
              <a:ahLst/>
              <a:cxnLst/>
              <a:rect l="l" t="t" r="r" b="b"/>
              <a:pathLst>
                <a:path w="695" h="612" extrusionOk="0">
                  <a:moveTo>
                    <a:pt x="347" y="1"/>
                  </a:moveTo>
                  <a:cubicBezTo>
                    <a:pt x="308" y="1"/>
                    <a:pt x="269" y="8"/>
                    <a:pt x="231" y="24"/>
                  </a:cubicBezTo>
                  <a:cubicBezTo>
                    <a:pt x="76" y="86"/>
                    <a:pt x="1" y="269"/>
                    <a:pt x="65" y="423"/>
                  </a:cubicBezTo>
                  <a:cubicBezTo>
                    <a:pt x="113" y="540"/>
                    <a:pt x="230" y="612"/>
                    <a:pt x="350" y="612"/>
                  </a:cubicBezTo>
                  <a:cubicBezTo>
                    <a:pt x="389" y="612"/>
                    <a:pt x="428" y="604"/>
                    <a:pt x="465" y="589"/>
                  </a:cubicBezTo>
                  <a:cubicBezTo>
                    <a:pt x="619" y="526"/>
                    <a:pt x="695" y="344"/>
                    <a:pt x="632" y="189"/>
                  </a:cubicBezTo>
                  <a:cubicBezTo>
                    <a:pt x="584" y="72"/>
                    <a:pt x="467" y="1"/>
                    <a:pt x="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037;p55">
            <a:extLst>
              <a:ext uri="{FF2B5EF4-FFF2-40B4-BE49-F238E27FC236}">
                <a16:creationId xmlns:a16="http://schemas.microsoft.com/office/drawing/2014/main" id="{6A1DE92F-284E-21A5-3979-DF998D2764C1}"/>
              </a:ext>
            </a:extLst>
          </p:cNvPr>
          <p:cNvGrpSpPr/>
          <p:nvPr/>
        </p:nvGrpSpPr>
        <p:grpSpPr>
          <a:xfrm>
            <a:off x="11987152" y="5579690"/>
            <a:ext cx="690882" cy="823262"/>
            <a:chOff x="5410988" y="3315075"/>
            <a:chExt cx="329575" cy="392725"/>
          </a:xfrm>
        </p:grpSpPr>
        <p:sp>
          <p:nvSpPr>
            <p:cNvPr id="21" name="Google Shape;1038;p55">
              <a:extLst>
                <a:ext uri="{FF2B5EF4-FFF2-40B4-BE49-F238E27FC236}">
                  <a16:creationId xmlns:a16="http://schemas.microsoft.com/office/drawing/2014/main" id="{4954B181-6876-7983-8A18-9AC551C6A94B}"/>
                </a:ext>
              </a:extLst>
            </p:cNvPr>
            <p:cNvSpPr/>
            <p:nvPr/>
          </p:nvSpPr>
          <p:spPr>
            <a:xfrm>
              <a:off x="5410988" y="3315075"/>
              <a:ext cx="329575" cy="392725"/>
            </a:xfrm>
            <a:custGeom>
              <a:avLst/>
              <a:gdLst/>
              <a:ahLst/>
              <a:cxnLst/>
              <a:rect l="l" t="t" r="r" b="b"/>
              <a:pathLst>
                <a:path w="13183" h="15709" extrusionOk="0">
                  <a:moveTo>
                    <a:pt x="8082" y="615"/>
                  </a:moveTo>
                  <a:lnTo>
                    <a:pt x="8082" y="683"/>
                  </a:lnTo>
                  <a:cubicBezTo>
                    <a:pt x="8082" y="1000"/>
                    <a:pt x="7825" y="1258"/>
                    <a:pt x="7508" y="1258"/>
                  </a:cubicBezTo>
                  <a:cubicBezTo>
                    <a:pt x="7191" y="1258"/>
                    <a:pt x="6932" y="1000"/>
                    <a:pt x="6932" y="683"/>
                  </a:cubicBezTo>
                  <a:lnTo>
                    <a:pt x="6932" y="615"/>
                  </a:lnTo>
                  <a:close/>
                  <a:moveTo>
                    <a:pt x="11942" y="4814"/>
                  </a:moveTo>
                  <a:cubicBezTo>
                    <a:pt x="12288" y="4814"/>
                    <a:pt x="12570" y="5095"/>
                    <a:pt x="12570" y="5441"/>
                  </a:cubicBezTo>
                  <a:cubicBezTo>
                    <a:pt x="12570" y="5787"/>
                    <a:pt x="12288" y="6067"/>
                    <a:pt x="11942" y="6067"/>
                  </a:cubicBezTo>
                  <a:lnTo>
                    <a:pt x="11677" y="6067"/>
                  </a:lnTo>
                  <a:cubicBezTo>
                    <a:pt x="11447" y="6067"/>
                    <a:pt x="11261" y="5881"/>
                    <a:pt x="11261" y="5653"/>
                  </a:cubicBezTo>
                  <a:lnTo>
                    <a:pt x="11261" y="5230"/>
                  </a:lnTo>
                  <a:cubicBezTo>
                    <a:pt x="11261" y="5000"/>
                    <a:pt x="11447" y="4814"/>
                    <a:pt x="11677" y="4814"/>
                  </a:cubicBezTo>
                  <a:close/>
                  <a:moveTo>
                    <a:pt x="11942" y="6682"/>
                  </a:moveTo>
                  <a:cubicBezTo>
                    <a:pt x="12288" y="6682"/>
                    <a:pt x="12570" y="6962"/>
                    <a:pt x="12570" y="7308"/>
                  </a:cubicBezTo>
                  <a:cubicBezTo>
                    <a:pt x="12570" y="7654"/>
                    <a:pt x="12288" y="7935"/>
                    <a:pt x="11942" y="7935"/>
                  </a:cubicBezTo>
                  <a:lnTo>
                    <a:pt x="11677" y="7935"/>
                  </a:lnTo>
                  <a:cubicBezTo>
                    <a:pt x="11447" y="7935"/>
                    <a:pt x="11261" y="7749"/>
                    <a:pt x="11261" y="7521"/>
                  </a:cubicBezTo>
                  <a:lnTo>
                    <a:pt x="11261" y="7096"/>
                  </a:lnTo>
                  <a:cubicBezTo>
                    <a:pt x="11261" y="6868"/>
                    <a:pt x="11447" y="6682"/>
                    <a:pt x="11677" y="6682"/>
                  </a:cubicBezTo>
                  <a:close/>
                  <a:moveTo>
                    <a:pt x="11942" y="8548"/>
                  </a:moveTo>
                  <a:cubicBezTo>
                    <a:pt x="12288" y="8548"/>
                    <a:pt x="12570" y="8830"/>
                    <a:pt x="12570" y="9174"/>
                  </a:cubicBezTo>
                  <a:cubicBezTo>
                    <a:pt x="12570" y="9520"/>
                    <a:pt x="12288" y="9802"/>
                    <a:pt x="11942" y="9802"/>
                  </a:cubicBezTo>
                  <a:lnTo>
                    <a:pt x="11677" y="9802"/>
                  </a:lnTo>
                  <a:cubicBezTo>
                    <a:pt x="11447" y="9802"/>
                    <a:pt x="11261" y="9616"/>
                    <a:pt x="11261" y="9388"/>
                  </a:cubicBezTo>
                  <a:lnTo>
                    <a:pt x="11261" y="8962"/>
                  </a:lnTo>
                  <a:cubicBezTo>
                    <a:pt x="11261" y="8734"/>
                    <a:pt x="11447" y="8548"/>
                    <a:pt x="11677" y="8548"/>
                  </a:cubicBezTo>
                  <a:close/>
                  <a:moveTo>
                    <a:pt x="11942" y="10415"/>
                  </a:moveTo>
                  <a:cubicBezTo>
                    <a:pt x="12288" y="10415"/>
                    <a:pt x="12570" y="10696"/>
                    <a:pt x="12570" y="11042"/>
                  </a:cubicBezTo>
                  <a:cubicBezTo>
                    <a:pt x="12570" y="11387"/>
                    <a:pt x="12288" y="11668"/>
                    <a:pt x="11942" y="11668"/>
                  </a:cubicBezTo>
                  <a:lnTo>
                    <a:pt x="11677" y="11668"/>
                  </a:lnTo>
                  <a:cubicBezTo>
                    <a:pt x="11447" y="11668"/>
                    <a:pt x="11261" y="11482"/>
                    <a:pt x="11261" y="11254"/>
                  </a:cubicBezTo>
                  <a:lnTo>
                    <a:pt x="11261" y="10829"/>
                  </a:lnTo>
                  <a:cubicBezTo>
                    <a:pt x="11261" y="10601"/>
                    <a:pt x="11447" y="10415"/>
                    <a:pt x="11677" y="10415"/>
                  </a:cubicBezTo>
                  <a:close/>
                  <a:moveTo>
                    <a:pt x="10087" y="615"/>
                  </a:moveTo>
                  <a:cubicBezTo>
                    <a:pt x="10396" y="615"/>
                    <a:pt x="10648" y="866"/>
                    <a:pt x="10648" y="1175"/>
                  </a:cubicBezTo>
                  <a:lnTo>
                    <a:pt x="10648" y="11795"/>
                  </a:lnTo>
                  <a:cubicBezTo>
                    <a:pt x="10648" y="12104"/>
                    <a:pt x="10396" y="12357"/>
                    <a:pt x="10087" y="12357"/>
                  </a:cubicBezTo>
                  <a:lnTo>
                    <a:pt x="4922" y="12357"/>
                  </a:lnTo>
                  <a:cubicBezTo>
                    <a:pt x="4613" y="12357"/>
                    <a:pt x="4361" y="12104"/>
                    <a:pt x="4361" y="11795"/>
                  </a:cubicBezTo>
                  <a:lnTo>
                    <a:pt x="4361" y="10181"/>
                  </a:lnTo>
                  <a:cubicBezTo>
                    <a:pt x="4361" y="10012"/>
                    <a:pt x="4224" y="9874"/>
                    <a:pt x="4055" y="9874"/>
                  </a:cubicBezTo>
                  <a:cubicBezTo>
                    <a:pt x="3886" y="9874"/>
                    <a:pt x="3748" y="10012"/>
                    <a:pt x="3748" y="10181"/>
                  </a:cubicBezTo>
                  <a:lnTo>
                    <a:pt x="3748" y="11795"/>
                  </a:lnTo>
                  <a:cubicBezTo>
                    <a:pt x="3748" y="12443"/>
                    <a:pt x="4274" y="12969"/>
                    <a:pt x="4922" y="12969"/>
                  </a:cubicBezTo>
                  <a:lnTo>
                    <a:pt x="8622" y="12969"/>
                  </a:lnTo>
                  <a:cubicBezTo>
                    <a:pt x="7561" y="13503"/>
                    <a:pt x="5874" y="13713"/>
                    <a:pt x="5172" y="13750"/>
                  </a:cubicBezTo>
                  <a:cubicBezTo>
                    <a:pt x="5088" y="13755"/>
                    <a:pt x="5009" y="13794"/>
                    <a:pt x="4955" y="13858"/>
                  </a:cubicBezTo>
                  <a:lnTo>
                    <a:pt x="3915" y="15094"/>
                  </a:lnTo>
                  <a:lnTo>
                    <a:pt x="613" y="15094"/>
                  </a:lnTo>
                  <a:lnTo>
                    <a:pt x="613" y="11723"/>
                  </a:lnTo>
                  <a:lnTo>
                    <a:pt x="1681" y="10509"/>
                  </a:lnTo>
                  <a:cubicBezTo>
                    <a:pt x="1730" y="10452"/>
                    <a:pt x="1758" y="10380"/>
                    <a:pt x="1758" y="10306"/>
                  </a:cubicBezTo>
                  <a:cubicBezTo>
                    <a:pt x="1758" y="9088"/>
                    <a:pt x="1874" y="8114"/>
                    <a:pt x="2084" y="7562"/>
                  </a:cubicBezTo>
                  <a:cubicBezTo>
                    <a:pt x="2275" y="7054"/>
                    <a:pt x="2375" y="6518"/>
                    <a:pt x="2375" y="5970"/>
                  </a:cubicBezTo>
                  <a:lnTo>
                    <a:pt x="2375" y="2541"/>
                  </a:lnTo>
                  <a:cubicBezTo>
                    <a:pt x="2375" y="2524"/>
                    <a:pt x="2382" y="2515"/>
                    <a:pt x="2389" y="2509"/>
                  </a:cubicBezTo>
                  <a:cubicBezTo>
                    <a:pt x="2397" y="2502"/>
                    <a:pt x="2405" y="2501"/>
                    <a:pt x="2411" y="2501"/>
                  </a:cubicBezTo>
                  <a:cubicBezTo>
                    <a:pt x="2415" y="2501"/>
                    <a:pt x="2417" y="2501"/>
                    <a:pt x="2419" y="2502"/>
                  </a:cubicBezTo>
                  <a:cubicBezTo>
                    <a:pt x="3214" y="2658"/>
                    <a:pt x="3748" y="3369"/>
                    <a:pt x="3748" y="4271"/>
                  </a:cubicBezTo>
                  <a:lnTo>
                    <a:pt x="3748" y="7481"/>
                  </a:lnTo>
                  <a:cubicBezTo>
                    <a:pt x="3748" y="7650"/>
                    <a:pt x="3886" y="7788"/>
                    <a:pt x="4055" y="7788"/>
                  </a:cubicBezTo>
                  <a:cubicBezTo>
                    <a:pt x="4224" y="7788"/>
                    <a:pt x="4361" y="7650"/>
                    <a:pt x="4361" y="7481"/>
                  </a:cubicBezTo>
                  <a:lnTo>
                    <a:pt x="4361" y="1175"/>
                  </a:lnTo>
                  <a:cubicBezTo>
                    <a:pt x="4361" y="866"/>
                    <a:pt x="4613" y="615"/>
                    <a:pt x="4922" y="615"/>
                  </a:cubicBezTo>
                  <a:lnTo>
                    <a:pt x="6319" y="615"/>
                  </a:lnTo>
                  <a:lnTo>
                    <a:pt x="6319" y="683"/>
                  </a:lnTo>
                  <a:cubicBezTo>
                    <a:pt x="6319" y="1337"/>
                    <a:pt x="6853" y="1871"/>
                    <a:pt x="7508" y="1871"/>
                  </a:cubicBezTo>
                  <a:cubicBezTo>
                    <a:pt x="8163" y="1871"/>
                    <a:pt x="8695" y="1337"/>
                    <a:pt x="8695" y="683"/>
                  </a:cubicBezTo>
                  <a:lnTo>
                    <a:pt x="8695" y="615"/>
                  </a:lnTo>
                  <a:close/>
                  <a:moveTo>
                    <a:pt x="4922" y="0"/>
                  </a:moveTo>
                  <a:cubicBezTo>
                    <a:pt x="4274" y="0"/>
                    <a:pt x="3748" y="529"/>
                    <a:pt x="3748" y="1175"/>
                  </a:cubicBezTo>
                  <a:lnTo>
                    <a:pt x="3748" y="2583"/>
                  </a:lnTo>
                  <a:cubicBezTo>
                    <a:pt x="3437" y="2237"/>
                    <a:pt x="3022" y="1996"/>
                    <a:pt x="2537" y="1898"/>
                  </a:cubicBezTo>
                  <a:cubicBezTo>
                    <a:pt x="2495" y="1890"/>
                    <a:pt x="2454" y="1886"/>
                    <a:pt x="2412" y="1886"/>
                  </a:cubicBezTo>
                  <a:cubicBezTo>
                    <a:pt x="2263" y="1886"/>
                    <a:pt x="2117" y="1938"/>
                    <a:pt x="1999" y="2034"/>
                  </a:cubicBezTo>
                  <a:cubicBezTo>
                    <a:pt x="1846" y="2160"/>
                    <a:pt x="1760" y="2344"/>
                    <a:pt x="1760" y="2541"/>
                  </a:cubicBezTo>
                  <a:lnTo>
                    <a:pt x="1760" y="5970"/>
                  </a:lnTo>
                  <a:cubicBezTo>
                    <a:pt x="1760" y="6444"/>
                    <a:pt x="1675" y="6906"/>
                    <a:pt x="1509" y="7345"/>
                  </a:cubicBezTo>
                  <a:cubicBezTo>
                    <a:pt x="1221" y="8105"/>
                    <a:pt x="1151" y="9288"/>
                    <a:pt x="1145" y="10190"/>
                  </a:cubicBezTo>
                  <a:lnTo>
                    <a:pt x="76" y="11405"/>
                  </a:lnTo>
                  <a:cubicBezTo>
                    <a:pt x="28" y="11460"/>
                    <a:pt x="0" y="11532"/>
                    <a:pt x="0" y="11607"/>
                  </a:cubicBezTo>
                  <a:lnTo>
                    <a:pt x="0" y="15401"/>
                  </a:lnTo>
                  <a:cubicBezTo>
                    <a:pt x="0" y="15570"/>
                    <a:pt x="136" y="15708"/>
                    <a:pt x="306" y="15708"/>
                  </a:cubicBezTo>
                  <a:lnTo>
                    <a:pt x="4057" y="15708"/>
                  </a:lnTo>
                  <a:cubicBezTo>
                    <a:pt x="4147" y="15708"/>
                    <a:pt x="4234" y="15668"/>
                    <a:pt x="4293" y="15598"/>
                  </a:cubicBezTo>
                  <a:lnTo>
                    <a:pt x="5340" y="14354"/>
                  </a:lnTo>
                  <a:cubicBezTo>
                    <a:pt x="5975" y="14308"/>
                    <a:pt x="8616" y="14048"/>
                    <a:pt x="9678" y="12969"/>
                  </a:cubicBezTo>
                  <a:lnTo>
                    <a:pt x="10087" y="12969"/>
                  </a:lnTo>
                  <a:cubicBezTo>
                    <a:pt x="10606" y="12969"/>
                    <a:pt x="11046" y="12633"/>
                    <a:pt x="11202" y="12165"/>
                  </a:cubicBezTo>
                  <a:cubicBezTo>
                    <a:pt x="11344" y="12241"/>
                    <a:pt x="11506" y="12283"/>
                    <a:pt x="11677" y="12283"/>
                  </a:cubicBezTo>
                  <a:lnTo>
                    <a:pt x="11942" y="12283"/>
                  </a:lnTo>
                  <a:cubicBezTo>
                    <a:pt x="12627" y="12283"/>
                    <a:pt x="13183" y="11725"/>
                    <a:pt x="13183" y="11042"/>
                  </a:cubicBezTo>
                  <a:cubicBezTo>
                    <a:pt x="13183" y="10671"/>
                    <a:pt x="13019" y="10336"/>
                    <a:pt x="12757" y="10109"/>
                  </a:cubicBezTo>
                  <a:cubicBezTo>
                    <a:pt x="13019" y="9881"/>
                    <a:pt x="13183" y="9548"/>
                    <a:pt x="13183" y="9174"/>
                  </a:cubicBezTo>
                  <a:cubicBezTo>
                    <a:pt x="13183" y="8802"/>
                    <a:pt x="13019" y="8469"/>
                    <a:pt x="12757" y="8241"/>
                  </a:cubicBezTo>
                  <a:cubicBezTo>
                    <a:pt x="13019" y="8015"/>
                    <a:pt x="13183" y="7680"/>
                    <a:pt x="13183" y="7308"/>
                  </a:cubicBezTo>
                  <a:cubicBezTo>
                    <a:pt x="13183" y="6936"/>
                    <a:pt x="13019" y="6603"/>
                    <a:pt x="12757" y="6375"/>
                  </a:cubicBezTo>
                  <a:cubicBezTo>
                    <a:pt x="13019" y="6146"/>
                    <a:pt x="13183" y="5813"/>
                    <a:pt x="13183" y="5441"/>
                  </a:cubicBezTo>
                  <a:cubicBezTo>
                    <a:pt x="13183" y="4757"/>
                    <a:pt x="12627" y="4201"/>
                    <a:pt x="11942" y="4201"/>
                  </a:cubicBezTo>
                  <a:lnTo>
                    <a:pt x="11677" y="4201"/>
                  </a:lnTo>
                  <a:cubicBezTo>
                    <a:pt x="11530" y="4201"/>
                    <a:pt x="11388" y="4232"/>
                    <a:pt x="11261" y="4289"/>
                  </a:cubicBezTo>
                  <a:lnTo>
                    <a:pt x="11261" y="1175"/>
                  </a:lnTo>
                  <a:cubicBezTo>
                    <a:pt x="11261" y="529"/>
                    <a:pt x="1073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39;p55">
              <a:extLst>
                <a:ext uri="{FF2B5EF4-FFF2-40B4-BE49-F238E27FC236}">
                  <a16:creationId xmlns:a16="http://schemas.microsoft.com/office/drawing/2014/main" id="{651E1A47-E035-649C-2000-395699D2B006}"/>
                </a:ext>
              </a:extLst>
            </p:cNvPr>
            <p:cNvSpPr/>
            <p:nvPr/>
          </p:nvSpPr>
          <p:spPr>
            <a:xfrm>
              <a:off x="5503713" y="3527725"/>
              <a:ext cx="17400" cy="15325"/>
            </a:xfrm>
            <a:custGeom>
              <a:avLst/>
              <a:gdLst/>
              <a:ahLst/>
              <a:cxnLst/>
              <a:rect l="l" t="t" r="r" b="b"/>
              <a:pathLst>
                <a:path w="696" h="613" extrusionOk="0">
                  <a:moveTo>
                    <a:pt x="346" y="1"/>
                  </a:moveTo>
                  <a:cubicBezTo>
                    <a:pt x="307" y="1"/>
                    <a:pt x="268" y="8"/>
                    <a:pt x="230" y="24"/>
                  </a:cubicBezTo>
                  <a:cubicBezTo>
                    <a:pt x="77" y="88"/>
                    <a:pt x="0" y="271"/>
                    <a:pt x="64" y="423"/>
                  </a:cubicBezTo>
                  <a:cubicBezTo>
                    <a:pt x="113" y="541"/>
                    <a:pt x="231" y="613"/>
                    <a:pt x="352" y="613"/>
                  </a:cubicBezTo>
                  <a:cubicBezTo>
                    <a:pt x="390" y="613"/>
                    <a:pt x="429" y="606"/>
                    <a:pt x="466" y="591"/>
                  </a:cubicBezTo>
                  <a:cubicBezTo>
                    <a:pt x="620" y="526"/>
                    <a:pt x="696" y="344"/>
                    <a:pt x="631" y="190"/>
                  </a:cubicBezTo>
                  <a:cubicBezTo>
                    <a:pt x="584" y="73"/>
                    <a:pt x="467"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0;p55">
              <a:extLst>
                <a:ext uri="{FF2B5EF4-FFF2-40B4-BE49-F238E27FC236}">
                  <a16:creationId xmlns:a16="http://schemas.microsoft.com/office/drawing/2014/main" id="{2B1201C0-DB4E-6908-AE63-8A380566F31F}"/>
                </a:ext>
              </a:extLst>
            </p:cNvPr>
            <p:cNvSpPr/>
            <p:nvPr/>
          </p:nvSpPr>
          <p:spPr>
            <a:xfrm>
              <a:off x="5542388" y="3492225"/>
              <a:ext cx="60225" cy="69650"/>
            </a:xfrm>
            <a:custGeom>
              <a:avLst/>
              <a:gdLst/>
              <a:ahLst/>
              <a:cxnLst/>
              <a:rect l="l" t="t" r="r" b="b"/>
              <a:pathLst>
                <a:path w="2409" h="2786" extrusionOk="0">
                  <a:moveTo>
                    <a:pt x="1207" y="1083"/>
                  </a:moveTo>
                  <a:lnTo>
                    <a:pt x="1416" y="1639"/>
                  </a:lnTo>
                  <a:lnTo>
                    <a:pt x="995" y="1639"/>
                  </a:lnTo>
                  <a:lnTo>
                    <a:pt x="1207" y="1083"/>
                  </a:lnTo>
                  <a:close/>
                  <a:moveTo>
                    <a:pt x="1208" y="1"/>
                  </a:moveTo>
                  <a:cubicBezTo>
                    <a:pt x="1063" y="1"/>
                    <a:pt x="934" y="87"/>
                    <a:pt x="879" y="222"/>
                  </a:cubicBezTo>
                  <a:cubicBezTo>
                    <a:pt x="879" y="224"/>
                    <a:pt x="877" y="225"/>
                    <a:pt x="877" y="229"/>
                  </a:cubicBezTo>
                  <a:lnTo>
                    <a:pt x="62" y="2370"/>
                  </a:lnTo>
                  <a:cubicBezTo>
                    <a:pt x="1" y="2528"/>
                    <a:pt x="80" y="2705"/>
                    <a:pt x="238" y="2765"/>
                  </a:cubicBezTo>
                  <a:cubicBezTo>
                    <a:pt x="275" y="2779"/>
                    <a:pt x="312" y="2786"/>
                    <a:pt x="348" y="2786"/>
                  </a:cubicBezTo>
                  <a:cubicBezTo>
                    <a:pt x="471" y="2786"/>
                    <a:pt x="587" y="2711"/>
                    <a:pt x="634" y="2589"/>
                  </a:cubicBezTo>
                  <a:lnTo>
                    <a:pt x="761" y="2252"/>
                  </a:lnTo>
                  <a:lnTo>
                    <a:pt x="1648" y="2252"/>
                  </a:lnTo>
                  <a:lnTo>
                    <a:pt x="1775" y="2587"/>
                  </a:lnTo>
                  <a:cubicBezTo>
                    <a:pt x="1821" y="2710"/>
                    <a:pt x="1937" y="2786"/>
                    <a:pt x="2062" y="2786"/>
                  </a:cubicBezTo>
                  <a:cubicBezTo>
                    <a:pt x="2097" y="2786"/>
                    <a:pt x="2134" y="2778"/>
                    <a:pt x="2171" y="2765"/>
                  </a:cubicBezTo>
                  <a:cubicBezTo>
                    <a:pt x="2329" y="2707"/>
                    <a:pt x="2409" y="2528"/>
                    <a:pt x="2350" y="2370"/>
                  </a:cubicBezTo>
                  <a:lnTo>
                    <a:pt x="1542" y="229"/>
                  </a:lnTo>
                  <a:cubicBezTo>
                    <a:pt x="1540" y="227"/>
                    <a:pt x="1540" y="224"/>
                    <a:pt x="1538" y="220"/>
                  </a:cubicBezTo>
                  <a:cubicBezTo>
                    <a:pt x="1483" y="87"/>
                    <a:pt x="1354"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1;p55">
              <a:extLst>
                <a:ext uri="{FF2B5EF4-FFF2-40B4-BE49-F238E27FC236}">
                  <a16:creationId xmlns:a16="http://schemas.microsoft.com/office/drawing/2014/main" id="{7BE59055-7884-A170-E4D5-9C757794676C}"/>
                </a:ext>
              </a:extLst>
            </p:cNvPr>
            <p:cNvSpPr/>
            <p:nvPr/>
          </p:nvSpPr>
          <p:spPr>
            <a:xfrm>
              <a:off x="5538588" y="3375300"/>
              <a:ext cx="67700" cy="66800"/>
            </a:xfrm>
            <a:custGeom>
              <a:avLst/>
              <a:gdLst/>
              <a:ahLst/>
              <a:cxnLst/>
              <a:rect l="l" t="t" r="r" b="b"/>
              <a:pathLst>
                <a:path w="2708" h="2672" extrusionOk="0">
                  <a:moveTo>
                    <a:pt x="1335" y="616"/>
                  </a:moveTo>
                  <a:cubicBezTo>
                    <a:pt x="1732" y="616"/>
                    <a:pt x="2056" y="938"/>
                    <a:pt x="2056" y="1337"/>
                  </a:cubicBezTo>
                  <a:cubicBezTo>
                    <a:pt x="2056" y="1418"/>
                    <a:pt x="2043" y="1497"/>
                    <a:pt x="2018" y="1569"/>
                  </a:cubicBezTo>
                  <a:lnTo>
                    <a:pt x="1931" y="1483"/>
                  </a:lnTo>
                  <a:cubicBezTo>
                    <a:pt x="1871" y="1423"/>
                    <a:pt x="1793" y="1393"/>
                    <a:pt x="1714" y="1393"/>
                  </a:cubicBezTo>
                  <a:cubicBezTo>
                    <a:pt x="1635" y="1393"/>
                    <a:pt x="1556" y="1423"/>
                    <a:pt x="1497" y="1483"/>
                  </a:cubicBezTo>
                  <a:cubicBezTo>
                    <a:pt x="1377" y="1602"/>
                    <a:pt x="1377" y="1795"/>
                    <a:pt x="1497" y="1915"/>
                  </a:cubicBezTo>
                  <a:lnTo>
                    <a:pt x="1592" y="2011"/>
                  </a:lnTo>
                  <a:cubicBezTo>
                    <a:pt x="1511" y="2042"/>
                    <a:pt x="1425" y="2059"/>
                    <a:pt x="1335" y="2059"/>
                  </a:cubicBezTo>
                  <a:cubicBezTo>
                    <a:pt x="937" y="2059"/>
                    <a:pt x="613" y="1735"/>
                    <a:pt x="613" y="1337"/>
                  </a:cubicBezTo>
                  <a:cubicBezTo>
                    <a:pt x="613" y="940"/>
                    <a:pt x="937" y="616"/>
                    <a:pt x="1335" y="616"/>
                  </a:cubicBezTo>
                  <a:close/>
                  <a:moveTo>
                    <a:pt x="1335" y="1"/>
                  </a:moveTo>
                  <a:cubicBezTo>
                    <a:pt x="598" y="1"/>
                    <a:pt x="0" y="601"/>
                    <a:pt x="0" y="1337"/>
                  </a:cubicBezTo>
                  <a:cubicBezTo>
                    <a:pt x="0" y="2073"/>
                    <a:pt x="598" y="2672"/>
                    <a:pt x="1335" y="2672"/>
                  </a:cubicBezTo>
                  <a:cubicBezTo>
                    <a:pt x="1596" y="2672"/>
                    <a:pt x="1841" y="2596"/>
                    <a:pt x="2047" y="2465"/>
                  </a:cubicBezTo>
                  <a:lnTo>
                    <a:pt x="2154" y="2574"/>
                  </a:lnTo>
                  <a:cubicBezTo>
                    <a:pt x="2214" y="2635"/>
                    <a:pt x="2294" y="2664"/>
                    <a:pt x="2371" y="2664"/>
                  </a:cubicBezTo>
                  <a:cubicBezTo>
                    <a:pt x="2450" y="2664"/>
                    <a:pt x="2529" y="2635"/>
                    <a:pt x="2588" y="2574"/>
                  </a:cubicBezTo>
                  <a:cubicBezTo>
                    <a:pt x="2708" y="2454"/>
                    <a:pt x="2708" y="2259"/>
                    <a:pt x="2588" y="2140"/>
                  </a:cubicBezTo>
                  <a:lnTo>
                    <a:pt x="2478" y="2029"/>
                  </a:lnTo>
                  <a:cubicBezTo>
                    <a:pt x="2599" y="1827"/>
                    <a:pt x="2671" y="1589"/>
                    <a:pt x="2671" y="1337"/>
                  </a:cubicBezTo>
                  <a:cubicBezTo>
                    <a:pt x="2671" y="601"/>
                    <a:pt x="2071" y="1"/>
                    <a:pt x="1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2;p55">
              <a:extLst>
                <a:ext uri="{FF2B5EF4-FFF2-40B4-BE49-F238E27FC236}">
                  <a16:creationId xmlns:a16="http://schemas.microsoft.com/office/drawing/2014/main" id="{2C75EE3A-F5C1-7AE4-7F29-0CA00DCC57F5}"/>
                </a:ext>
              </a:extLst>
            </p:cNvPr>
            <p:cNvSpPr/>
            <p:nvPr/>
          </p:nvSpPr>
          <p:spPr>
            <a:xfrm>
              <a:off x="5618413" y="3417650"/>
              <a:ext cx="39700" cy="15350"/>
            </a:xfrm>
            <a:custGeom>
              <a:avLst/>
              <a:gdLst/>
              <a:ahLst/>
              <a:cxnLst/>
              <a:rect l="l" t="t" r="r" b="b"/>
              <a:pathLst>
                <a:path w="1588" h="614" extrusionOk="0">
                  <a:moveTo>
                    <a:pt x="306" y="0"/>
                  </a:moveTo>
                  <a:cubicBezTo>
                    <a:pt x="137" y="0"/>
                    <a:pt x="1" y="138"/>
                    <a:pt x="1" y="308"/>
                  </a:cubicBezTo>
                  <a:cubicBezTo>
                    <a:pt x="1" y="477"/>
                    <a:pt x="137" y="613"/>
                    <a:pt x="306" y="613"/>
                  </a:cubicBezTo>
                  <a:lnTo>
                    <a:pt x="1280" y="613"/>
                  </a:lnTo>
                  <a:cubicBezTo>
                    <a:pt x="1449" y="613"/>
                    <a:pt x="1587" y="477"/>
                    <a:pt x="1587" y="308"/>
                  </a:cubicBezTo>
                  <a:cubicBezTo>
                    <a:pt x="1587" y="138"/>
                    <a:pt x="1449"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3;p55">
              <a:extLst>
                <a:ext uri="{FF2B5EF4-FFF2-40B4-BE49-F238E27FC236}">
                  <a16:creationId xmlns:a16="http://schemas.microsoft.com/office/drawing/2014/main" id="{8732E96D-CBDE-D7FE-2785-B06A8DC95DDF}"/>
                </a:ext>
              </a:extLst>
            </p:cNvPr>
            <p:cNvSpPr/>
            <p:nvPr/>
          </p:nvSpPr>
          <p:spPr>
            <a:xfrm>
              <a:off x="5542713" y="3459850"/>
              <a:ext cx="115400" cy="15375"/>
            </a:xfrm>
            <a:custGeom>
              <a:avLst/>
              <a:gdLst/>
              <a:ahLst/>
              <a:cxnLst/>
              <a:rect l="l" t="t" r="r" b="b"/>
              <a:pathLst>
                <a:path w="4616" h="615" extrusionOk="0">
                  <a:moveTo>
                    <a:pt x="308" y="0"/>
                  </a:moveTo>
                  <a:cubicBezTo>
                    <a:pt x="139" y="0"/>
                    <a:pt x="1" y="138"/>
                    <a:pt x="1" y="307"/>
                  </a:cubicBezTo>
                  <a:cubicBezTo>
                    <a:pt x="1" y="477"/>
                    <a:pt x="139" y="615"/>
                    <a:pt x="308" y="615"/>
                  </a:cubicBezTo>
                  <a:lnTo>
                    <a:pt x="4308" y="615"/>
                  </a:lnTo>
                  <a:cubicBezTo>
                    <a:pt x="4477" y="615"/>
                    <a:pt x="4615" y="477"/>
                    <a:pt x="4615" y="307"/>
                  </a:cubicBezTo>
                  <a:cubicBezTo>
                    <a:pt x="4615" y="138"/>
                    <a:pt x="4477" y="0"/>
                    <a:pt x="4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4;p55">
              <a:extLst>
                <a:ext uri="{FF2B5EF4-FFF2-40B4-BE49-F238E27FC236}">
                  <a16:creationId xmlns:a16="http://schemas.microsoft.com/office/drawing/2014/main" id="{41550670-6269-AFD2-11A0-C8F159CA1767}"/>
                </a:ext>
              </a:extLst>
            </p:cNvPr>
            <p:cNvSpPr/>
            <p:nvPr/>
          </p:nvSpPr>
          <p:spPr>
            <a:xfrm>
              <a:off x="5618413" y="3534250"/>
              <a:ext cx="39700" cy="15350"/>
            </a:xfrm>
            <a:custGeom>
              <a:avLst/>
              <a:gdLst/>
              <a:ahLst/>
              <a:cxnLst/>
              <a:rect l="l" t="t" r="r" b="b"/>
              <a:pathLst>
                <a:path w="1588" h="614" extrusionOk="0">
                  <a:moveTo>
                    <a:pt x="306" y="0"/>
                  </a:moveTo>
                  <a:cubicBezTo>
                    <a:pt x="137" y="0"/>
                    <a:pt x="1" y="137"/>
                    <a:pt x="1" y="308"/>
                  </a:cubicBezTo>
                  <a:cubicBezTo>
                    <a:pt x="1" y="477"/>
                    <a:pt x="137" y="613"/>
                    <a:pt x="306" y="613"/>
                  </a:cubicBezTo>
                  <a:lnTo>
                    <a:pt x="1280" y="613"/>
                  </a:lnTo>
                  <a:cubicBezTo>
                    <a:pt x="1449" y="613"/>
                    <a:pt x="1587" y="477"/>
                    <a:pt x="1587" y="308"/>
                  </a:cubicBezTo>
                  <a:cubicBezTo>
                    <a:pt x="1587" y="137"/>
                    <a:pt x="1449"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5;p55">
              <a:extLst>
                <a:ext uri="{FF2B5EF4-FFF2-40B4-BE49-F238E27FC236}">
                  <a16:creationId xmlns:a16="http://schemas.microsoft.com/office/drawing/2014/main" id="{0507CC4E-2299-DB7D-917A-5A2C5A70EB1B}"/>
                </a:ext>
              </a:extLst>
            </p:cNvPr>
            <p:cNvSpPr/>
            <p:nvPr/>
          </p:nvSpPr>
          <p:spPr>
            <a:xfrm>
              <a:off x="5542713" y="3576450"/>
              <a:ext cx="115400" cy="15375"/>
            </a:xfrm>
            <a:custGeom>
              <a:avLst/>
              <a:gdLst/>
              <a:ahLst/>
              <a:cxnLst/>
              <a:rect l="l" t="t" r="r" b="b"/>
              <a:pathLst>
                <a:path w="4616" h="615" extrusionOk="0">
                  <a:moveTo>
                    <a:pt x="308" y="0"/>
                  </a:moveTo>
                  <a:cubicBezTo>
                    <a:pt x="139" y="0"/>
                    <a:pt x="1" y="138"/>
                    <a:pt x="1" y="308"/>
                  </a:cubicBezTo>
                  <a:cubicBezTo>
                    <a:pt x="1" y="477"/>
                    <a:pt x="139" y="615"/>
                    <a:pt x="308" y="615"/>
                  </a:cubicBezTo>
                  <a:lnTo>
                    <a:pt x="4308" y="615"/>
                  </a:lnTo>
                  <a:cubicBezTo>
                    <a:pt x="4477" y="615"/>
                    <a:pt x="4615" y="477"/>
                    <a:pt x="4615" y="308"/>
                  </a:cubicBezTo>
                  <a:cubicBezTo>
                    <a:pt x="4615" y="138"/>
                    <a:pt x="4477" y="0"/>
                    <a:pt x="4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046;p55">
            <a:extLst>
              <a:ext uri="{FF2B5EF4-FFF2-40B4-BE49-F238E27FC236}">
                <a16:creationId xmlns:a16="http://schemas.microsoft.com/office/drawing/2014/main" id="{2804DBB2-EA40-989B-C594-4606FDD93982}"/>
              </a:ext>
            </a:extLst>
          </p:cNvPr>
          <p:cNvGrpSpPr/>
          <p:nvPr/>
        </p:nvGrpSpPr>
        <p:grpSpPr>
          <a:xfrm>
            <a:off x="11969932" y="4268213"/>
            <a:ext cx="725283" cy="594652"/>
            <a:chOff x="4095538" y="3350450"/>
            <a:chExt cx="392675" cy="321950"/>
          </a:xfrm>
        </p:grpSpPr>
        <p:sp>
          <p:nvSpPr>
            <p:cNvPr id="30" name="Google Shape;1047;p55">
              <a:extLst>
                <a:ext uri="{FF2B5EF4-FFF2-40B4-BE49-F238E27FC236}">
                  <a16:creationId xmlns:a16="http://schemas.microsoft.com/office/drawing/2014/main" id="{F5406240-CF1E-D7F4-1E9C-98B9FA6D379E}"/>
                </a:ext>
              </a:extLst>
            </p:cNvPr>
            <p:cNvSpPr/>
            <p:nvPr/>
          </p:nvSpPr>
          <p:spPr>
            <a:xfrm>
              <a:off x="4095538" y="3350450"/>
              <a:ext cx="392675" cy="321950"/>
            </a:xfrm>
            <a:custGeom>
              <a:avLst/>
              <a:gdLst/>
              <a:ahLst/>
              <a:cxnLst/>
              <a:rect l="l" t="t" r="r" b="b"/>
              <a:pathLst>
                <a:path w="15707" h="12878" extrusionOk="0">
                  <a:moveTo>
                    <a:pt x="12979" y="3382"/>
                  </a:moveTo>
                  <a:lnTo>
                    <a:pt x="12979" y="9530"/>
                  </a:lnTo>
                  <a:lnTo>
                    <a:pt x="2726" y="9530"/>
                  </a:lnTo>
                  <a:lnTo>
                    <a:pt x="2726" y="3382"/>
                  </a:lnTo>
                  <a:lnTo>
                    <a:pt x="3702" y="3382"/>
                  </a:lnTo>
                  <a:lnTo>
                    <a:pt x="3702" y="5387"/>
                  </a:lnTo>
                  <a:cubicBezTo>
                    <a:pt x="3702" y="6241"/>
                    <a:pt x="4398" y="6935"/>
                    <a:pt x="5252" y="6935"/>
                  </a:cubicBezTo>
                  <a:lnTo>
                    <a:pt x="5769" y="6935"/>
                  </a:lnTo>
                  <a:lnTo>
                    <a:pt x="5769" y="7998"/>
                  </a:lnTo>
                  <a:cubicBezTo>
                    <a:pt x="5769" y="8179"/>
                    <a:pt x="5922" y="8303"/>
                    <a:pt x="6081" y="8303"/>
                  </a:cubicBezTo>
                  <a:cubicBezTo>
                    <a:pt x="6146" y="8303"/>
                    <a:pt x="6212" y="8282"/>
                    <a:pt x="6270" y="8236"/>
                  </a:cubicBezTo>
                  <a:lnTo>
                    <a:pt x="7862" y="6935"/>
                  </a:lnTo>
                  <a:lnTo>
                    <a:pt x="10461" y="6935"/>
                  </a:lnTo>
                  <a:cubicBezTo>
                    <a:pt x="11315" y="6935"/>
                    <a:pt x="12011" y="6241"/>
                    <a:pt x="12011" y="5387"/>
                  </a:cubicBezTo>
                  <a:lnTo>
                    <a:pt x="12011" y="3382"/>
                  </a:lnTo>
                  <a:close/>
                  <a:moveTo>
                    <a:pt x="13916" y="2085"/>
                  </a:moveTo>
                  <a:cubicBezTo>
                    <a:pt x="14155" y="2085"/>
                    <a:pt x="14348" y="2280"/>
                    <a:pt x="14348" y="2517"/>
                  </a:cubicBezTo>
                  <a:lnTo>
                    <a:pt x="14348" y="10395"/>
                  </a:lnTo>
                  <a:cubicBezTo>
                    <a:pt x="14348" y="10632"/>
                    <a:pt x="14155" y="10827"/>
                    <a:pt x="13916" y="10827"/>
                  </a:cubicBezTo>
                  <a:lnTo>
                    <a:pt x="1790" y="10827"/>
                  </a:lnTo>
                  <a:cubicBezTo>
                    <a:pt x="1552" y="10827"/>
                    <a:pt x="1357" y="10632"/>
                    <a:pt x="1357" y="10395"/>
                  </a:cubicBezTo>
                  <a:lnTo>
                    <a:pt x="1357" y="2517"/>
                  </a:lnTo>
                  <a:cubicBezTo>
                    <a:pt x="1357" y="2280"/>
                    <a:pt x="1552" y="2085"/>
                    <a:pt x="1790" y="2085"/>
                  </a:cubicBezTo>
                  <a:lnTo>
                    <a:pt x="3702" y="2085"/>
                  </a:lnTo>
                  <a:lnTo>
                    <a:pt x="3702" y="2769"/>
                  </a:lnTo>
                  <a:lnTo>
                    <a:pt x="2419" y="2769"/>
                  </a:lnTo>
                  <a:cubicBezTo>
                    <a:pt x="2250" y="2769"/>
                    <a:pt x="2114" y="2907"/>
                    <a:pt x="2114" y="3077"/>
                  </a:cubicBezTo>
                  <a:lnTo>
                    <a:pt x="2114" y="9835"/>
                  </a:lnTo>
                  <a:cubicBezTo>
                    <a:pt x="2114" y="10007"/>
                    <a:pt x="2250" y="10143"/>
                    <a:pt x="2419" y="10143"/>
                  </a:cubicBezTo>
                  <a:lnTo>
                    <a:pt x="13286" y="10143"/>
                  </a:lnTo>
                  <a:cubicBezTo>
                    <a:pt x="13455" y="10143"/>
                    <a:pt x="13593" y="10007"/>
                    <a:pt x="13593" y="9835"/>
                  </a:cubicBezTo>
                  <a:lnTo>
                    <a:pt x="13593" y="3077"/>
                  </a:lnTo>
                  <a:cubicBezTo>
                    <a:pt x="13593" y="2907"/>
                    <a:pt x="13455" y="2769"/>
                    <a:pt x="13286" y="2769"/>
                  </a:cubicBezTo>
                  <a:lnTo>
                    <a:pt x="12011" y="2769"/>
                  </a:lnTo>
                  <a:lnTo>
                    <a:pt x="12011" y="2085"/>
                  </a:lnTo>
                  <a:close/>
                  <a:moveTo>
                    <a:pt x="5740" y="11440"/>
                  </a:moveTo>
                  <a:lnTo>
                    <a:pt x="5740" y="11836"/>
                  </a:lnTo>
                  <a:cubicBezTo>
                    <a:pt x="5740" y="11989"/>
                    <a:pt x="5773" y="12132"/>
                    <a:pt x="5832" y="12263"/>
                  </a:cubicBezTo>
                  <a:lnTo>
                    <a:pt x="947" y="12263"/>
                  </a:lnTo>
                  <a:cubicBezTo>
                    <a:pt x="763" y="12263"/>
                    <a:pt x="613" y="12114"/>
                    <a:pt x="613" y="11930"/>
                  </a:cubicBezTo>
                  <a:lnTo>
                    <a:pt x="613" y="11440"/>
                  </a:lnTo>
                  <a:close/>
                  <a:moveTo>
                    <a:pt x="9355" y="11440"/>
                  </a:moveTo>
                  <a:lnTo>
                    <a:pt x="9355" y="11836"/>
                  </a:lnTo>
                  <a:cubicBezTo>
                    <a:pt x="9355" y="12072"/>
                    <a:pt x="9163" y="12263"/>
                    <a:pt x="8928" y="12263"/>
                  </a:cubicBezTo>
                  <a:lnTo>
                    <a:pt x="6780" y="12263"/>
                  </a:lnTo>
                  <a:cubicBezTo>
                    <a:pt x="6544" y="12263"/>
                    <a:pt x="6352" y="12072"/>
                    <a:pt x="6352" y="11836"/>
                  </a:cubicBezTo>
                  <a:lnTo>
                    <a:pt x="6352" y="11440"/>
                  </a:lnTo>
                  <a:close/>
                  <a:moveTo>
                    <a:pt x="15094" y="11440"/>
                  </a:moveTo>
                  <a:lnTo>
                    <a:pt x="15094" y="11930"/>
                  </a:lnTo>
                  <a:cubicBezTo>
                    <a:pt x="15094" y="12114"/>
                    <a:pt x="14943" y="12263"/>
                    <a:pt x="14759" y="12263"/>
                  </a:cubicBezTo>
                  <a:lnTo>
                    <a:pt x="9875" y="12263"/>
                  </a:lnTo>
                  <a:cubicBezTo>
                    <a:pt x="9934" y="12132"/>
                    <a:pt x="9967" y="11989"/>
                    <a:pt x="9967" y="11836"/>
                  </a:cubicBezTo>
                  <a:lnTo>
                    <a:pt x="9967" y="11440"/>
                  </a:lnTo>
                  <a:close/>
                  <a:moveTo>
                    <a:pt x="5252" y="1"/>
                  </a:moveTo>
                  <a:cubicBezTo>
                    <a:pt x="4424" y="1"/>
                    <a:pt x="3746" y="654"/>
                    <a:pt x="3704" y="1472"/>
                  </a:cubicBezTo>
                  <a:lnTo>
                    <a:pt x="1790" y="1472"/>
                  </a:lnTo>
                  <a:cubicBezTo>
                    <a:pt x="1213" y="1472"/>
                    <a:pt x="744" y="1941"/>
                    <a:pt x="744" y="2517"/>
                  </a:cubicBezTo>
                  <a:lnTo>
                    <a:pt x="744" y="10395"/>
                  </a:lnTo>
                  <a:cubicBezTo>
                    <a:pt x="744" y="10549"/>
                    <a:pt x="777" y="10695"/>
                    <a:pt x="838" y="10827"/>
                  </a:cubicBezTo>
                  <a:lnTo>
                    <a:pt x="306" y="10827"/>
                  </a:lnTo>
                  <a:cubicBezTo>
                    <a:pt x="137" y="10827"/>
                    <a:pt x="1" y="10965"/>
                    <a:pt x="1" y="11135"/>
                  </a:cubicBezTo>
                  <a:lnTo>
                    <a:pt x="1" y="11930"/>
                  </a:lnTo>
                  <a:cubicBezTo>
                    <a:pt x="1" y="12453"/>
                    <a:pt x="424" y="12878"/>
                    <a:pt x="947" y="12878"/>
                  </a:cubicBezTo>
                  <a:lnTo>
                    <a:pt x="14759" y="12878"/>
                  </a:lnTo>
                  <a:cubicBezTo>
                    <a:pt x="15281" y="12878"/>
                    <a:pt x="15706" y="12453"/>
                    <a:pt x="15706" y="11930"/>
                  </a:cubicBezTo>
                  <a:lnTo>
                    <a:pt x="15706" y="11135"/>
                  </a:lnTo>
                  <a:cubicBezTo>
                    <a:pt x="15706" y="10965"/>
                    <a:pt x="15568" y="10827"/>
                    <a:pt x="15399" y="10827"/>
                  </a:cubicBezTo>
                  <a:lnTo>
                    <a:pt x="14869" y="10827"/>
                  </a:lnTo>
                  <a:cubicBezTo>
                    <a:pt x="14928" y="10695"/>
                    <a:pt x="14963" y="10549"/>
                    <a:pt x="14963" y="10395"/>
                  </a:cubicBezTo>
                  <a:lnTo>
                    <a:pt x="14963" y="2517"/>
                  </a:lnTo>
                  <a:cubicBezTo>
                    <a:pt x="14963" y="1941"/>
                    <a:pt x="14494" y="1472"/>
                    <a:pt x="13916" y="1472"/>
                  </a:cubicBezTo>
                  <a:lnTo>
                    <a:pt x="12009" y="1472"/>
                  </a:lnTo>
                  <a:cubicBezTo>
                    <a:pt x="11966" y="654"/>
                    <a:pt x="11289" y="1"/>
                    <a:pt x="10461" y="1"/>
                  </a:cubicBezTo>
                  <a:lnTo>
                    <a:pt x="9216" y="1"/>
                  </a:lnTo>
                  <a:cubicBezTo>
                    <a:pt x="9047" y="1"/>
                    <a:pt x="8911" y="139"/>
                    <a:pt x="8911" y="308"/>
                  </a:cubicBezTo>
                  <a:cubicBezTo>
                    <a:pt x="8911" y="478"/>
                    <a:pt x="9047" y="616"/>
                    <a:pt x="9216" y="616"/>
                  </a:cubicBezTo>
                  <a:lnTo>
                    <a:pt x="10461" y="616"/>
                  </a:lnTo>
                  <a:cubicBezTo>
                    <a:pt x="10978" y="616"/>
                    <a:pt x="11398" y="1035"/>
                    <a:pt x="11398" y="1551"/>
                  </a:cubicBezTo>
                  <a:lnTo>
                    <a:pt x="11398" y="5387"/>
                  </a:lnTo>
                  <a:cubicBezTo>
                    <a:pt x="11398" y="5902"/>
                    <a:pt x="10978" y="6322"/>
                    <a:pt x="10461" y="6322"/>
                  </a:cubicBezTo>
                  <a:lnTo>
                    <a:pt x="7753" y="6322"/>
                  </a:lnTo>
                  <a:cubicBezTo>
                    <a:pt x="7681" y="6322"/>
                    <a:pt x="7613" y="6346"/>
                    <a:pt x="7558" y="6390"/>
                  </a:cubicBezTo>
                  <a:lnTo>
                    <a:pt x="6382" y="7352"/>
                  </a:lnTo>
                  <a:lnTo>
                    <a:pt x="6382" y="6627"/>
                  </a:lnTo>
                  <a:cubicBezTo>
                    <a:pt x="6382" y="6458"/>
                    <a:pt x="6246" y="6322"/>
                    <a:pt x="6076" y="6322"/>
                  </a:cubicBezTo>
                  <a:lnTo>
                    <a:pt x="5252" y="6322"/>
                  </a:lnTo>
                  <a:cubicBezTo>
                    <a:pt x="4736" y="6322"/>
                    <a:pt x="4317" y="5902"/>
                    <a:pt x="4317" y="5387"/>
                  </a:cubicBezTo>
                  <a:lnTo>
                    <a:pt x="4317" y="1551"/>
                  </a:lnTo>
                  <a:cubicBezTo>
                    <a:pt x="4317" y="1035"/>
                    <a:pt x="4736" y="616"/>
                    <a:pt x="5252" y="616"/>
                  </a:cubicBezTo>
                  <a:lnTo>
                    <a:pt x="6518" y="616"/>
                  </a:lnTo>
                  <a:cubicBezTo>
                    <a:pt x="6687" y="616"/>
                    <a:pt x="6824" y="478"/>
                    <a:pt x="6824" y="308"/>
                  </a:cubicBezTo>
                  <a:cubicBezTo>
                    <a:pt x="6824" y="139"/>
                    <a:pt x="6687" y="1"/>
                    <a:pt x="6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8;p55">
              <a:extLst>
                <a:ext uri="{FF2B5EF4-FFF2-40B4-BE49-F238E27FC236}">
                  <a16:creationId xmlns:a16="http://schemas.microsoft.com/office/drawing/2014/main" id="{996BBC86-A77E-6D16-194D-A100041B1A1B}"/>
                </a:ext>
              </a:extLst>
            </p:cNvPr>
            <p:cNvSpPr/>
            <p:nvPr/>
          </p:nvSpPr>
          <p:spPr>
            <a:xfrm>
              <a:off x="4256863" y="3391925"/>
              <a:ext cx="84100" cy="93225"/>
            </a:xfrm>
            <a:custGeom>
              <a:avLst/>
              <a:gdLst/>
              <a:ahLst/>
              <a:cxnLst/>
              <a:rect l="l" t="t" r="r" b="b"/>
              <a:pathLst>
                <a:path w="3364" h="3729" extrusionOk="0">
                  <a:moveTo>
                    <a:pt x="614" y="698"/>
                  </a:moveTo>
                  <a:lnTo>
                    <a:pt x="2636" y="1865"/>
                  </a:lnTo>
                  <a:lnTo>
                    <a:pt x="614" y="3032"/>
                  </a:lnTo>
                  <a:lnTo>
                    <a:pt x="614" y="698"/>
                  </a:lnTo>
                  <a:close/>
                  <a:moveTo>
                    <a:pt x="500" y="0"/>
                  </a:moveTo>
                  <a:cubicBezTo>
                    <a:pt x="413" y="0"/>
                    <a:pt x="327" y="22"/>
                    <a:pt x="251" y="67"/>
                  </a:cubicBezTo>
                  <a:cubicBezTo>
                    <a:pt x="96" y="155"/>
                    <a:pt x="1" y="321"/>
                    <a:pt x="1" y="497"/>
                  </a:cubicBezTo>
                  <a:lnTo>
                    <a:pt x="1" y="3231"/>
                  </a:lnTo>
                  <a:cubicBezTo>
                    <a:pt x="1" y="3407"/>
                    <a:pt x="96" y="3573"/>
                    <a:pt x="251" y="3661"/>
                  </a:cubicBezTo>
                  <a:cubicBezTo>
                    <a:pt x="327" y="3706"/>
                    <a:pt x="413" y="3729"/>
                    <a:pt x="500" y="3729"/>
                  </a:cubicBezTo>
                  <a:cubicBezTo>
                    <a:pt x="586" y="3729"/>
                    <a:pt x="672" y="3706"/>
                    <a:pt x="748" y="3661"/>
                  </a:cubicBezTo>
                  <a:lnTo>
                    <a:pt x="3115" y="2296"/>
                  </a:lnTo>
                  <a:cubicBezTo>
                    <a:pt x="3268" y="2207"/>
                    <a:pt x="3364" y="2042"/>
                    <a:pt x="3364" y="1865"/>
                  </a:cubicBezTo>
                  <a:cubicBezTo>
                    <a:pt x="3364" y="1686"/>
                    <a:pt x="3268" y="1521"/>
                    <a:pt x="3115" y="1432"/>
                  </a:cubicBezTo>
                  <a:lnTo>
                    <a:pt x="748" y="67"/>
                  </a:lnTo>
                  <a:cubicBezTo>
                    <a:pt x="672" y="22"/>
                    <a:pt x="58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49;p55">
              <a:extLst>
                <a:ext uri="{FF2B5EF4-FFF2-40B4-BE49-F238E27FC236}">
                  <a16:creationId xmlns:a16="http://schemas.microsoft.com/office/drawing/2014/main" id="{D40AEA53-45AA-D3A9-00ED-A574F62D1F07}"/>
                </a:ext>
              </a:extLst>
            </p:cNvPr>
            <p:cNvSpPr/>
            <p:nvPr/>
          </p:nvSpPr>
          <p:spPr>
            <a:xfrm>
              <a:off x="4284013" y="3350500"/>
              <a:ext cx="17425" cy="15325"/>
            </a:xfrm>
            <a:custGeom>
              <a:avLst/>
              <a:gdLst/>
              <a:ahLst/>
              <a:cxnLst/>
              <a:rect l="l" t="t" r="r" b="b"/>
              <a:pathLst>
                <a:path w="697" h="613" extrusionOk="0">
                  <a:moveTo>
                    <a:pt x="346" y="1"/>
                  </a:moveTo>
                  <a:cubicBezTo>
                    <a:pt x="307" y="1"/>
                    <a:pt x="268" y="8"/>
                    <a:pt x="231" y="23"/>
                  </a:cubicBezTo>
                  <a:cubicBezTo>
                    <a:pt x="78" y="87"/>
                    <a:pt x="1" y="269"/>
                    <a:pt x="65" y="424"/>
                  </a:cubicBezTo>
                  <a:cubicBezTo>
                    <a:pt x="114" y="541"/>
                    <a:pt x="230" y="613"/>
                    <a:pt x="351" y="613"/>
                  </a:cubicBezTo>
                  <a:cubicBezTo>
                    <a:pt x="390" y="613"/>
                    <a:pt x="429" y="605"/>
                    <a:pt x="466" y="590"/>
                  </a:cubicBezTo>
                  <a:cubicBezTo>
                    <a:pt x="621" y="525"/>
                    <a:pt x="696" y="343"/>
                    <a:pt x="632" y="189"/>
                  </a:cubicBezTo>
                  <a:cubicBezTo>
                    <a:pt x="583" y="71"/>
                    <a:pt x="467"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3" name="Chart 32">
            <a:extLst>
              <a:ext uri="{FF2B5EF4-FFF2-40B4-BE49-F238E27FC236}">
                <a16:creationId xmlns:a16="http://schemas.microsoft.com/office/drawing/2014/main" id="{801887D1-90A7-E16B-F4AF-FA7A96F4589E}"/>
              </a:ext>
            </a:extLst>
          </p:cNvPr>
          <p:cNvGraphicFramePr/>
          <p:nvPr>
            <p:extLst>
              <p:ext uri="{D42A27DB-BD31-4B8C-83A1-F6EECF244321}">
                <p14:modId xmlns:p14="http://schemas.microsoft.com/office/powerpoint/2010/main" val="404944478"/>
              </p:ext>
            </p:extLst>
          </p:nvPr>
        </p:nvGraphicFramePr>
        <p:xfrm>
          <a:off x="1141895" y="2053110"/>
          <a:ext cx="6889996" cy="5253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7224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8DDD07-3425-6776-19F4-1D663A8474B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070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AE97-C866-C32F-DBCA-6F56AF1F0BE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502B61E-DAA9-6561-6F50-68696857F135}"/>
              </a:ext>
            </a:extLst>
          </p:cNvPr>
          <p:cNvSpPr>
            <a:spLocks noGrp="1"/>
          </p:cNvSpPr>
          <p:nvPr>
            <p:ph type="subTitle" idx="1"/>
          </p:nvPr>
        </p:nvSpPr>
        <p:spPr>
          <a:xfrm>
            <a:off x="750277" y="4225291"/>
            <a:ext cx="5334000" cy="1986914"/>
          </a:xfrm>
        </p:spPr>
        <p:txBody>
          <a:bodyPr/>
          <a:lstStyle/>
          <a:p>
            <a:endParaRPr lang="en-US"/>
          </a:p>
        </p:txBody>
      </p:sp>
    </p:spTree>
    <p:extLst>
      <p:ext uri="{BB962C8B-B14F-4D97-AF65-F5344CB8AC3E}">
        <p14:creationId xmlns:p14="http://schemas.microsoft.com/office/powerpoint/2010/main" val="618046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2CCFD2-1E2E-D89D-CE77-4D32EB4D57D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99941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Google Shape;1881;p64">
            <a:extLst>
              <a:ext uri="{FF2B5EF4-FFF2-40B4-BE49-F238E27FC236}">
                <a16:creationId xmlns:a16="http://schemas.microsoft.com/office/drawing/2014/main" id="{7F054C92-5E6B-FE51-B033-FC7633F79BB2}"/>
              </a:ext>
            </a:extLst>
          </p:cNvPr>
          <p:cNvSpPr/>
          <p:nvPr/>
        </p:nvSpPr>
        <p:spPr>
          <a:xfrm>
            <a:off x="1942160" y="4114800"/>
            <a:ext cx="1687826" cy="1608489"/>
          </a:xfrm>
          <a:prstGeom prst="roundRect">
            <a:avLst>
              <a:gd name="adj" fmla="val 16667"/>
            </a:avLst>
          </a:prstGeom>
          <a:solidFill>
            <a:schemeClr val="tx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882;p64">
            <a:extLst>
              <a:ext uri="{FF2B5EF4-FFF2-40B4-BE49-F238E27FC236}">
                <a16:creationId xmlns:a16="http://schemas.microsoft.com/office/drawing/2014/main" id="{A2745545-DF1B-B684-3B74-7FE8C884183F}"/>
              </a:ext>
            </a:extLst>
          </p:cNvPr>
          <p:cNvSpPr/>
          <p:nvPr/>
        </p:nvSpPr>
        <p:spPr>
          <a:xfrm>
            <a:off x="4206713" y="4114800"/>
            <a:ext cx="1687826" cy="1608489"/>
          </a:xfrm>
          <a:prstGeom prst="roundRect">
            <a:avLst>
              <a:gd name="adj" fmla="val 16667"/>
            </a:avLst>
          </a:prstGeom>
          <a:solidFill>
            <a:schemeClr val="bg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883;p64">
            <a:extLst>
              <a:ext uri="{FF2B5EF4-FFF2-40B4-BE49-F238E27FC236}">
                <a16:creationId xmlns:a16="http://schemas.microsoft.com/office/drawing/2014/main" id="{C446C5D3-6A06-011F-B6CF-DB6C70FEC928}"/>
              </a:ext>
            </a:extLst>
          </p:cNvPr>
          <p:cNvSpPr/>
          <p:nvPr/>
        </p:nvSpPr>
        <p:spPr>
          <a:xfrm>
            <a:off x="6471264" y="4114800"/>
            <a:ext cx="1687826" cy="1608489"/>
          </a:xfrm>
          <a:prstGeom prst="roundRect">
            <a:avLst>
              <a:gd name="adj" fmla="val 16667"/>
            </a:avLst>
          </a:prstGeom>
          <a:solidFill>
            <a:schemeClr val="accen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87;p64">
            <a:extLst>
              <a:ext uri="{FF2B5EF4-FFF2-40B4-BE49-F238E27FC236}">
                <a16:creationId xmlns:a16="http://schemas.microsoft.com/office/drawing/2014/main" id="{EFFE5B1C-582C-AF4E-D3AC-5843A1190C89}"/>
              </a:ext>
            </a:extLst>
          </p:cNvPr>
          <p:cNvSpPr/>
          <p:nvPr/>
        </p:nvSpPr>
        <p:spPr>
          <a:xfrm>
            <a:off x="8735851" y="4114800"/>
            <a:ext cx="1687826" cy="1608489"/>
          </a:xfrm>
          <a:prstGeom prst="roundRect">
            <a:avLst>
              <a:gd name="adj" fmla="val 16667"/>
            </a:avLst>
          </a:prstGeom>
          <a:solidFill>
            <a:schemeClr val="accen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89;p64">
            <a:extLst>
              <a:ext uri="{FF2B5EF4-FFF2-40B4-BE49-F238E27FC236}">
                <a16:creationId xmlns:a16="http://schemas.microsoft.com/office/drawing/2014/main" id="{8EAEAB03-0BF5-0072-E499-5CF4D8A31212}"/>
              </a:ext>
            </a:extLst>
          </p:cNvPr>
          <p:cNvSpPr/>
          <p:nvPr/>
        </p:nvSpPr>
        <p:spPr>
          <a:xfrm>
            <a:off x="11000414" y="4114800"/>
            <a:ext cx="1687826" cy="1608489"/>
          </a:xfrm>
          <a:prstGeom prst="roundRect">
            <a:avLst>
              <a:gd name="adj" fmla="val 16667"/>
            </a:avLst>
          </a:prstGeom>
          <a:solidFill>
            <a:schemeClr val="accent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itle 3">
            <a:extLst>
              <a:ext uri="{FF2B5EF4-FFF2-40B4-BE49-F238E27FC236}">
                <a16:creationId xmlns:a16="http://schemas.microsoft.com/office/drawing/2014/main" id="{C99B41CB-98B3-33A7-FEA2-30358A903CDC}"/>
              </a:ext>
            </a:extLst>
          </p:cNvPr>
          <p:cNvSpPr txBox="1">
            <a:spLocks/>
          </p:cNvSpPr>
          <p:nvPr/>
        </p:nvSpPr>
        <p:spPr>
          <a:xfrm>
            <a:off x="1924050" y="2309510"/>
            <a:ext cx="10782300" cy="65083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Lato" panose="020F0502020204030203" pitchFamily="34" charset="0"/>
              </a:rPr>
              <a:t>Warna yang digunakan</a:t>
            </a:r>
            <a:endParaRPr lang="en-ID" sz="4800" dirty="0">
              <a:solidFill>
                <a:schemeClr val="bg1"/>
              </a:solidFill>
              <a:latin typeface="Lato" panose="020F0502020204030203" pitchFamily="34" charset="0"/>
            </a:endParaRPr>
          </a:p>
        </p:txBody>
      </p:sp>
    </p:spTree>
    <p:extLst>
      <p:ext uri="{BB962C8B-B14F-4D97-AF65-F5344CB8AC3E}">
        <p14:creationId xmlns:p14="http://schemas.microsoft.com/office/powerpoint/2010/main" val="224095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Google Shape;10267;p74">
            <a:extLst>
              <a:ext uri="{FF2B5EF4-FFF2-40B4-BE49-F238E27FC236}">
                <a16:creationId xmlns:a16="http://schemas.microsoft.com/office/drawing/2014/main" id="{BA2BF157-DD15-2453-691D-AB517B647B36}"/>
              </a:ext>
            </a:extLst>
          </p:cNvPr>
          <p:cNvSpPr/>
          <p:nvPr/>
        </p:nvSpPr>
        <p:spPr>
          <a:xfrm>
            <a:off x="1120072" y="2265660"/>
            <a:ext cx="512196" cy="591151"/>
          </a:xfrm>
          <a:custGeom>
            <a:avLst/>
            <a:gdLst/>
            <a:ahLst/>
            <a:cxnLst/>
            <a:rect l="l" t="t" r="r" b="b"/>
            <a:pathLst>
              <a:path w="10996" h="12691" extrusionOk="0">
                <a:moveTo>
                  <a:pt x="6050" y="820"/>
                </a:moveTo>
                <a:lnTo>
                  <a:pt x="6050" y="1639"/>
                </a:lnTo>
                <a:lnTo>
                  <a:pt x="5199" y="1639"/>
                </a:lnTo>
                <a:lnTo>
                  <a:pt x="5199" y="820"/>
                </a:lnTo>
                <a:close/>
                <a:moveTo>
                  <a:pt x="9358" y="2458"/>
                </a:moveTo>
                <a:lnTo>
                  <a:pt x="9358" y="8255"/>
                </a:lnTo>
                <a:lnTo>
                  <a:pt x="1923" y="8255"/>
                </a:lnTo>
                <a:lnTo>
                  <a:pt x="1923" y="2458"/>
                </a:lnTo>
                <a:close/>
                <a:moveTo>
                  <a:pt x="9767" y="9074"/>
                </a:moveTo>
                <a:cubicBezTo>
                  <a:pt x="10019" y="9074"/>
                  <a:pt x="10177" y="9295"/>
                  <a:pt x="10208" y="9515"/>
                </a:cubicBezTo>
                <a:cubicBezTo>
                  <a:pt x="10177" y="9704"/>
                  <a:pt x="10051" y="9830"/>
                  <a:pt x="9893" y="9925"/>
                </a:cubicBezTo>
                <a:cubicBezTo>
                  <a:pt x="9862" y="9940"/>
                  <a:pt x="9893" y="9948"/>
                  <a:pt x="9594" y="9948"/>
                </a:cubicBezTo>
                <a:cubicBezTo>
                  <a:pt x="9295" y="9948"/>
                  <a:pt x="8665" y="9940"/>
                  <a:pt x="7310" y="9925"/>
                </a:cubicBezTo>
                <a:lnTo>
                  <a:pt x="1513" y="9925"/>
                </a:lnTo>
                <a:cubicBezTo>
                  <a:pt x="1324" y="9925"/>
                  <a:pt x="1166" y="9799"/>
                  <a:pt x="1103" y="9641"/>
                </a:cubicBezTo>
                <a:cubicBezTo>
                  <a:pt x="1040" y="9358"/>
                  <a:pt x="1229" y="9074"/>
                  <a:pt x="1513" y="9074"/>
                </a:cubicBezTo>
                <a:close/>
                <a:moveTo>
                  <a:pt x="4790" y="1"/>
                </a:moveTo>
                <a:cubicBezTo>
                  <a:pt x="4538" y="1"/>
                  <a:pt x="4348" y="190"/>
                  <a:pt x="4348" y="379"/>
                </a:cubicBezTo>
                <a:lnTo>
                  <a:pt x="4348" y="1639"/>
                </a:lnTo>
                <a:lnTo>
                  <a:pt x="1419" y="1639"/>
                </a:lnTo>
                <a:cubicBezTo>
                  <a:pt x="1198" y="1639"/>
                  <a:pt x="1040" y="1828"/>
                  <a:pt x="1040" y="2080"/>
                </a:cubicBezTo>
                <a:lnTo>
                  <a:pt x="1040" y="8349"/>
                </a:lnTo>
                <a:cubicBezTo>
                  <a:pt x="788" y="8413"/>
                  <a:pt x="568" y="8570"/>
                  <a:pt x="410" y="8791"/>
                </a:cubicBezTo>
                <a:cubicBezTo>
                  <a:pt x="1" y="9358"/>
                  <a:pt x="158" y="10145"/>
                  <a:pt x="725" y="10555"/>
                </a:cubicBezTo>
                <a:cubicBezTo>
                  <a:pt x="914" y="10649"/>
                  <a:pt x="1166" y="10744"/>
                  <a:pt x="1419" y="10744"/>
                </a:cubicBezTo>
                <a:lnTo>
                  <a:pt x="3277" y="10744"/>
                </a:lnTo>
                <a:lnTo>
                  <a:pt x="2679" y="12067"/>
                </a:lnTo>
                <a:cubicBezTo>
                  <a:pt x="2616" y="12288"/>
                  <a:pt x="2679" y="12508"/>
                  <a:pt x="2836" y="12634"/>
                </a:cubicBezTo>
                <a:cubicBezTo>
                  <a:pt x="2913" y="12673"/>
                  <a:pt x="2987" y="12691"/>
                  <a:pt x="3057" y="12691"/>
                </a:cubicBezTo>
                <a:cubicBezTo>
                  <a:pt x="3214" y="12691"/>
                  <a:pt x="3347" y="12598"/>
                  <a:pt x="3435" y="12445"/>
                </a:cubicBezTo>
                <a:lnTo>
                  <a:pt x="4159" y="10744"/>
                </a:lnTo>
                <a:lnTo>
                  <a:pt x="5136" y="10744"/>
                </a:lnTo>
                <a:lnTo>
                  <a:pt x="5136" y="12225"/>
                </a:lnTo>
                <a:cubicBezTo>
                  <a:pt x="5136" y="12445"/>
                  <a:pt x="5294" y="12634"/>
                  <a:pt x="5483" y="12666"/>
                </a:cubicBezTo>
                <a:cubicBezTo>
                  <a:pt x="5501" y="12668"/>
                  <a:pt x="5520" y="12669"/>
                  <a:pt x="5538" y="12669"/>
                </a:cubicBezTo>
                <a:cubicBezTo>
                  <a:pt x="5766" y="12669"/>
                  <a:pt x="5955" y="12492"/>
                  <a:pt x="5955" y="12288"/>
                </a:cubicBezTo>
                <a:lnTo>
                  <a:pt x="5955" y="10744"/>
                </a:lnTo>
                <a:lnTo>
                  <a:pt x="6932" y="10744"/>
                </a:lnTo>
                <a:lnTo>
                  <a:pt x="7657" y="12382"/>
                </a:lnTo>
                <a:cubicBezTo>
                  <a:pt x="7708" y="12538"/>
                  <a:pt x="7888" y="12651"/>
                  <a:pt x="8056" y="12651"/>
                </a:cubicBezTo>
                <a:cubicBezTo>
                  <a:pt x="8092" y="12651"/>
                  <a:pt x="8127" y="12645"/>
                  <a:pt x="8161" y="12634"/>
                </a:cubicBezTo>
                <a:cubicBezTo>
                  <a:pt x="8413" y="12540"/>
                  <a:pt x="8507" y="12256"/>
                  <a:pt x="8444" y="12067"/>
                </a:cubicBezTo>
                <a:lnTo>
                  <a:pt x="7846" y="10744"/>
                </a:lnTo>
                <a:lnTo>
                  <a:pt x="9704" y="10744"/>
                </a:lnTo>
                <a:cubicBezTo>
                  <a:pt x="10366" y="10744"/>
                  <a:pt x="10965" y="10177"/>
                  <a:pt x="10965" y="9484"/>
                </a:cubicBezTo>
                <a:cubicBezTo>
                  <a:pt x="10996" y="8980"/>
                  <a:pt x="10681" y="8507"/>
                  <a:pt x="10177" y="8349"/>
                </a:cubicBezTo>
                <a:lnTo>
                  <a:pt x="10177" y="2080"/>
                </a:lnTo>
                <a:cubicBezTo>
                  <a:pt x="10177" y="1828"/>
                  <a:pt x="9988" y="1639"/>
                  <a:pt x="9736" y="1639"/>
                </a:cubicBezTo>
                <a:lnTo>
                  <a:pt x="6869" y="1639"/>
                </a:lnTo>
                <a:lnTo>
                  <a:pt x="6869" y="379"/>
                </a:lnTo>
                <a:cubicBezTo>
                  <a:pt x="6869" y="158"/>
                  <a:pt x="6680" y="1"/>
                  <a:pt x="642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0268;p74">
            <a:extLst>
              <a:ext uri="{FF2B5EF4-FFF2-40B4-BE49-F238E27FC236}">
                <a16:creationId xmlns:a16="http://schemas.microsoft.com/office/drawing/2014/main" id="{43AF0E53-22BC-CEE3-2269-2BC7E33E6463}"/>
              </a:ext>
            </a:extLst>
          </p:cNvPr>
          <p:cNvSpPr/>
          <p:nvPr/>
        </p:nvSpPr>
        <p:spPr>
          <a:xfrm>
            <a:off x="1120078" y="3000890"/>
            <a:ext cx="606102" cy="536046"/>
          </a:xfrm>
          <a:custGeom>
            <a:avLst/>
            <a:gdLst/>
            <a:ahLst/>
            <a:cxnLst/>
            <a:rect l="l" t="t" r="r" b="b"/>
            <a:pathLst>
              <a:path w="13012" h="11508" extrusionOk="0">
                <a:moveTo>
                  <a:pt x="9306" y="836"/>
                </a:moveTo>
                <a:cubicBezTo>
                  <a:pt x="9412" y="836"/>
                  <a:pt x="9515" y="875"/>
                  <a:pt x="9578" y="954"/>
                </a:cubicBezTo>
                <a:lnTo>
                  <a:pt x="11909" y="3285"/>
                </a:lnTo>
                <a:cubicBezTo>
                  <a:pt x="12067" y="3443"/>
                  <a:pt x="12067" y="3695"/>
                  <a:pt x="11909" y="3884"/>
                </a:cubicBezTo>
                <a:lnTo>
                  <a:pt x="6900" y="8861"/>
                </a:lnTo>
                <a:lnTo>
                  <a:pt x="4001" y="5963"/>
                </a:lnTo>
                <a:lnTo>
                  <a:pt x="9011" y="954"/>
                </a:lnTo>
                <a:cubicBezTo>
                  <a:pt x="9089" y="875"/>
                  <a:pt x="9200" y="836"/>
                  <a:pt x="9306" y="836"/>
                </a:cubicBezTo>
                <a:close/>
                <a:moveTo>
                  <a:pt x="3466" y="6499"/>
                </a:moveTo>
                <a:lnTo>
                  <a:pt x="6364" y="9428"/>
                </a:lnTo>
                <a:lnTo>
                  <a:pt x="6049" y="9744"/>
                </a:lnTo>
                <a:cubicBezTo>
                  <a:pt x="5986" y="9807"/>
                  <a:pt x="5892" y="9870"/>
                  <a:pt x="5766" y="9870"/>
                </a:cubicBezTo>
                <a:cubicBezTo>
                  <a:pt x="5640" y="9870"/>
                  <a:pt x="5577" y="9807"/>
                  <a:pt x="5514" y="9744"/>
                </a:cubicBezTo>
                <a:cubicBezTo>
                  <a:pt x="5255" y="9506"/>
                  <a:pt x="4936" y="9372"/>
                  <a:pt x="4610" y="9372"/>
                </a:cubicBezTo>
                <a:cubicBezTo>
                  <a:pt x="4460" y="9372"/>
                  <a:pt x="4308" y="9400"/>
                  <a:pt x="4159" y="9460"/>
                </a:cubicBezTo>
                <a:cubicBezTo>
                  <a:pt x="3938" y="9555"/>
                  <a:pt x="3812" y="9712"/>
                  <a:pt x="3686" y="9807"/>
                </a:cubicBezTo>
                <a:lnTo>
                  <a:pt x="3088" y="9239"/>
                </a:lnTo>
                <a:lnTo>
                  <a:pt x="3182" y="9145"/>
                </a:lnTo>
                <a:cubicBezTo>
                  <a:pt x="3655" y="8672"/>
                  <a:pt x="3686" y="7853"/>
                  <a:pt x="3151" y="7381"/>
                </a:cubicBezTo>
                <a:cubicBezTo>
                  <a:pt x="2993" y="7223"/>
                  <a:pt x="3025" y="6940"/>
                  <a:pt x="3182" y="6782"/>
                </a:cubicBezTo>
                <a:lnTo>
                  <a:pt x="3466" y="6499"/>
                </a:lnTo>
                <a:close/>
                <a:moveTo>
                  <a:pt x="2426" y="9807"/>
                </a:moveTo>
                <a:lnTo>
                  <a:pt x="3025" y="10405"/>
                </a:lnTo>
                <a:lnTo>
                  <a:pt x="2773" y="10657"/>
                </a:lnTo>
                <a:lnTo>
                  <a:pt x="1544" y="10657"/>
                </a:lnTo>
                <a:lnTo>
                  <a:pt x="2426" y="9807"/>
                </a:lnTo>
                <a:close/>
                <a:moveTo>
                  <a:pt x="9310" y="1"/>
                </a:moveTo>
                <a:cubicBezTo>
                  <a:pt x="8995" y="1"/>
                  <a:pt x="8680" y="119"/>
                  <a:pt x="8443" y="355"/>
                </a:cubicBezTo>
                <a:lnTo>
                  <a:pt x="2584" y="6247"/>
                </a:lnTo>
                <a:cubicBezTo>
                  <a:pt x="2111" y="6719"/>
                  <a:pt x="2079" y="7538"/>
                  <a:pt x="2552" y="8011"/>
                </a:cubicBezTo>
                <a:cubicBezTo>
                  <a:pt x="2710" y="8137"/>
                  <a:pt x="2710" y="8357"/>
                  <a:pt x="2615" y="8483"/>
                </a:cubicBezTo>
                <a:cubicBezTo>
                  <a:pt x="2584" y="8546"/>
                  <a:pt x="2584" y="8546"/>
                  <a:pt x="2552" y="8609"/>
                </a:cubicBezTo>
                <a:lnTo>
                  <a:pt x="252" y="10815"/>
                </a:lnTo>
                <a:cubicBezTo>
                  <a:pt x="0" y="11067"/>
                  <a:pt x="189" y="11508"/>
                  <a:pt x="536" y="11508"/>
                </a:cubicBezTo>
                <a:lnTo>
                  <a:pt x="2930" y="11508"/>
                </a:lnTo>
                <a:cubicBezTo>
                  <a:pt x="3056" y="11508"/>
                  <a:pt x="3182" y="11476"/>
                  <a:pt x="3245" y="11382"/>
                </a:cubicBezTo>
                <a:lnTo>
                  <a:pt x="4285" y="10374"/>
                </a:lnTo>
                <a:cubicBezTo>
                  <a:pt x="4364" y="10295"/>
                  <a:pt x="4474" y="10255"/>
                  <a:pt x="4584" y="10255"/>
                </a:cubicBezTo>
                <a:cubicBezTo>
                  <a:pt x="4694" y="10255"/>
                  <a:pt x="4805" y="10295"/>
                  <a:pt x="4883" y="10374"/>
                </a:cubicBezTo>
                <a:cubicBezTo>
                  <a:pt x="5092" y="10614"/>
                  <a:pt x="5413" y="10740"/>
                  <a:pt x="5742" y="10740"/>
                </a:cubicBezTo>
                <a:cubicBezTo>
                  <a:pt x="6060" y="10740"/>
                  <a:pt x="6384" y="10622"/>
                  <a:pt x="6616" y="10374"/>
                </a:cubicBezTo>
                <a:lnTo>
                  <a:pt x="12476" y="4482"/>
                </a:lnTo>
                <a:cubicBezTo>
                  <a:pt x="12980" y="3978"/>
                  <a:pt x="13012" y="3191"/>
                  <a:pt x="12508" y="2686"/>
                </a:cubicBezTo>
                <a:lnTo>
                  <a:pt x="10176" y="355"/>
                </a:lnTo>
                <a:cubicBezTo>
                  <a:pt x="9940" y="119"/>
                  <a:pt x="9625" y="1"/>
                  <a:pt x="931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0269;p74">
            <a:extLst>
              <a:ext uri="{FF2B5EF4-FFF2-40B4-BE49-F238E27FC236}">
                <a16:creationId xmlns:a16="http://schemas.microsoft.com/office/drawing/2014/main" id="{D3E99163-0425-3681-A1BB-A8B84F2DEE5D}"/>
              </a:ext>
            </a:extLst>
          </p:cNvPr>
          <p:cNvSpPr/>
          <p:nvPr/>
        </p:nvSpPr>
        <p:spPr>
          <a:xfrm>
            <a:off x="1133260" y="3681012"/>
            <a:ext cx="579738" cy="590917"/>
          </a:xfrm>
          <a:custGeom>
            <a:avLst/>
            <a:gdLst/>
            <a:ahLst/>
            <a:cxnLst/>
            <a:rect l="l" t="t" r="r" b="b"/>
            <a:pathLst>
              <a:path w="12446" h="12686" extrusionOk="0">
                <a:moveTo>
                  <a:pt x="6176" y="808"/>
                </a:moveTo>
                <a:cubicBezTo>
                  <a:pt x="6428" y="808"/>
                  <a:pt x="6554" y="997"/>
                  <a:pt x="6554" y="1249"/>
                </a:cubicBezTo>
                <a:cubicBezTo>
                  <a:pt x="6554" y="1497"/>
                  <a:pt x="6359" y="1667"/>
                  <a:pt x="6153" y="1667"/>
                </a:cubicBezTo>
                <a:cubicBezTo>
                  <a:pt x="6097" y="1667"/>
                  <a:pt x="6041" y="1654"/>
                  <a:pt x="5987" y="1627"/>
                </a:cubicBezTo>
                <a:cubicBezTo>
                  <a:pt x="5829" y="1564"/>
                  <a:pt x="5735" y="1438"/>
                  <a:pt x="5735" y="1249"/>
                </a:cubicBezTo>
                <a:cubicBezTo>
                  <a:pt x="5766" y="997"/>
                  <a:pt x="5924" y="808"/>
                  <a:pt x="6176" y="808"/>
                </a:cubicBezTo>
                <a:close/>
                <a:moveTo>
                  <a:pt x="1986" y="2541"/>
                </a:moveTo>
                <a:lnTo>
                  <a:pt x="3088" y="5755"/>
                </a:lnTo>
                <a:lnTo>
                  <a:pt x="946" y="5755"/>
                </a:lnTo>
                <a:lnTo>
                  <a:pt x="1986" y="2541"/>
                </a:lnTo>
                <a:close/>
                <a:moveTo>
                  <a:pt x="10303" y="2541"/>
                </a:moveTo>
                <a:lnTo>
                  <a:pt x="11374" y="5755"/>
                </a:lnTo>
                <a:lnTo>
                  <a:pt x="9200" y="5755"/>
                </a:lnTo>
                <a:lnTo>
                  <a:pt x="10303" y="2541"/>
                </a:lnTo>
                <a:close/>
                <a:moveTo>
                  <a:pt x="3183" y="6605"/>
                </a:moveTo>
                <a:cubicBezTo>
                  <a:pt x="3025" y="7109"/>
                  <a:pt x="2584" y="7424"/>
                  <a:pt x="2049" y="7424"/>
                </a:cubicBezTo>
                <a:cubicBezTo>
                  <a:pt x="1481" y="7424"/>
                  <a:pt x="1040" y="7078"/>
                  <a:pt x="851" y="6605"/>
                </a:cubicBezTo>
                <a:close/>
                <a:moveTo>
                  <a:pt x="11437" y="6605"/>
                </a:moveTo>
                <a:cubicBezTo>
                  <a:pt x="11279" y="7109"/>
                  <a:pt x="10870" y="7424"/>
                  <a:pt x="10303" y="7424"/>
                </a:cubicBezTo>
                <a:cubicBezTo>
                  <a:pt x="9767" y="7424"/>
                  <a:pt x="9326" y="7078"/>
                  <a:pt x="9137" y="6605"/>
                </a:cubicBezTo>
                <a:close/>
                <a:moveTo>
                  <a:pt x="6617" y="2415"/>
                </a:moveTo>
                <a:lnTo>
                  <a:pt x="6617" y="8558"/>
                </a:lnTo>
                <a:lnTo>
                  <a:pt x="5766" y="8558"/>
                </a:lnTo>
                <a:lnTo>
                  <a:pt x="5766" y="2415"/>
                </a:lnTo>
                <a:cubicBezTo>
                  <a:pt x="5908" y="2462"/>
                  <a:pt x="6050" y="2486"/>
                  <a:pt x="6191" y="2486"/>
                </a:cubicBezTo>
                <a:cubicBezTo>
                  <a:pt x="6333" y="2486"/>
                  <a:pt x="6475" y="2462"/>
                  <a:pt x="6617" y="2415"/>
                </a:cubicBezTo>
                <a:close/>
                <a:moveTo>
                  <a:pt x="8255" y="9346"/>
                </a:moveTo>
                <a:lnTo>
                  <a:pt x="8255" y="10165"/>
                </a:lnTo>
                <a:lnTo>
                  <a:pt x="4128" y="10165"/>
                </a:lnTo>
                <a:lnTo>
                  <a:pt x="4128" y="9346"/>
                </a:lnTo>
                <a:close/>
                <a:moveTo>
                  <a:pt x="9074" y="11016"/>
                </a:moveTo>
                <a:lnTo>
                  <a:pt x="9074" y="11835"/>
                </a:lnTo>
                <a:lnTo>
                  <a:pt x="3309" y="11835"/>
                </a:lnTo>
                <a:lnTo>
                  <a:pt x="3309" y="11016"/>
                </a:lnTo>
                <a:close/>
                <a:moveTo>
                  <a:pt x="6265" y="1"/>
                </a:moveTo>
                <a:cubicBezTo>
                  <a:pt x="5747" y="1"/>
                  <a:pt x="5253" y="326"/>
                  <a:pt x="5073" y="840"/>
                </a:cubicBezTo>
                <a:lnTo>
                  <a:pt x="1292" y="840"/>
                </a:lnTo>
                <a:cubicBezTo>
                  <a:pt x="1103" y="840"/>
                  <a:pt x="914" y="997"/>
                  <a:pt x="851" y="1186"/>
                </a:cubicBezTo>
                <a:cubicBezTo>
                  <a:pt x="820" y="1438"/>
                  <a:pt x="1009" y="1659"/>
                  <a:pt x="1261" y="1659"/>
                </a:cubicBezTo>
                <a:lnTo>
                  <a:pt x="1481" y="1659"/>
                </a:lnTo>
                <a:cubicBezTo>
                  <a:pt x="30" y="6044"/>
                  <a:pt x="1" y="6133"/>
                  <a:pt x="1" y="6133"/>
                </a:cubicBezTo>
                <a:lnTo>
                  <a:pt x="1" y="6133"/>
                </a:lnTo>
                <a:cubicBezTo>
                  <a:pt x="1" y="6133"/>
                  <a:pt x="1" y="6133"/>
                  <a:pt x="1" y="6133"/>
                </a:cubicBezTo>
                <a:lnTo>
                  <a:pt x="1" y="6196"/>
                </a:lnTo>
                <a:cubicBezTo>
                  <a:pt x="1" y="6479"/>
                  <a:pt x="64" y="6763"/>
                  <a:pt x="158" y="6983"/>
                </a:cubicBezTo>
                <a:cubicBezTo>
                  <a:pt x="464" y="7784"/>
                  <a:pt x="1229" y="8250"/>
                  <a:pt x="2042" y="8250"/>
                </a:cubicBezTo>
                <a:cubicBezTo>
                  <a:pt x="2317" y="8250"/>
                  <a:pt x="2597" y="8197"/>
                  <a:pt x="2868" y="8086"/>
                </a:cubicBezTo>
                <a:cubicBezTo>
                  <a:pt x="3403" y="7865"/>
                  <a:pt x="3844" y="7393"/>
                  <a:pt x="4033" y="6794"/>
                </a:cubicBezTo>
                <a:cubicBezTo>
                  <a:pt x="4128" y="6542"/>
                  <a:pt x="4159" y="6290"/>
                  <a:pt x="4128" y="6164"/>
                </a:cubicBezTo>
                <a:lnTo>
                  <a:pt x="4128" y="6038"/>
                </a:lnTo>
                <a:cubicBezTo>
                  <a:pt x="4128" y="6007"/>
                  <a:pt x="2679" y="1659"/>
                  <a:pt x="2679" y="1627"/>
                </a:cubicBezTo>
                <a:lnTo>
                  <a:pt x="4978" y="1627"/>
                </a:lnTo>
                <a:lnTo>
                  <a:pt x="4978" y="8527"/>
                </a:lnTo>
                <a:lnTo>
                  <a:pt x="3781" y="8527"/>
                </a:lnTo>
                <a:cubicBezTo>
                  <a:pt x="3529" y="8527"/>
                  <a:pt x="3340" y="8716"/>
                  <a:pt x="3340" y="8968"/>
                </a:cubicBezTo>
                <a:lnTo>
                  <a:pt x="3340" y="10165"/>
                </a:lnTo>
                <a:lnTo>
                  <a:pt x="2931" y="10165"/>
                </a:lnTo>
                <a:cubicBezTo>
                  <a:pt x="2710" y="10165"/>
                  <a:pt x="2521" y="10386"/>
                  <a:pt x="2521" y="10606"/>
                </a:cubicBezTo>
                <a:lnTo>
                  <a:pt x="2521" y="12245"/>
                </a:lnTo>
                <a:cubicBezTo>
                  <a:pt x="2521" y="12497"/>
                  <a:pt x="2710" y="12686"/>
                  <a:pt x="2931" y="12686"/>
                </a:cubicBezTo>
                <a:lnTo>
                  <a:pt x="9547" y="12686"/>
                </a:lnTo>
                <a:cubicBezTo>
                  <a:pt x="9673" y="12686"/>
                  <a:pt x="9767" y="12654"/>
                  <a:pt x="9830" y="12560"/>
                </a:cubicBezTo>
                <a:cubicBezTo>
                  <a:pt x="9925" y="12497"/>
                  <a:pt x="9956" y="12371"/>
                  <a:pt x="9956" y="12308"/>
                </a:cubicBezTo>
                <a:lnTo>
                  <a:pt x="9956" y="10638"/>
                </a:lnTo>
                <a:cubicBezTo>
                  <a:pt x="9956" y="10417"/>
                  <a:pt x="9767" y="10228"/>
                  <a:pt x="9515" y="10228"/>
                </a:cubicBezTo>
                <a:lnTo>
                  <a:pt x="9137" y="10228"/>
                </a:lnTo>
                <a:lnTo>
                  <a:pt x="9137" y="8968"/>
                </a:lnTo>
                <a:cubicBezTo>
                  <a:pt x="9137" y="8716"/>
                  <a:pt x="8917" y="8527"/>
                  <a:pt x="8696" y="8527"/>
                </a:cubicBezTo>
                <a:lnTo>
                  <a:pt x="7467" y="8527"/>
                </a:lnTo>
                <a:lnTo>
                  <a:pt x="7467" y="1627"/>
                </a:lnTo>
                <a:lnTo>
                  <a:pt x="9799" y="1627"/>
                </a:lnTo>
                <a:cubicBezTo>
                  <a:pt x="9799" y="1659"/>
                  <a:pt x="8350" y="6038"/>
                  <a:pt x="8350" y="6070"/>
                </a:cubicBezTo>
                <a:lnTo>
                  <a:pt x="8350" y="6164"/>
                </a:lnTo>
                <a:lnTo>
                  <a:pt x="8350" y="6227"/>
                </a:lnTo>
                <a:cubicBezTo>
                  <a:pt x="8350" y="6952"/>
                  <a:pt x="8696" y="7550"/>
                  <a:pt x="9232" y="7928"/>
                </a:cubicBezTo>
                <a:cubicBezTo>
                  <a:pt x="9601" y="8178"/>
                  <a:pt x="10011" y="8295"/>
                  <a:pt x="10411" y="8295"/>
                </a:cubicBezTo>
                <a:cubicBezTo>
                  <a:pt x="11275" y="8295"/>
                  <a:pt x="12092" y="7751"/>
                  <a:pt x="12351" y="6826"/>
                </a:cubicBezTo>
                <a:cubicBezTo>
                  <a:pt x="12382" y="6637"/>
                  <a:pt x="12445" y="6448"/>
                  <a:pt x="12445" y="6227"/>
                </a:cubicBezTo>
                <a:cubicBezTo>
                  <a:pt x="12382" y="6164"/>
                  <a:pt x="12351" y="6133"/>
                  <a:pt x="12351" y="6070"/>
                </a:cubicBezTo>
                <a:lnTo>
                  <a:pt x="10901" y="1659"/>
                </a:lnTo>
                <a:lnTo>
                  <a:pt x="11153" y="1659"/>
                </a:lnTo>
                <a:cubicBezTo>
                  <a:pt x="11342" y="1659"/>
                  <a:pt x="11532" y="1501"/>
                  <a:pt x="11563" y="1312"/>
                </a:cubicBezTo>
                <a:cubicBezTo>
                  <a:pt x="11626" y="1092"/>
                  <a:pt x="11406" y="840"/>
                  <a:pt x="11185" y="840"/>
                </a:cubicBezTo>
                <a:lnTo>
                  <a:pt x="7404" y="840"/>
                </a:lnTo>
                <a:cubicBezTo>
                  <a:pt x="7278" y="462"/>
                  <a:pt x="6963" y="178"/>
                  <a:pt x="6617" y="52"/>
                </a:cubicBezTo>
                <a:cubicBezTo>
                  <a:pt x="6501" y="17"/>
                  <a:pt x="6382" y="1"/>
                  <a:pt x="626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0270;p74">
            <a:extLst>
              <a:ext uri="{FF2B5EF4-FFF2-40B4-BE49-F238E27FC236}">
                <a16:creationId xmlns:a16="http://schemas.microsoft.com/office/drawing/2014/main" id="{788CE92C-8220-0E1C-126E-326FA02087A6}"/>
              </a:ext>
            </a:extLst>
          </p:cNvPr>
          <p:cNvGrpSpPr/>
          <p:nvPr/>
        </p:nvGrpSpPr>
        <p:grpSpPr>
          <a:xfrm>
            <a:off x="4512319" y="2309807"/>
            <a:ext cx="588496" cy="591477"/>
            <a:chOff x="-41270450" y="1973375"/>
            <a:chExt cx="315850" cy="317450"/>
          </a:xfrm>
          <a:solidFill>
            <a:schemeClr val="bg1"/>
          </a:solidFill>
        </p:grpSpPr>
        <p:sp>
          <p:nvSpPr>
            <p:cNvPr id="6" name="Google Shape;10271;p74">
              <a:extLst>
                <a:ext uri="{FF2B5EF4-FFF2-40B4-BE49-F238E27FC236}">
                  <a16:creationId xmlns:a16="http://schemas.microsoft.com/office/drawing/2014/main" id="{FA23F1AC-8B77-7A28-B247-DBA4B1DBC224}"/>
                </a:ext>
              </a:extLst>
            </p:cNvPr>
            <p:cNvSpPr/>
            <p:nvPr/>
          </p:nvSpPr>
          <p:spPr>
            <a:xfrm>
              <a:off x="-41270450" y="1973375"/>
              <a:ext cx="315850" cy="317450"/>
            </a:xfrm>
            <a:custGeom>
              <a:avLst/>
              <a:gdLst/>
              <a:ahLst/>
              <a:cxnLst/>
              <a:rect l="l" t="t" r="r" b="b"/>
              <a:pathLst>
                <a:path w="12634" h="12698" extrusionOk="0">
                  <a:moveTo>
                    <a:pt x="11814" y="820"/>
                  </a:moveTo>
                  <a:lnTo>
                    <a:pt x="11814" y="11847"/>
                  </a:lnTo>
                  <a:lnTo>
                    <a:pt x="788" y="11847"/>
                  </a:lnTo>
                  <a:lnTo>
                    <a:pt x="788" y="820"/>
                  </a:lnTo>
                  <a:close/>
                  <a:moveTo>
                    <a:pt x="378" y="1"/>
                  </a:moveTo>
                  <a:cubicBezTo>
                    <a:pt x="158" y="1"/>
                    <a:pt x="0" y="190"/>
                    <a:pt x="0" y="410"/>
                  </a:cubicBezTo>
                  <a:lnTo>
                    <a:pt x="0" y="12288"/>
                  </a:lnTo>
                  <a:cubicBezTo>
                    <a:pt x="0" y="12508"/>
                    <a:pt x="189" y="12697"/>
                    <a:pt x="378" y="12697"/>
                  </a:cubicBezTo>
                  <a:lnTo>
                    <a:pt x="12224" y="12697"/>
                  </a:lnTo>
                  <a:cubicBezTo>
                    <a:pt x="12476" y="12697"/>
                    <a:pt x="12634" y="12508"/>
                    <a:pt x="12634" y="12288"/>
                  </a:cubicBezTo>
                  <a:lnTo>
                    <a:pt x="12634" y="410"/>
                  </a:lnTo>
                  <a:cubicBezTo>
                    <a:pt x="12634" y="158"/>
                    <a:pt x="12476" y="1"/>
                    <a:pt x="122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272;p74">
              <a:extLst>
                <a:ext uri="{FF2B5EF4-FFF2-40B4-BE49-F238E27FC236}">
                  <a16:creationId xmlns:a16="http://schemas.microsoft.com/office/drawing/2014/main" id="{2C4BF238-F275-8FDF-0FA0-CE62F00195DD}"/>
                </a:ext>
              </a:extLst>
            </p:cNvPr>
            <p:cNvSpPr/>
            <p:nvPr/>
          </p:nvSpPr>
          <p:spPr>
            <a:xfrm>
              <a:off x="-41230300" y="2015125"/>
              <a:ext cx="235525" cy="192200"/>
            </a:xfrm>
            <a:custGeom>
              <a:avLst/>
              <a:gdLst/>
              <a:ahLst/>
              <a:cxnLst/>
              <a:rect l="l" t="t" r="r" b="b"/>
              <a:pathLst>
                <a:path w="9421" h="7688" extrusionOk="0">
                  <a:moveTo>
                    <a:pt x="8539" y="788"/>
                  </a:moveTo>
                  <a:lnTo>
                    <a:pt x="8539" y="6869"/>
                  </a:lnTo>
                  <a:lnTo>
                    <a:pt x="820" y="6869"/>
                  </a:lnTo>
                  <a:lnTo>
                    <a:pt x="820" y="788"/>
                  </a:lnTo>
                  <a:close/>
                  <a:moveTo>
                    <a:pt x="442" y="1"/>
                  </a:moveTo>
                  <a:cubicBezTo>
                    <a:pt x="190" y="1"/>
                    <a:pt x="1" y="221"/>
                    <a:pt x="1" y="410"/>
                  </a:cubicBezTo>
                  <a:lnTo>
                    <a:pt x="1" y="7310"/>
                  </a:lnTo>
                  <a:cubicBezTo>
                    <a:pt x="1" y="7404"/>
                    <a:pt x="32" y="7499"/>
                    <a:pt x="127" y="7562"/>
                  </a:cubicBezTo>
                  <a:cubicBezTo>
                    <a:pt x="190" y="7656"/>
                    <a:pt x="316" y="7688"/>
                    <a:pt x="442" y="7688"/>
                  </a:cubicBezTo>
                  <a:lnTo>
                    <a:pt x="8980" y="7688"/>
                  </a:lnTo>
                  <a:cubicBezTo>
                    <a:pt x="9232" y="7688"/>
                    <a:pt x="9421" y="7499"/>
                    <a:pt x="9421" y="7310"/>
                  </a:cubicBezTo>
                  <a:lnTo>
                    <a:pt x="9421" y="410"/>
                  </a:lnTo>
                  <a:cubicBezTo>
                    <a:pt x="9421" y="158"/>
                    <a:pt x="9232" y="1"/>
                    <a:pt x="89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73;p74">
              <a:extLst>
                <a:ext uri="{FF2B5EF4-FFF2-40B4-BE49-F238E27FC236}">
                  <a16:creationId xmlns:a16="http://schemas.microsoft.com/office/drawing/2014/main" id="{549349D5-B299-413F-9FB5-5AA2AC746382}"/>
                </a:ext>
              </a:extLst>
            </p:cNvPr>
            <p:cNvSpPr/>
            <p:nvPr/>
          </p:nvSpPr>
          <p:spPr>
            <a:xfrm>
              <a:off x="-41139725" y="2061750"/>
              <a:ext cx="83525" cy="103675"/>
            </a:xfrm>
            <a:custGeom>
              <a:avLst/>
              <a:gdLst/>
              <a:ahLst/>
              <a:cxnLst/>
              <a:rect l="l" t="t" r="r" b="b"/>
              <a:pathLst>
                <a:path w="3341" h="4147" extrusionOk="0">
                  <a:moveTo>
                    <a:pt x="789" y="1223"/>
                  </a:moveTo>
                  <a:lnTo>
                    <a:pt x="2112" y="2074"/>
                  </a:lnTo>
                  <a:lnTo>
                    <a:pt x="789" y="2987"/>
                  </a:lnTo>
                  <a:lnTo>
                    <a:pt x="789" y="1223"/>
                  </a:lnTo>
                  <a:close/>
                  <a:moveTo>
                    <a:pt x="389" y="0"/>
                  </a:moveTo>
                  <a:cubicBezTo>
                    <a:pt x="182" y="0"/>
                    <a:pt x="1" y="185"/>
                    <a:pt x="1" y="435"/>
                  </a:cubicBezTo>
                  <a:lnTo>
                    <a:pt x="1" y="3743"/>
                  </a:lnTo>
                  <a:cubicBezTo>
                    <a:pt x="1" y="3981"/>
                    <a:pt x="198" y="4147"/>
                    <a:pt x="416" y="4147"/>
                  </a:cubicBezTo>
                  <a:cubicBezTo>
                    <a:pt x="487" y="4147"/>
                    <a:pt x="561" y="4129"/>
                    <a:pt x="631" y="4090"/>
                  </a:cubicBezTo>
                  <a:lnTo>
                    <a:pt x="3120" y="2452"/>
                  </a:lnTo>
                  <a:cubicBezTo>
                    <a:pt x="3340" y="2294"/>
                    <a:pt x="3340" y="1916"/>
                    <a:pt x="3120" y="1727"/>
                  </a:cubicBezTo>
                  <a:lnTo>
                    <a:pt x="631" y="89"/>
                  </a:lnTo>
                  <a:cubicBezTo>
                    <a:pt x="552" y="28"/>
                    <a:pt x="469" y="0"/>
                    <a:pt x="3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74;p74">
              <a:extLst>
                <a:ext uri="{FF2B5EF4-FFF2-40B4-BE49-F238E27FC236}">
                  <a16:creationId xmlns:a16="http://schemas.microsoft.com/office/drawing/2014/main" id="{C5D25F1A-1671-3957-A472-4AC336E5ED6D}"/>
                </a:ext>
              </a:extLst>
            </p:cNvPr>
            <p:cNvSpPr/>
            <p:nvPr/>
          </p:nvSpPr>
          <p:spPr>
            <a:xfrm>
              <a:off x="-41230300" y="2227000"/>
              <a:ext cx="235525" cy="21300"/>
            </a:xfrm>
            <a:custGeom>
              <a:avLst/>
              <a:gdLst/>
              <a:ahLst/>
              <a:cxnLst/>
              <a:rect l="l" t="t" r="r" b="b"/>
              <a:pathLst>
                <a:path w="9421" h="852" extrusionOk="0">
                  <a:moveTo>
                    <a:pt x="442" y="0"/>
                  </a:moveTo>
                  <a:cubicBezTo>
                    <a:pt x="190" y="0"/>
                    <a:pt x="1" y="189"/>
                    <a:pt x="1" y="441"/>
                  </a:cubicBezTo>
                  <a:cubicBezTo>
                    <a:pt x="1" y="662"/>
                    <a:pt x="190" y="851"/>
                    <a:pt x="442" y="851"/>
                  </a:cubicBezTo>
                  <a:lnTo>
                    <a:pt x="8980" y="851"/>
                  </a:lnTo>
                  <a:cubicBezTo>
                    <a:pt x="9232" y="851"/>
                    <a:pt x="9421" y="662"/>
                    <a:pt x="9421" y="441"/>
                  </a:cubicBezTo>
                  <a:cubicBezTo>
                    <a:pt x="9421" y="189"/>
                    <a:pt x="9232" y="0"/>
                    <a:pt x="89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0275;p74">
            <a:extLst>
              <a:ext uri="{FF2B5EF4-FFF2-40B4-BE49-F238E27FC236}">
                <a16:creationId xmlns:a16="http://schemas.microsoft.com/office/drawing/2014/main" id="{26C40ABD-1511-38D8-2093-D427C62F09E2}"/>
              </a:ext>
            </a:extLst>
          </p:cNvPr>
          <p:cNvGrpSpPr/>
          <p:nvPr/>
        </p:nvGrpSpPr>
        <p:grpSpPr>
          <a:xfrm>
            <a:off x="4540295" y="3017107"/>
            <a:ext cx="626458" cy="588822"/>
            <a:chOff x="-41291625" y="2339025"/>
            <a:chExt cx="336225" cy="316025"/>
          </a:xfrm>
          <a:solidFill>
            <a:schemeClr val="bg1"/>
          </a:solidFill>
        </p:grpSpPr>
        <p:sp>
          <p:nvSpPr>
            <p:cNvPr id="11" name="Google Shape;10276;p74">
              <a:extLst>
                <a:ext uri="{FF2B5EF4-FFF2-40B4-BE49-F238E27FC236}">
                  <a16:creationId xmlns:a16="http://schemas.microsoft.com/office/drawing/2014/main" id="{4FA64CD7-0F02-0D64-2416-9D2384B5E3DC}"/>
                </a:ext>
              </a:extLst>
            </p:cNvPr>
            <p:cNvSpPr/>
            <p:nvPr/>
          </p:nvSpPr>
          <p:spPr>
            <a:xfrm>
              <a:off x="-41291625" y="2339025"/>
              <a:ext cx="336225" cy="316025"/>
            </a:xfrm>
            <a:custGeom>
              <a:avLst/>
              <a:gdLst/>
              <a:ahLst/>
              <a:cxnLst/>
              <a:rect l="l" t="t" r="r" b="b"/>
              <a:pathLst>
                <a:path w="13449" h="12641" extrusionOk="0">
                  <a:moveTo>
                    <a:pt x="6644" y="1064"/>
                  </a:moveTo>
                  <a:lnTo>
                    <a:pt x="7810" y="2261"/>
                  </a:lnTo>
                  <a:lnTo>
                    <a:pt x="6644" y="3427"/>
                  </a:lnTo>
                  <a:lnTo>
                    <a:pt x="5447" y="2261"/>
                  </a:lnTo>
                  <a:lnTo>
                    <a:pt x="6644" y="1064"/>
                  </a:lnTo>
                  <a:close/>
                  <a:moveTo>
                    <a:pt x="11307" y="5727"/>
                  </a:moveTo>
                  <a:lnTo>
                    <a:pt x="12504" y="6893"/>
                  </a:lnTo>
                  <a:lnTo>
                    <a:pt x="11307" y="8090"/>
                  </a:lnTo>
                  <a:lnTo>
                    <a:pt x="10141" y="6893"/>
                  </a:lnTo>
                  <a:lnTo>
                    <a:pt x="11307" y="5727"/>
                  </a:lnTo>
                  <a:close/>
                  <a:moveTo>
                    <a:pt x="4848" y="2829"/>
                  </a:moveTo>
                  <a:lnTo>
                    <a:pt x="6045" y="4026"/>
                  </a:lnTo>
                  <a:cubicBezTo>
                    <a:pt x="3872" y="6200"/>
                    <a:pt x="3935" y="6105"/>
                    <a:pt x="3809" y="6294"/>
                  </a:cubicBezTo>
                  <a:cubicBezTo>
                    <a:pt x="2769" y="7712"/>
                    <a:pt x="3494" y="9728"/>
                    <a:pt x="5226" y="10169"/>
                  </a:cubicBezTo>
                  <a:cubicBezTo>
                    <a:pt x="5463" y="10232"/>
                    <a:pt x="5675" y="10248"/>
                    <a:pt x="5825" y="10248"/>
                  </a:cubicBezTo>
                  <a:cubicBezTo>
                    <a:pt x="5975" y="10248"/>
                    <a:pt x="6061" y="10232"/>
                    <a:pt x="6045" y="10232"/>
                  </a:cubicBezTo>
                  <a:cubicBezTo>
                    <a:pt x="6045" y="10232"/>
                    <a:pt x="6108" y="10232"/>
                    <a:pt x="6234" y="10201"/>
                  </a:cubicBezTo>
                  <a:cubicBezTo>
                    <a:pt x="6739" y="10138"/>
                    <a:pt x="7180" y="9886"/>
                    <a:pt x="7526" y="9539"/>
                  </a:cubicBezTo>
                  <a:lnTo>
                    <a:pt x="9542" y="7523"/>
                  </a:lnTo>
                  <a:lnTo>
                    <a:pt x="10740" y="8720"/>
                  </a:lnTo>
                  <a:cubicBezTo>
                    <a:pt x="8566" y="10831"/>
                    <a:pt x="8629" y="10768"/>
                    <a:pt x="8440" y="10925"/>
                  </a:cubicBezTo>
                  <a:cubicBezTo>
                    <a:pt x="7699" y="11547"/>
                    <a:pt x="6741" y="11878"/>
                    <a:pt x="5785" y="11878"/>
                  </a:cubicBezTo>
                  <a:cubicBezTo>
                    <a:pt x="5480" y="11878"/>
                    <a:pt x="5176" y="11844"/>
                    <a:pt x="4880" y="11776"/>
                  </a:cubicBezTo>
                  <a:cubicBezTo>
                    <a:pt x="2769" y="11303"/>
                    <a:pt x="1257" y="9192"/>
                    <a:pt x="1729" y="6924"/>
                  </a:cubicBezTo>
                  <a:cubicBezTo>
                    <a:pt x="1887" y="6231"/>
                    <a:pt x="2202" y="5506"/>
                    <a:pt x="2769" y="4939"/>
                  </a:cubicBezTo>
                  <a:lnTo>
                    <a:pt x="4848" y="2829"/>
                  </a:lnTo>
                  <a:close/>
                  <a:moveTo>
                    <a:pt x="6565" y="1"/>
                  </a:moveTo>
                  <a:cubicBezTo>
                    <a:pt x="6455" y="1"/>
                    <a:pt x="6345" y="40"/>
                    <a:pt x="6266" y="119"/>
                  </a:cubicBezTo>
                  <a:lnTo>
                    <a:pt x="2202" y="4183"/>
                  </a:lnTo>
                  <a:cubicBezTo>
                    <a:pt x="1635" y="4782"/>
                    <a:pt x="1194" y="5538"/>
                    <a:pt x="942" y="6263"/>
                  </a:cubicBezTo>
                  <a:cubicBezTo>
                    <a:pt x="0" y="9451"/>
                    <a:pt x="2425" y="12640"/>
                    <a:pt x="5705" y="12640"/>
                  </a:cubicBezTo>
                  <a:cubicBezTo>
                    <a:pt x="5828" y="12640"/>
                    <a:pt x="5952" y="12636"/>
                    <a:pt x="6077" y="12627"/>
                  </a:cubicBezTo>
                  <a:cubicBezTo>
                    <a:pt x="6077" y="12627"/>
                    <a:pt x="6203" y="12627"/>
                    <a:pt x="6266" y="12564"/>
                  </a:cubicBezTo>
                  <a:cubicBezTo>
                    <a:pt x="7243" y="12469"/>
                    <a:pt x="8188" y="12059"/>
                    <a:pt x="8975" y="11366"/>
                  </a:cubicBezTo>
                  <a:cubicBezTo>
                    <a:pt x="9133" y="11240"/>
                    <a:pt x="8786" y="11555"/>
                    <a:pt x="13229" y="7113"/>
                  </a:cubicBezTo>
                  <a:cubicBezTo>
                    <a:pt x="13323" y="7019"/>
                    <a:pt x="13355" y="6893"/>
                    <a:pt x="13355" y="6830"/>
                  </a:cubicBezTo>
                  <a:cubicBezTo>
                    <a:pt x="13355" y="6735"/>
                    <a:pt x="13449" y="6704"/>
                    <a:pt x="13355" y="6641"/>
                  </a:cubicBezTo>
                  <a:lnTo>
                    <a:pt x="11590" y="4845"/>
                  </a:lnTo>
                  <a:cubicBezTo>
                    <a:pt x="11512" y="4766"/>
                    <a:pt x="11401" y="4727"/>
                    <a:pt x="11291" y="4727"/>
                  </a:cubicBezTo>
                  <a:cubicBezTo>
                    <a:pt x="11181" y="4727"/>
                    <a:pt x="11070" y="4766"/>
                    <a:pt x="10992" y="4845"/>
                  </a:cubicBezTo>
                  <a:lnTo>
                    <a:pt x="6928" y="8909"/>
                  </a:lnTo>
                  <a:cubicBezTo>
                    <a:pt x="6588" y="9236"/>
                    <a:pt x="6159" y="9392"/>
                    <a:pt x="5737" y="9392"/>
                  </a:cubicBezTo>
                  <a:cubicBezTo>
                    <a:pt x="5102" y="9392"/>
                    <a:pt x="4483" y="9036"/>
                    <a:pt x="4218" y="8373"/>
                  </a:cubicBezTo>
                  <a:cubicBezTo>
                    <a:pt x="3998" y="7743"/>
                    <a:pt x="4092" y="7019"/>
                    <a:pt x="4565" y="6546"/>
                  </a:cubicBezTo>
                  <a:lnTo>
                    <a:pt x="8629" y="2482"/>
                  </a:lnTo>
                  <a:cubicBezTo>
                    <a:pt x="8786" y="2324"/>
                    <a:pt x="8786" y="2072"/>
                    <a:pt x="8629" y="1883"/>
                  </a:cubicBezTo>
                  <a:lnTo>
                    <a:pt x="6865" y="119"/>
                  </a:lnTo>
                  <a:cubicBezTo>
                    <a:pt x="6786" y="40"/>
                    <a:pt x="6676" y="1"/>
                    <a:pt x="6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77;p74">
              <a:extLst>
                <a:ext uri="{FF2B5EF4-FFF2-40B4-BE49-F238E27FC236}">
                  <a16:creationId xmlns:a16="http://schemas.microsoft.com/office/drawing/2014/main" id="{B824128C-D634-BC8C-EE26-5B89589C7516}"/>
                </a:ext>
              </a:extLst>
            </p:cNvPr>
            <p:cNvSpPr/>
            <p:nvPr/>
          </p:nvSpPr>
          <p:spPr>
            <a:xfrm>
              <a:off x="-41234225" y="262080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0278;p74">
            <a:extLst>
              <a:ext uri="{FF2B5EF4-FFF2-40B4-BE49-F238E27FC236}">
                <a16:creationId xmlns:a16="http://schemas.microsoft.com/office/drawing/2014/main" id="{19FCF104-FB82-A775-DEBE-54B5D57DAC00}"/>
              </a:ext>
            </a:extLst>
          </p:cNvPr>
          <p:cNvSpPr/>
          <p:nvPr/>
        </p:nvSpPr>
        <p:spPr>
          <a:xfrm>
            <a:off x="4503297" y="3313053"/>
            <a:ext cx="0" cy="46"/>
          </a:xfrm>
          <a:custGeom>
            <a:avLst/>
            <a:gdLst/>
            <a:ahLst/>
            <a:cxnLst/>
            <a:rect l="l" t="t" r="r" b="b"/>
            <a:pathLst>
              <a:path h="1" extrusionOk="0">
                <a:moveTo>
                  <a:pt x="0" y="0"/>
                </a:move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79;p74">
            <a:extLst>
              <a:ext uri="{FF2B5EF4-FFF2-40B4-BE49-F238E27FC236}">
                <a16:creationId xmlns:a16="http://schemas.microsoft.com/office/drawing/2014/main" id="{1781DEEA-D471-AF52-6F7A-33AE45954095}"/>
              </a:ext>
            </a:extLst>
          </p:cNvPr>
          <p:cNvSpPr/>
          <p:nvPr/>
        </p:nvSpPr>
        <p:spPr>
          <a:xfrm>
            <a:off x="4557733" y="3701194"/>
            <a:ext cx="595808" cy="590964"/>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280;p74">
            <a:extLst>
              <a:ext uri="{FF2B5EF4-FFF2-40B4-BE49-F238E27FC236}">
                <a16:creationId xmlns:a16="http://schemas.microsoft.com/office/drawing/2014/main" id="{A957B739-8651-9CF8-B9FE-9C836094BA8D}"/>
              </a:ext>
            </a:extLst>
          </p:cNvPr>
          <p:cNvSpPr/>
          <p:nvPr/>
        </p:nvSpPr>
        <p:spPr>
          <a:xfrm>
            <a:off x="2644612" y="4392259"/>
            <a:ext cx="366912" cy="589986"/>
          </a:xfrm>
          <a:custGeom>
            <a:avLst/>
            <a:gdLst/>
            <a:ahLst/>
            <a:cxnLst/>
            <a:rect l="l" t="t" r="r" b="b"/>
            <a:pathLst>
              <a:path w="7877" h="12666" extrusionOk="0">
                <a:moveTo>
                  <a:pt x="6491" y="788"/>
                </a:moveTo>
                <a:cubicBezTo>
                  <a:pt x="6743" y="788"/>
                  <a:pt x="6900" y="977"/>
                  <a:pt x="6932" y="1197"/>
                </a:cubicBezTo>
                <a:cubicBezTo>
                  <a:pt x="6869" y="1449"/>
                  <a:pt x="6711" y="1607"/>
                  <a:pt x="6459" y="1607"/>
                </a:cubicBezTo>
                <a:lnTo>
                  <a:pt x="5640" y="1607"/>
                </a:lnTo>
                <a:cubicBezTo>
                  <a:pt x="5388" y="1607"/>
                  <a:pt x="5230" y="1827"/>
                  <a:pt x="5230" y="2017"/>
                </a:cubicBezTo>
                <a:cubicBezTo>
                  <a:pt x="5230" y="2237"/>
                  <a:pt x="5451" y="2458"/>
                  <a:pt x="5640" y="2458"/>
                </a:cubicBezTo>
                <a:lnTo>
                  <a:pt x="6081" y="2458"/>
                </a:lnTo>
                <a:lnTo>
                  <a:pt x="6081" y="4379"/>
                </a:lnTo>
                <a:lnTo>
                  <a:pt x="1922" y="4379"/>
                </a:lnTo>
                <a:lnTo>
                  <a:pt x="1922" y="2458"/>
                </a:lnTo>
                <a:lnTo>
                  <a:pt x="2364" y="2458"/>
                </a:lnTo>
                <a:cubicBezTo>
                  <a:pt x="2616" y="2458"/>
                  <a:pt x="2805" y="2237"/>
                  <a:pt x="2805" y="2017"/>
                </a:cubicBezTo>
                <a:cubicBezTo>
                  <a:pt x="2805" y="1764"/>
                  <a:pt x="2616" y="1607"/>
                  <a:pt x="2364" y="1607"/>
                </a:cubicBezTo>
                <a:lnTo>
                  <a:pt x="1544" y="1607"/>
                </a:lnTo>
                <a:cubicBezTo>
                  <a:pt x="1292" y="1607"/>
                  <a:pt x="1135" y="1418"/>
                  <a:pt x="1135" y="1197"/>
                </a:cubicBezTo>
                <a:cubicBezTo>
                  <a:pt x="1135" y="945"/>
                  <a:pt x="1355" y="788"/>
                  <a:pt x="1544" y="788"/>
                </a:cubicBezTo>
                <a:close/>
                <a:moveTo>
                  <a:pt x="6018" y="5135"/>
                </a:moveTo>
                <a:lnTo>
                  <a:pt x="6018" y="9641"/>
                </a:lnTo>
                <a:cubicBezTo>
                  <a:pt x="6018" y="10901"/>
                  <a:pt x="5136" y="11815"/>
                  <a:pt x="3970" y="11815"/>
                </a:cubicBezTo>
                <a:cubicBezTo>
                  <a:pt x="2994" y="11815"/>
                  <a:pt x="2143" y="11090"/>
                  <a:pt x="1985" y="10176"/>
                </a:cubicBezTo>
                <a:lnTo>
                  <a:pt x="3151" y="10176"/>
                </a:lnTo>
                <a:cubicBezTo>
                  <a:pt x="3403" y="10176"/>
                  <a:pt x="3561" y="9956"/>
                  <a:pt x="3561" y="9735"/>
                </a:cubicBezTo>
                <a:cubicBezTo>
                  <a:pt x="3561" y="9483"/>
                  <a:pt x="3340" y="9326"/>
                  <a:pt x="3151" y="9326"/>
                </a:cubicBezTo>
                <a:lnTo>
                  <a:pt x="1891" y="9326"/>
                </a:lnTo>
                <a:lnTo>
                  <a:pt x="1891" y="8507"/>
                </a:lnTo>
                <a:lnTo>
                  <a:pt x="3151" y="8507"/>
                </a:lnTo>
                <a:cubicBezTo>
                  <a:pt x="3403" y="8507"/>
                  <a:pt x="3561" y="8317"/>
                  <a:pt x="3561" y="8065"/>
                </a:cubicBezTo>
                <a:cubicBezTo>
                  <a:pt x="3561" y="7845"/>
                  <a:pt x="3340" y="7656"/>
                  <a:pt x="3151" y="7656"/>
                </a:cubicBezTo>
                <a:lnTo>
                  <a:pt x="1891" y="7656"/>
                </a:lnTo>
                <a:lnTo>
                  <a:pt x="1891" y="6805"/>
                </a:lnTo>
                <a:lnTo>
                  <a:pt x="3151" y="6805"/>
                </a:lnTo>
                <a:cubicBezTo>
                  <a:pt x="3403" y="6805"/>
                  <a:pt x="3561" y="6616"/>
                  <a:pt x="3561" y="6396"/>
                </a:cubicBezTo>
                <a:cubicBezTo>
                  <a:pt x="3561" y="6144"/>
                  <a:pt x="3340" y="5955"/>
                  <a:pt x="3151" y="5955"/>
                </a:cubicBezTo>
                <a:lnTo>
                  <a:pt x="1891" y="5955"/>
                </a:lnTo>
                <a:lnTo>
                  <a:pt x="1891" y="5135"/>
                </a:lnTo>
                <a:close/>
                <a:moveTo>
                  <a:pt x="1513" y="0"/>
                </a:moveTo>
                <a:cubicBezTo>
                  <a:pt x="1072" y="0"/>
                  <a:pt x="725" y="189"/>
                  <a:pt x="473" y="567"/>
                </a:cubicBezTo>
                <a:cubicBezTo>
                  <a:pt x="1" y="1229"/>
                  <a:pt x="316" y="2143"/>
                  <a:pt x="1103" y="2395"/>
                </a:cubicBezTo>
                <a:lnTo>
                  <a:pt x="1103" y="9767"/>
                </a:lnTo>
                <a:cubicBezTo>
                  <a:pt x="1103" y="11422"/>
                  <a:pt x="2503" y="12666"/>
                  <a:pt x="4038" y="12666"/>
                </a:cubicBezTo>
                <a:cubicBezTo>
                  <a:pt x="4402" y="12666"/>
                  <a:pt x="4774" y="12596"/>
                  <a:pt x="5136" y="12445"/>
                </a:cubicBezTo>
                <a:cubicBezTo>
                  <a:pt x="6176" y="12004"/>
                  <a:pt x="6900" y="10964"/>
                  <a:pt x="6900" y="9767"/>
                </a:cubicBezTo>
                <a:lnTo>
                  <a:pt x="6900" y="2395"/>
                </a:lnTo>
                <a:cubicBezTo>
                  <a:pt x="7121" y="2332"/>
                  <a:pt x="7373" y="2174"/>
                  <a:pt x="7530" y="1922"/>
                </a:cubicBezTo>
                <a:cubicBezTo>
                  <a:pt x="7877" y="1355"/>
                  <a:pt x="7719" y="599"/>
                  <a:pt x="7184" y="189"/>
                </a:cubicBezTo>
                <a:cubicBezTo>
                  <a:pt x="6963" y="95"/>
                  <a:pt x="6743" y="0"/>
                  <a:pt x="645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281;p74">
            <a:extLst>
              <a:ext uri="{FF2B5EF4-FFF2-40B4-BE49-F238E27FC236}">
                <a16:creationId xmlns:a16="http://schemas.microsoft.com/office/drawing/2014/main" id="{097301BB-CDB4-7998-EF21-1063E262EB0B}"/>
              </a:ext>
            </a:extLst>
          </p:cNvPr>
          <p:cNvSpPr/>
          <p:nvPr/>
        </p:nvSpPr>
        <p:spPr>
          <a:xfrm>
            <a:off x="2568316" y="5072773"/>
            <a:ext cx="519511" cy="593294"/>
          </a:xfrm>
          <a:custGeom>
            <a:avLst/>
            <a:gdLst/>
            <a:ahLst/>
            <a:cxnLst/>
            <a:rect l="l" t="t" r="r" b="b"/>
            <a:pathLst>
              <a:path w="11153" h="12737" extrusionOk="0">
                <a:moveTo>
                  <a:pt x="9452" y="4262"/>
                </a:moveTo>
                <a:lnTo>
                  <a:pt x="9452" y="4262"/>
                </a:lnTo>
                <a:cubicBezTo>
                  <a:pt x="9704" y="4703"/>
                  <a:pt x="9609" y="5270"/>
                  <a:pt x="9231" y="5679"/>
                </a:cubicBezTo>
                <a:cubicBezTo>
                  <a:pt x="8976" y="5915"/>
                  <a:pt x="8672" y="6040"/>
                  <a:pt x="8364" y="6040"/>
                </a:cubicBezTo>
                <a:cubicBezTo>
                  <a:pt x="8178" y="6040"/>
                  <a:pt x="7992" y="5995"/>
                  <a:pt x="7814" y="5900"/>
                </a:cubicBezTo>
                <a:lnTo>
                  <a:pt x="9452" y="4262"/>
                </a:lnTo>
                <a:close/>
                <a:moveTo>
                  <a:pt x="6018" y="835"/>
                </a:moveTo>
                <a:cubicBezTo>
                  <a:pt x="6120" y="835"/>
                  <a:pt x="6223" y="875"/>
                  <a:pt x="6301" y="954"/>
                </a:cubicBezTo>
                <a:lnTo>
                  <a:pt x="7215" y="1867"/>
                </a:lnTo>
                <a:cubicBezTo>
                  <a:pt x="7306" y="1935"/>
                  <a:pt x="7397" y="1987"/>
                  <a:pt x="7499" y="1987"/>
                </a:cubicBezTo>
                <a:cubicBezTo>
                  <a:pt x="7539" y="1987"/>
                  <a:pt x="7581" y="1979"/>
                  <a:pt x="7625" y="1962"/>
                </a:cubicBezTo>
                <a:cubicBezTo>
                  <a:pt x="7863" y="1897"/>
                  <a:pt x="8110" y="1865"/>
                  <a:pt x="8359" y="1865"/>
                </a:cubicBezTo>
                <a:cubicBezTo>
                  <a:pt x="8963" y="1865"/>
                  <a:pt x="9578" y="2055"/>
                  <a:pt x="10113" y="2434"/>
                </a:cubicBezTo>
                <a:lnTo>
                  <a:pt x="6049" y="6498"/>
                </a:lnTo>
                <a:cubicBezTo>
                  <a:pt x="5482" y="5774"/>
                  <a:pt x="5356" y="4892"/>
                  <a:pt x="5577" y="4010"/>
                </a:cubicBezTo>
                <a:cubicBezTo>
                  <a:pt x="5608" y="3852"/>
                  <a:pt x="5577" y="3726"/>
                  <a:pt x="5451" y="3631"/>
                </a:cubicBezTo>
                <a:lnTo>
                  <a:pt x="5199" y="3379"/>
                </a:lnTo>
                <a:lnTo>
                  <a:pt x="4537" y="2718"/>
                </a:lnTo>
                <a:cubicBezTo>
                  <a:pt x="4380" y="2560"/>
                  <a:pt x="4380" y="2277"/>
                  <a:pt x="4537" y="2119"/>
                </a:cubicBezTo>
                <a:lnTo>
                  <a:pt x="5734" y="954"/>
                </a:lnTo>
                <a:cubicBezTo>
                  <a:pt x="5813" y="875"/>
                  <a:pt x="5915" y="835"/>
                  <a:pt x="6018" y="835"/>
                </a:cubicBezTo>
                <a:close/>
                <a:moveTo>
                  <a:pt x="1290" y="6917"/>
                </a:moveTo>
                <a:cubicBezTo>
                  <a:pt x="1502" y="6917"/>
                  <a:pt x="1702" y="7106"/>
                  <a:pt x="1702" y="7318"/>
                </a:cubicBezTo>
                <a:cubicBezTo>
                  <a:pt x="1670" y="7538"/>
                  <a:pt x="1544" y="7696"/>
                  <a:pt x="1387" y="7727"/>
                </a:cubicBezTo>
                <a:cubicBezTo>
                  <a:pt x="1342" y="7740"/>
                  <a:pt x="1298" y="7746"/>
                  <a:pt x="1256" y="7746"/>
                </a:cubicBezTo>
                <a:cubicBezTo>
                  <a:pt x="1084" y="7746"/>
                  <a:pt x="933" y="7645"/>
                  <a:pt x="883" y="7444"/>
                </a:cubicBezTo>
                <a:cubicBezTo>
                  <a:pt x="788" y="7223"/>
                  <a:pt x="914" y="7002"/>
                  <a:pt x="1166" y="6939"/>
                </a:cubicBezTo>
                <a:cubicBezTo>
                  <a:pt x="1207" y="6924"/>
                  <a:pt x="1248" y="6917"/>
                  <a:pt x="1290" y="6917"/>
                </a:cubicBezTo>
                <a:close/>
                <a:moveTo>
                  <a:pt x="5807" y="10240"/>
                </a:moveTo>
                <a:cubicBezTo>
                  <a:pt x="6104" y="10240"/>
                  <a:pt x="6409" y="10293"/>
                  <a:pt x="6711" y="10405"/>
                </a:cubicBezTo>
                <a:cubicBezTo>
                  <a:pt x="7373" y="10626"/>
                  <a:pt x="7877" y="11193"/>
                  <a:pt x="8160" y="11886"/>
                </a:cubicBezTo>
                <a:lnTo>
                  <a:pt x="3529" y="11886"/>
                </a:lnTo>
                <a:cubicBezTo>
                  <a:pt x="3847" y="10882"/>
                  <a:pt x="4774" y="10240"/>
                  <a:pt x="5807" y="10240"/>
                </a:cubicBezTo>
                <a:close/>
                <a:moveTo>
                  <a:pt x="6030" y="1"/>
                </a:moveTo>
                <a:cubicBezTo>
                  <a:pt x="5711" y="1"/>
                  <a:pt x="5388" y="119"/>
                  <a:pt x="5136" y="355"/>
                </a:cubicBezTo>
                <a:lnTo>
                  <a:pt x="3938" y="1552"/>
                </a:lnTo>
                <a:cubicBezTo>
                  <a:pt x="3466" y="1993"/>
                  <a:pt x="3466" y="2781"/>
                  <a:pt x="3938" y="3316"/>
                </a:cubicBezTo>
                <a:lnTo>
                  <a:pt x="4348" y="3694"/>
                </a:lnTo>
                <a:lnTo>
                  <a:pt x="1828" y="6215"/>
                </a:lnTo>
                <a:cubicBezTo>
                  <a:pt x="1652" y="6127"/>
                  <a:pt x="1468" y="6087"/>
                  <a:pt x="1287" y="6087"/>
                </a:cubicBezTo>
                <a:cubicBezTo>
                  <a:pt x="623" y="6087"/>
                  <a:pt x="0" y="6625"/>
                  <a:pt x="0" y="7318"/>
                </a:cubicBezTo>
                <a:cubicBezTo>
                  <a:pt x="0" y="8052"/>
                  <a:pt x="611" y="8583"/>
                  <a:pt x="1293" y="8583"/>
                </a:cubicBezTo>
                <a:cubicBezTo>
                  <a:pt x="1459" y="8583"/>
                  <a:pt x="1629" y="8551"/>
                  <a:pt x="1796" y="8483"/>
                </a:cubicBezTo>
                <a:lnTo>
                  <a:pt x="3592" y="10279"/>
                </a:lnTo>
                <a:cubicBezTo>
                  <a:pt x="3056" y="10783"/>
                  <a:pt x="2647" y="11476"/>
                  <a:pt x="2584" y="12264"/>
                </a:cubicBezTo>
                <a:cubicBezTo>
                  <a:pt x="2521" y="12484"/>
                  <a:pt x="2741" y="12736"/>
                  <a:pt x="2962" y="12736"/>
                </a:cubicBezTo>
                <a:lnTo>
                  <a:pt x="8664" y="12736"/>
                </a:lnTo>
                <a:cubicBezTo>
                  <a:pt x="8916" y="12736"/>
                  <a:pt x="9105" y="12484"/>
                  <a:pt x="9074" y="12264"/>
                </a:cubicBezTo>
                <a:cubicBezTo>
                  <a:pt x="8837" y="10556"/>
                  <a:pt x="7367" y="9419"/>
                  <a:pt x="5795" y="9419"/>
                </a:cubicBezTo>
                <a:cubicBezTo>
                  <a:pt x="5279" y="9419"/>
                  <a:pt x="4752" y="9542"/>
                  <a:pt x="4254" y="9806"/>
                </a:cubicBezTo>
                <a:lnTo>
                  <a:pt x="2363" y="7916"/>
                </a:lnTo>
                <a:cubicBezTo>
                  <a:pt x="2521" y="7601"/>
                  <a:pt x="2521" y="7223"/>
                  <a:pt x="2426" y="6845"/>
                </a:cubicBezTo>
                <a:lnTo>
                  <a:pt x="4663" y="4608"/>
                </a:lnTo>
                <a:lnTo>
                  <a:pt x="4663" y="4608"/>
                </a:lnTo>
                <a:cubicBezTo>
                  <a:pt x="4632" y="5679"/>
                  <a:pt x="4978" y="6687"/>
                  <a:pt x="5734" y="7444"/>
                </a:cubicBezTo>
                <a:cubicBezTo>
                  <a:pt x="5813" y="7522"/>
                  <a:pt x="5915" y="7562"/>
                  <a:pt x="6018" y="7562"/>
                </a:cubicBezTo>
                <a:cubicBezTo>
                  <a:pt x="6120" y="7562"/>
                  <a:pt x="6223" y="7522"/>
                  <a:pt x="6301" y="7444"/>
                </a:cubicBezTo>
                <a:lnTo>
                  <a:pt x="7215" y="6530"/>
                </a:lnTo>
                <a:cubicBezTo>
                  <a:pt x="7564" y="6771"/>
                  <a:pt x="7958" y="6887"/>
                  <a:pt x="8352" y="6887"/>
                </a:cubicBezTo>
                <a:cubicBezTo>
                  <a:pt x="8883" y="6887"/>
                  <a:pt x="9414" y="6676"/>
                  <a:pt x="9830" y="6278"/>
                </a:cubicBezTo>
                <a:cubicBezTo>
                  <a:pt x="10523" y="5553"/>
                  <a:pt x="10618" y="4451"/>
                  <a:pt x="10082" y="3663"/>
                </a:cubicBezTo>
                <a:lnTo>
                  <a:pt x="10996" y="2749"/>
                </a:lnTo>
                <a:cubicBezTo>
                  <a:pt x="11153" y="2560"/>
                  <a:pt x="11153" y="2340"/>
                  <a:pt x="10996" y="2119"/>
                </a:cubicBezTo>
                <a:cubicBezTo>
                  <a:pt x="10259" y="1383"/>
                  <a:pt x="9297" y="1056"/>
                  <a:pt x="8341" y="1056"/>
                </a:cubicBezTo>
                <a:cubicBezTo>
                  <a:pt x="8111" y="1056"/>
                  <a:pt x="7882" y="1074"/>
                  <a:pt x="7656" y="1111"/>
                </a:cubicBezTo>
                <a:lnTo>
                  <a:pt x="6900" y="355"/>
                </a:lnTo>
                <a:cubicBezTo>
                  <a:pt x="6664" y="119"/>
                  <a:pt x="6349" y="1"/>
                  <a:pt x="603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282;p74">
            <a:extLst>
              <a:ext uri="{FF2B5EF4-FFF2-40B4-BE49-F238E27FC236}">
                <a16:creationId xmlns:a16="http://schemas.microsoft.com/office/drawing/2014/main" id="{70168271-B3B8-7A88-05C2-8A1B2844547F}"/>
              </a:ext>
            </a:extLst>
          </p:cNvPr>
          <p:cNvSpPr/>
          <p:nvPr/>
        </p:nvSpPr>
        <p:spPr>
          <a:xfrm>
            <a:off x="2530202" y="5854573"/>
            <a:ext cx="589986" cy="591942"/>
          </a:xfrm>
          <a:custGeom>
            <a:avLst/>
            <a:gdLst/>
            <a:ahLst/>
            <a:cxnLst/>
            <a:rect l="l" t="t" r="r" b="b"/>
            <a:pathLst>
              <a:path w="12666" h="12708" extrusionOk="0">
                <a:moveTo>
                  <a:pt x="6347" y="841"/>
                </a:moveTo>
                <a:cubicBezTo>
                  <a:pt x="6876" y="841"/>
                  <a:pt x="7350" y="1172"/>
                  <a:pt x="7530" y="1712"/>
                </a:cubicBezTo>
                <a:cubicBezTo>
                  <a:pt x="7719" y="2405"/>
                  <a:pt x="7372" y="3067"/>
                  <a:pt x="6679" y="3256"/>
                </a:cubicBezTo>
                <a:cubicBezTo>
                  <a:pt x="6569" y="3289"/>
                  <a:pt x="6457" y="3305"/>
                  <a:pt x="6345" y="3305"/>
                </a:cubicBezTo>
                <a:cubicBezTo>
                  <a:pt x="5822" y="3305"/>
                  <a:pt x="5323" y="2956"/>
                  <a:pt x="5167" y="2437"/>
                </a:cubicBezTo>
                <a:cubicBezTo>
                  <a:pt x="4947" y="1775"/>
                  <a:pt x="5325" y="1082"/>
                  <a:pt x="5986" y="893"/>
                </a:cubicBezTo>
                <a:cubicBezTo>
                  <a:pt x="6108" y="858"/>
                  <a:pt x="6229" y="841"/>
                  <a:pt x="6347" y="841"/>
                </a:cubicBezTo>
                <a:close/>
                <a:moveTo>
                  <a:pt x="6353" y="5919"/>
                </a:moveTo>
                <a:cubicBezTo>
                  <a:pt x="7021" y="5919"/>
                  <a:pt x="7624" y="6459"/>
                  <a:pt x="7624" y="7162"/>
                </a:cubicBezTo>
                <a:cubicBezTo>
                  <a:pt x="7593" y="7698"/>
                  <a:pt x="7215" y="8170"/>
                  <a:pt x="6742" y="8328"/>
                </a:cubicBezTo>
                <a:cubicBezTo>
                  <a:pt x="6608" y="8371"/>
                  <a:pt x="6474" y="8391"/>
                  <a:pt x="6345" y="8391"/>
                </a:cubicBezTo>
                <a:cubicBezTo>
                  <a:pt x="5810" y="8391"/>
                  <a:pt x="5351" y="8042"/>
                  <a:pt x="5199" y="7509"/>
                </a:cubicBezTo>
                <a:cubicBezTo>
                  <a:pt x="5010" y="6847"/>
                  <a:pt x="5356" y="6186"/>
                  <a:pt x="6018" y="5965"/>
                </a:cubicBezTo>
                <a:cubicBezTo>
                  <a:pt x="6130" y="5934"/>
                  <a:pt x="6242" y="5919"/>
                  <a:pt x="6353" y="5919"/>
                </a:cubicBezTo>
                <a:close/>
                <a:moveTo>
                  <a:pt x="2079" y="9351"/>
                </a:moveTo>
                <a:cubicBezTo>
                  <a:pt x="2744" y="9351"/>
                  <a:pt x="3340" y="9871"/>
                  <a:pt x="3340" y="10596"/>
                </a:cubicBezTo>
                <a:cubicBezTo>
                  <a:pt x="3308" y="11163"/>
                  <a:pt x="2962" y="11604"/>
                  <a:pt x="2426" y="11762"/>
                </a:cubicBezTo>
                <a:cubicBezTo>
                  <a:pt x="2305" y="11797"/>
                  <a:pt x="2183" y="11813"/>
                  <a:pt x="2065" y="11813"/>
                </a:cubicBezTo>
                <a:cubicBezTo>
                  <a:pt x="1538" y="11813"/>
                  <a:pt x="1068" y="11483"/>
                  <a:pt x="914" y="10943"/>
                </a:cubicBezTo>
                <a:cubicBezTo>
                  <a:pt x="693" y="10281"/>
                  <a:pt x="1071" y="9588"/>
                  <a:pt x="1733" y="9399"/>
                </a:cubicBezTo>
                <a:cubicBezTo>
                  <a:pt x="1849" y="9367"/>
                  <a:pt x="1965" y="9351"/>
                  <a:pt x="2079" y="9351"/>
                </a:cubicBezTo>
                <a:close/>
                <a:moveTo>
                  <a:pt x="10617" y="9351"/>
                </a:moveTo>
                <a:cubicBezTo>
                  <a:pt x="11281" y="9351"/>
                  <a:pt x="11878" y="9871"/>
                  <a:pt x="11878" y="10596"/>
                </a:cubicBezTo>
                <a:cubicBezTo>
                  <a:pt x="11846" y="11163"/>
                  <a:pt x="11500" y="11604"/>
                  <a:pt x="10995" y="11762"/>
                </a:cubicBezTo>
                <a:cubicBezTo>
                  <a:pt x="10868" y="11797"/>
                  <a:pt x="10742" y="11813"/>
                  <a:pt x="10620" y="11813"/>
                </a:cubicBezTo>
                <a:cubicBezTo>
                  <a:pt x="10076" y="11813"/>
                  <a:pt x="9606" y="11483"/>
                  <a:pt x="9452" y="10943"/>
                </a:cubicBezTo>
                <a:cubicBezTo>
                  <a:pt x="9263" y="10281"/>
                  <a:pt x="9609" y="9588"/>
                  <a:pt x="10271" y="9399"/>
                </a:cubicBezTo>
                <a:cubicBezTo>
                  <a:pt x="10387" y="9367"/>
                  <a:pt x="10503" y="9351"/>
                  <a:pt x="10617" y="9351"/>
                </a:cubicBezTo>
                <a:close/>
                <a:moveTo>
                  <a:pt x="6344" y="0"/>
                </a:moveTo>
                <a:cubicBezTo>
                  <a:pt x="5677" y="0"/>
                  <a:pt x="5021" y="308"/>
                  <a:pt x="4631" y="893"/>
                </a:cubicBezTo>
                <a:cubicBezTo>
                  <a:pt x="3812" y="2122"/>
                  <a:pt x="4474" y="3760"/>
                  <a:pt x="5955" y="4075"/>
                </a:cubicBezTo>
                <a:lnTo>
                  <a:pt x="5955" y="5146"/>
                </a:lnTo>
                <a:cubicBezTo>
                  <a:pt x="4600" y="5430"/>
                  <a:pt x="3907" y="6910"/>
                  <a:pt x="4537" y="8107"/>
                </a:cubicBezTo>
                <a:lnTo>
                  <a:pt x="3434" y="9021"/>
                </a:lnTo>
                <a:cubicBezTo>
                  <a:pt x="3025" y="8706"/>
                  <a:pt x="2584" y="8548"/>
                  <a:pt x="2080" y="8548"/>
                </a:cubicBezTo>
                <a:cubicBezTo>
                  <a:pt x="945" y="8548"/>
                  <a:pt x="0" y="9494"/>
                  <a:pt x="0" y="10628"/>
                </a:cubicBezTo>
                <a:cubicBezTo>
                  <a:pt x="0" y="11762"/>
                  <a:pt x="945" y="12707"/>
                  <a:pt x="2080" y="12707"/>
                </a:cubicBezTo>
                <a:cubicBezTo>
                  <a:pt x="3214" y="12707"/>
                  <a:pt x="4159" y="11793"/>
                  <a:pt x="4159" y="10628"/>
                </a:cubicBezTo>
                <a:cubicBezTo>
                  <a:pt x="4159" y="10281"/>
                  <a:pt x="4096" y="9966"/>
                  <a:pt x="3938" y="9683"/>
                </a:cubicBezTo>
                <a:lnTo>
                  <a:pt x="5041" y="8769"/>
                </a:lnTo>
                <a:cubicBezTo>
                  <a:pt x="5435" y="9084"/>
                  <a:pt x="5907" y="9242"/>
                  <a:pt x="6376" y="9242"/>
                </a:cubicBezTo>
                <a:cubicBezTo>
                  <a:pt x="6845" y="9242"/>
                  <a:pt x="7309" y="9084"/>
                  <a:pt x="7687" y="8769"/>
                </a:cubicBezTo>
                <a:lnTo>
                  <a:pt x="8790" y="9683"/>
                </a:lnTo>
                <a:cubicBezTo>
                  <a:pt x="8318" y="10596"/>
                  <a:pt x="8570" y="11730"/>
                  <a:pt x="9452" y="12361"/>
                </a:cubicBezTo>
                <a:cubicBezTo>
                  <a:pt x="9803" y="12595"/>
                  <a:pt x="10203" y="12707"/>
                  <a:pt x="10598" y="12707"/>
                </a:cubicBezTo>
                <a:cubicBezTo>
                  <a:pt x="11266" y="12707"/>
                  <a:pt x="11923" y="12387"/>
                  <a:pt x="12319" y="11793"/>
                </a:cubicBezTo>
                <a:cubicBezTo>
                  <a:pt x="12571" y="11478"/>
                  <a:pt x="12665" y="11069"/>
                  <a:pt x="12665" y="10659"/>
                </a:cubicBezTo>
                <a:cubicBezTo>
                  <a:pt x="12665" y="9431"/>
                  <a:pt x="11783" y="8548"/>
                  <a:pt x="10617" y="8548"/>
                </a:cubicBezTo>
                <a:cubicBezTo>
                  <a:pt x="10113" y="8548"/>
                  <a:pt x="9672" y="8706"/>
                  <a:pt x="9294" y="9021"/>
                </a:cubicBezTo>
                <a:lnTo>
                  <a:pt x="8192" y="8107"/>
                </a:lnTo>
                <a:cubicBezTo>
                  <a:pt x="8822" y="6879"/>
                  <a:pt x="8097" y="5398"/>
                  <a:pt x="6774" y="5146"/>
                </a:cubicBezTo>
                <a:lnTo>
                  <a:pt x="6774" y="4075"/>
                </a:lnTo>
                <a:cubicBezTo>
                  <a:pt x="7530" y="3917"/>
                  <a:pt x="8097" y="3382"/>
                  <a:pt x="8349" y="2657"/>
                </a:cubicBezTo>
                <a:cubicBezTo>
                  <a:pt x="8633" y="1806"/>
                  <a:pt x="8318" y="861"/>
                  <a:pt x="7530" y="357"/>
                </a:cubicBezTo>
                <a:cubicBezTo>
                  <a:pt x="7170" y="117"/>
                  <a:pt x="6755" y="0"/>
                  <a:pt x="634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283;p74">
            <a:extLst>
              <a:ext uri="{FF2B5EF4-FFF2-40B4-BE49-F238E27FC236}">
                <a16:creationId xmlns:a16="http://schemas.microsoft.com/office/drawing/2014/main" id="{BB6F7A57-4E50-F162-E50B-6D58A331F0C7}"/>
              </a:ext>
            </a:extLst>
          </p:cNvPr>
          <p:cNvSpPr/>
          <p:nvPr/>
        </p:nvSpPr>
        <p:spPr>
          <a:xfrm>
            <a:off x="6040233" y="4392631"/>
            <a:ext cx="592920" cy="589241"/>
          </a:xfrm>
          <a:custGeom>
            <a:avLst/>
            <a:gdLst/>
            <a:ahLst/>
            <a:cxnLst/>
            <a:rect l="l" t="t" r="r" b="b"/>
            <a:pathLst>
              <a:path w="12729" h="12650" extrusionOk="0">
                <a:moveTo>
                  <a:pt x="9326" y="1000"/>
                </a:moveTo>
                <a:lnTo>
                  <a:pt x="11657" y="3332"/>
                </a:lnTo>
                <a:lnTo>
                  <a:pt x="3403" y="11617"/>
                </a:lnTo>
                <a:lnTo>
                  <a:pt x="1072" y="9286"/>
                </a:lnTo>
                <a:lnTo>
                  <a:pt x="2521" y="7837"/>
                </a:lnTo>
                <a:lnTo>
                  <a:pt x="3403" y="8688"/>
                </a:lnTo>
                <a:cubicBezTo>
                  <a:pt x="3482" y="8766"/>
                  <a:pt x="3584" y="8806"/>
                  <a:pt x="3686" y="8806"/>
                </a:cubicBezTo>
                <a:cubicBezTo>
                  <a:pt x="3789" y="8806"/>
                  <a:pt x="3891" y="8766"/>
                  <a:pt x="3970" y="8688"/>
                </a:cubicBezTo>
                <a:cubicBezTo>
                  <a:pt x="4128" y="8530"/>
                  <a:pt x="4128" y="8278"/>
                  <a:pt x="3970" y="8089"/>
                </a:cubicBezTo>
                <a:lnTo>
                  <a:pt x="3119" y="7238"/>
                </a:lnTo>
                <a:lnTo>
                  <a:pt x="4191" y="6167"/>
                </a:lnTo>
                <a:lnTo>
                  <a:pt x="5041" y="7049"/>
                </a:lnTo>
                <a:cubicBezTo>
                  <a:pt x="5120" y="7128"/>
                  <a:pt x="5230" y="7167"/>
                  <a:pt x="5340" y="7167"/>
                </a:cubicBezTo>
                <a:cubicBezTo>
                  <a:pt x="5451" y="7167"/>
                  <a:pt x="5561" y="7128"/>
                  <a:pt x="5640" y="7049"/>
                </a:cubicBezTo>
                <a:cubicBezTo>
                  <a:pt x="5797" y="6892"/>
                  <a:pt x="5797" y="6608"/>
                  <a:pt x="5640" y="6451"/>
                </a:cubicBezTo>
                <a:lnTo>
                  <a:pt x="4758" y="5600"/>
                </a:lnTo>
                <a:lnTo>
                  <a:pt x="5829" y="4529"/>
                </a:lnTo>
                <a:lnTo>
                  <a:pt x="6711" y="5380"/>
                </a:lnTo>
                <a:cubicBezTo>
                  <a:pt x="6790" y="5458"/>
                  <a:pt x="6892" y="5498"/>
                  <a:pt x="6994" y="5498"/>
                </a:cubicBezTo>
                <a:cubicBezTo>
                  <a:pt x="7097" y="5498"/>
                  <a:pt x="7199" y="5458"/>
                  <a:pt x="7278" y="5380"/>
                </a:cubicBezTo>
                <a:cubicBezTo>
                  <a:pt x="7436" y="5222"/>
                  <a:pt x="7436" y="4970"/>
                  <a:pt x="7278" y="4812"/>
                </a:cubicBezTo>
                <a:lnTo>
                  <a:pt x="6427" y="3930"/>
                </a:lnTo>
                <a:lnTo>
                  <a:pt x="7499" y="2859"/>
                </a:lnTo>
                <a:lnTo>
                  <a:pt x="8349" y="3741"/>
                </a:lnTo>
                <a:cubicBezTo>
                  <a:pt x="8428" y="3820"/>
                  <a:pt x="8538" y="3859"/>
                  <a:pt x="8648" y="3859"/>
                </a:cubicBezTo>
                <a:cubicBezTo>
                  <a:pt x="8759" y="3859"/>
                  <a:pt x="8869" y="3820"/>
                  <a:pt x="8948" y="3741"/>
                </a:cubicBezTo>
                <a:cubicBezTo>
                  <a:pt x="9105" y="3584"/>
                  <a:pt x="9105" y="3300"/>
                  <a:pt x="8948" y="3143"/>
                </a:cubicBezTo>
                <a:lnTo>
                  <a:pt x="8066" y="2292"/>
                </a:lnTo>
                <a:lnTo>
                  <a:pt x="9326" y="1000"/>
                </a:lnTo>
                <a:close/>
                <a:moveTo>
                  <a:pt x="9357" y="0"/>
                </a:moveTo>
                <a:cubicBezTo>
                  <a:pt x="9255" y="0"/>
                  <a:pt x="9153" y="39"/>
                  <a:pt x="9074" y="118"/>
                </a:cubicBezTo>
                <a:lnTo>
                  <a:pt x="7247" y="1914"/>
                </a:lnTo>
                <a:lnTo>
                  <a:pt x="7120" y="2040"/>
                </a:lnTo>
                <a:lnTo>
                  <a:pt x="5608" y="3584"/>
                </a:lnTo>
                <a:lnTo>
                  <a:pt x="5482" y="3678"/>
                </a:lnTo>
                <a:lnTo>
                  <a:pt x="3938" y="5222"/>
                </a:lnTo>
                <a:lnTo>
                  <a:pt x="3812" y="5348"/>
                </a:lnTo>
                <a:lnTo>
                  <a:pt x="2300" y="6892"/>
                </a:lnTo>
                <a:lnTo>
                  <a:pt x="2174" y="7018"/>
                </a:lnTo>
                <a:lnTo>
                  <a:pt x="158" y="9003"/>
                </a:lnTo>
                <a:cubicBezTo>
                  <a:pt x="0" y="9160"/>
                  <a:pt x="0" y="9444"/>
                  <a:pt x="158" y="9601"/>
                </a:cubicBezTo>
                <a:lnTo>
                  <a:pt x="3088" y="12531"/>
                </a:lnTo>
                <a:cubicBezTo>
                  <a:pt x="3167" y="12610"/>
                  <a:pt x="3269" y="12649"/>
                  <a:pt x="3371" y="12649"/>
                </a:cubicBezTo>
                <a:cubicBezTo>
                  <a:pt x="3474" y="12649"/>
                  <a:pt x="3576" y="12610"/>
                  <a:pt x="3655" y="12531"/>
                </a:cubicBezTo>
                <a:lnTo>
                  <a:pt x="12539" y="3647"/>
                </a:lnTo>
                <a:cubicBezTo>
                  <a:pt x="12728" y="3458"/>
                  <a:pt x="12728" y="3174"/>
                  <a:pt x="12571" y="3017"/>
                </a:cubicBezTo>
                <a:lnTo>
                  <a:pt x="9641" y="118"/>
                </a:lnTo>
                <a:cubicBezTo>
                  <a:pt x="9562" y="39"/>
                  <a:pt x="9460" y="0"/>
                  <a:pt x="935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0284;p74">
            <a:extLst>
              <a:ext uri="{FF2B5EF4-FFF2-40B4-BE49-F238E27FC236}">
                <a16:creationId xmlns:a16="http://schemas.microsoft.com/office/drawing/2014/main" id="{660477D8-6B73-99AB-2228-46B7D99A01FF}"/>
              </a:ext>
            </a:extLst>
          </p:cNvPr>
          <p:cNvGrpSpPr/>
          <p:nvPr/>
        </p:nvGrpSpPr>
        <p:grpSpPr>
          <a:xfrm>
            <a:off x="1730013" y="2265510"/>
            <a:ext cx="628135" cy="590497"/>
            <a:chOff x="-42804750" y="1949600"/>
            <a:chExt cx="337125" cy="316925"/>
          </a:xfrm>
          <a:solidFill>
            <a:schemeClr val="bg1"/>
          </a:solidFill>
        </p:grpSpPr>
        <p:sp>
          <p:nvSpPr>
            <p:cNvPr id="20" name="Google Shape;10285;p74">
              <a:extLst>
                <a:ext uri="{FF2B5EF4-FFF2-40B4-BE49-F238E27FC236}">
                  <a16:creationId xmlns:a16="http://schemas.microsoft.com/office/drawing/2014/main" id="{A29CB8AC-0FD1-DDFC-2C84-92E8C6834D4B}"/>
                </a:ext>
              </a:extLst>
            </p:cNvPr>
            <p:cNvSpPr/>
            <p:nvPr/>
          </p:nvSpPr>
          <p:spPr>
            <a:xfrm>
              <a:off x="-42731500" y="2013125"/>
              <a:ext cx="189825" cy="189900"/>
            </a:xfrm>
            <a:custGeom>
              <a:avLst/>
              <a:gdLst/>
              <a:ahLst/>
              <a:cxnLst/>
              <a:rect l="l" t="t" r="r" b="b"/>
              <a:pathLst>
                <a:path w="7593" h="7596" extrusionOk="0">
                  <a:moveTo>
                    <a:pt x="3781" y="805"/>
                  </a:moveTo>
                  <a:cubicBezTo>
                    <a:pt x="5419" y="805"/>
                    <a:pt x="6742" y="2128"/>
                    <a:pt x="6742" y="3767"/>
                  </a:cubicBezTo>
                  <a:cubicBezTo>
                    <a:pt x="6774" y="5405"/>
                    <a:pt x="5419" y="6760"/>
                    <a:pt x="3781" y="6760"/>
                  </a:cubicBezTo>
                  <a:cubicBezTo>
                    <a:pt x="2426" y="6760"/>
                    <a:pt x="1292" y="5878"/>
                    <a:pt x="946" y="4649"/>
                  </a:cubicBezTo>
                  <a:cubicBezTo>
                    <a:pt x="347" y="2727"/>
                    <a:pt x="1765" y="805"/>
                    <a:pt x="3781" y="805"/>
                  </a:cubicBezTo>
                  <a:close/>
                  <a:moveTo>
                    <a:pt x="3809" y="1"/>
                  </a:moveTo>
                  <a:cubicBezTo>
                    <a:pt x="3297" y="1"/>
                    <a:pt x="2785" y="105"/>
                    <a:pt x="2300" y="301"/>
                  </a:cubicBezTo>
                  <a:cubicBezTo>
                    <a:pt x="946" y="868"/>
                    <a:pt x="0" y="2223"/>
                    <a:pt x="0" y="3798"/>
                  </a:cubicBezTo>
                  <a:cubicBezTo>
                    <a:pt x="0" y="5058"/>
                    <a:pt x="630" y="6224"/>
                    <a:pt x="1670" y="6949"/>
                  </a:cubicBezTo>
                  <a:cubicBezTo>
                    <a:pt x="2333" y="7390"/>
                    <a:pt x="3060" y="7596"/>
                    <a:pt x="3776" y="7596"/>
                  </a:cubicBezTo>
                  <a:cubicBezTo>
                    <a:pt x="4286" y="7596"/>
                    <a:pt x="4790" y="7492"/>
                    <a:pt x="5262" y="7295"/>
                  </a:cubicBezTo>
                  <a:cubicBezTo>
                    <a:pt x="6648" y="6697"/>
                    <a:pt x="7593" y="5373"/>
                    <a:pt x="7593" y="3798"/>
                  </a:cubicBezTo>
                  <a:cubicBezTo>
                    <a:pt x="7593" y="2506"/>
                    <a:pt x="6931" y="1341"/>
                    <a:pt x="5892" y="648"/>
                  </a:cubicBezTo>
                  <a:cubicBezTo>
                    <a:pt x="5248" y="206"/>
                    <a:pt x="4528" y="1"/>
                    <a:pt x="38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286;p74">
              <a:extLst>
                <a:ext uri="{FF2B5EF4-FFF2-40B4-BE49-F238E27FC236}">
                  <a16:creationId xmlns:a16="http://schemas.microsoft.com/office/drawing/2014/main" id="{62A6D1E8-63E2-06C0-D29A-E2E8D8CAA1C2}"/>
                </a:ext>
              </a:extLst>
            </p:cNvPr>
            <p:cNvSpPr/>
            <p:nvPr/>
          </p:nvSpPr>
          <p:spPr>
            <a:xfrm>
              <a:off x="-42804750" y="1949600"/>
              <a:ext cx="337125" cy="316925"/>
            </a:xfrm>
            <a:custGeom>
              <a:avLst/>
              <a:gdLst/>
              <a:ahLst/>
              <a:cxnLst/>
              <a:rect l="l" t="t" r="r" b="b"/>
              <a:pathLst>
                <a:path w="13485" h="12677" extrusionOk="0">
                  <a:moveTo>
                    <a:pt x="3306" y="817"/>
                  </a:moveTo>
                  <a:cubicBezTo>
                    <a:pt x="3769" y="817"/>
                    <a:pt x="4233" y="967"/>
                    <a:pt x="4600" y="1267"/>
                  </a:cubicBezTo>
                  <a:cubicBezTo>
                    <a:pt x="3277" y="1802"/>
                    <a:pt x="2174" y="2905"/>
                    <a:pt x="1607" y="4260"/>
                  </a:cubicBezTo>
                  <a:cubicBezTo>
                    <a:pt x="914" y="3283"/>
                    <a:pt x="1072" y="1897"/>
                    <a:pt x="2143" y="1172"/>
                  </a:cubicBezTo>
                  <a:cubicBezTo>
                    <a:pt x="2484" y="935"/>
                    <a:pt x="2895" y="817"/>
                    <a:pt x="3306" y="817"/>
                  </a:cubicBezTo>
                  <a:close/>
                  <a:moveTo>
                    <a:pt x="10101" y="823"/>
                  </a:moveTo>
                  <a:cubicBezTo>
                    <a:pt x="10771" y="823"/>
                    <a:pt x="11436" y="1137"/>
                    <a:pt x="11846" y="1771"/>
                  </a:cubicBezTo>
                  <a:cubicBezTo>
                    <a:pt x="12382" y="2527"/>
                    <a:pt x="12319" y="3535"/>
                    <a:pt x="11783" y="4260"/>
                  </a:cubicBezTo>
                  <a:cubicBezTo>
                    <a:pt x="11248" y="2905"/>
                    <a:pt x="10177" y="1802"/>
                    <a:pt x="8790" y="1267"/>
                  </a:cubicBezTo>
                  <a:cubicBezTo>
                    <a:pt x="9176" y="971"/>
                    <a:pt x="9640" y="823"/>
                    <a:pt x="10101" y="823"/>
                  </a:cubicBezTo>
                  <a:close/>
                  <a:moveTo>
                    <a:pt x="6662" y="1686"/>
                  </a:moveTo>
                  <a:cubicBezTo>
                    <a:pt x="7287" y="1686"/>
                    <a:pt x="7908" y="1809"/>
                    <a:pt x="8475" y="2055"/>
                  </a:cubicBezTo>
                  <a:cubicBezTo>
                    <a:pt x="10177" y="2748"/>
                    <a:pt x="11311" y="4417"/>
                    <a:pt x="11311" y="6339"/>
                  </a:cubicBezTo>
                  <a:cubicBezTo>
                    <a:pt x="11374" y="8891"/>
                    <a:pt x="9263" y="10970"/>
                    <a:pt x="6711" y="10970"/>
                  </a:cubicBezTo>
                  <a:cubicBezTo>
                    <a:pt x="4159" y="10970"/>
                    <a:pt x="2048" y="8891"/>
                    <a:pt x="2017" y="6339"/>
                  </a:cubicBezTo>
                  <a:cubicBezTo>
                    <a:pt x="2017" y="4764"/>
                    <a:pt x="2804" y="3346"/>
                    <a:pt x="4065" y="2464"/>
                  </a:cubicBezTo>
                  <a:cubicBezTo>
                    <a:pt x="4846" y="1943"/>
                    <a:pt x="5759" y="1686"/>
                    <a:pt x="6662" y="1686"/>
                  </a:cubicBezTo>
                  <a:close/>
                  <a:moveTo>
                    <a:pt x="3282" y="1"/>
                  </a:moveTo>
                  <a:cubicBezTo>
                    <a:pt x="2347" y="1"/>
                    <a:pt x="1411" y="437"/>
                    <a:pt x="820" y="1298"/>
                  </a:cubicBezTo>
                  <a:cubicBezTo>
                    <a:pt x="0" y="2496"/>
                    <a:pt x="189" y="4165"/>
                    <a:pt x="1292" y="5142"/>
                  </a:cubicBezTo>
                  <a:cubicBezTo>
                    <a:pt x="820" y="7316"/>
                    <a:pt x="1702" y="9553"/>
                    <a:pt x="3497" y="10844"/>
                  </a:cubicBezTo>
                  <a:lnTo>
                    <a:pt x="2867" y="12073"/>
                  </a:lnTo>
                  <a:cubicBezTo>
                    <a:pt x="2773" y="12262"/>
                    <a:pt x="2867" y="12514"/>
                    <a:pt x="3088" y="12640"/>
                  </a:cubicBezTo>
                  <a:cubicBezTo>
                    <a:pt x="3137" y="12665"/>
                    <a:pt x="3189" y="12677"/>
                    <a:pt x="3240" y="12677"/>
                  </a:cubicBezTo>
                  <a:cubicBezTo>
                    <a:pt x="3386" y="12677"/>
                    <a:pt x="3530" y="12582"/>
                    <a:pt x="3623" y="12420"/>
                  </a:cubicBezTo>
                  <a:lnTo>
                    <a:pt x="4222" y="11254"/>
                  </a:lnTo>
                  <a:cubicBezTo>
                    <a:pt x="4994" y="11632"/>
                    <a:pt x="5821" y="11821"/>
                    <a:pt x="6648" y="11821"/>
                  </a:cubicBezTo>
                  <a:cubicBezTo>
                    <a:pt x="7475" y="11821"/>
                    <a:pt x="8302" y="11632"/>
                    <a:pt x="9074" y="11254"/>
                  </a:cubicBezTo>
                  <a:lnTo>
                    <a:pt x="9641" y="12420"/>
                  </a:lnTo>
                  <a:cubicBezTo>
                    <a:pt x="9736" y="12587"/>
                    <a:pt x="9904" y="12663"/>
                    <a:pt x="10062" y="12663"/>
                  </a:cubicBezTo>
                  <a:cubicBezTo>
                    <a:pt x="10113" y="12663"/>
                    <a:pt x="10162" y="12655"/>
                    <a:pt x="10208" y="12640"/>
                  </a:cubicBezTo>
                  <a:cubicBezTo>
                    <a:pt x="10397" y="12514"/>
                    <a:pt x="10492" y="12262"/>
                    <a:pt x="10397" y="12073"/>
                  </a:cubicBezTo>
                  <a:lnTo>
                    <a:pt x="9767" y="10844"/>
                  </a:lnTo>
                  <a:cubicBezTo>
                    <a:pt x="11594" y="9584"/>
                    <a:pt x="12476" y="7347"/>
                    <a:pt x="11972" y="5142"/>
                  </a:cubicBezTo>
                  <a:cubicBezTo>
                    <a:pt x="13485" y="3882"/>
                    <a:pt x="13359" y="1582"/>
                    <a:pt x="11752" y="511"/>
                  </a:cubicBezTo>
                  <a:cubicBezTo>
                    <a:pt x="11243" y="171"/>
                    <a:pt x="10658" y="5"/>
                    <a:pt x="10078" y="5"/>
                  </a:cubicBezTo>
                  <a:cubicBezTo>
                    <a:pt x="9258" y="5"/>
                    <a:pt x="8449" y="338"/>
                    <a:pt x="7877" y="983"/>
                  </a:cubicBezTo>
                  <a:cubicBezTo>
                    <a:pt x="7483" y="905"/>
                    <a:pt x="7081" y="865"/>
                    <a:pt x="6679" y="865"/>
                  </a:cubicBezTo>
                  <a:cubicBezTo>
                    <a:pt x="6278" y="865"/>
                    <a:pt x="5876" y="905"/>
                    <a:pt x="5482" y="983"/>
                  </a:cubicBezTo>
                  <a:cubicBezTo>
                    <a:pt x="4898" y="326"/>
                    <a:pt x="4090"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287;p74">
              <a:extLst>
                <a:ext uri="{FF2B5EF4-FFF2-40B4-BE49-F238E27FC236}">
                  <a16:creationId xmlns:a16="http://schemas.microsoft.com/office/drawing/2014/main" id="{B92B8A58-4C66-BC97-3A97-C85CAB0982DD}"/>
                </a:ext>
              </a:extLst>
            </p:cNvPr>
            <p:cNvSpPr/>
            <p:nvPr/>
          </p:nvSpPr>
          <p:spPr>
            <a:xfrm>
              <a:off x="-42644075" y="2060025"/>
              <a:ext cx="59100" cy="65400"/>
            </a:xfrm>
            <a:custGeom>
              <a:avLst/>
              <a:gdLst/>
              <a:ahLst/>
              <a:cxnLst/>
              <a:rect l="l" t="t" r="r" b="b"/>
              <a:pathLst>
                <a:path w="2364" h="2616" extrusionOk="0">
                  <a:moveTo>
                    <a:pt x="442" y="0"/>
                  </a:moveTo>
                  <a:cubicBezTo>
                    <a:pt x="189" y="0"/>
                    <a:pt x="0" y="189"/>
                    <a:pt x="0" y="410"/>
                  </a:cubicBezTo>
                  <a:lnTo>
                    <a:pt x="0" y="2237"/>
                  </a:lnTo>
                  <a:cubicBezTo>
                    <a:pt x="0" y="2458"/>
                    <a:pt x="189" y="2615"/>
                    <a:pt x="442" y="2615"/>
                  </a:cubicBezTo>
                  <a:lnTo>
                    <a:pt x="1922" y="2615"/>
                  </a:lnTo>
                  <a:cubicBezTo>
                    <a:pt x="2174" y="2615"/>
                    <a:pt x="2363" y="2426"/>
                    <a:pt x="2363" y="2237"/>
                  </a:cubicBezTo>
                  <a:cubicBezTo>
                    <a:pt x="2363" y="1954"/>
                    <a:pt x="2174" y="1796"/>
                    <a:pt x="1922" y="1796"/>
                  </a:cubicBezTo>
                  <a:lnTo>
                    <a:pt x="820" y="1796"/>
                  </a:lnTo>
                  <a:lnTo>
                    <a:pt x="820" y="410"/>
                  </a:lnTo>
                  <a:cubicBezTo>
                    <a:pt x="820" y="189"/>
                    <a:pt x="631" y="0"/>
                    <a:pt x="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0288;p74">
            <a:extLst>
              <a:ext uri="{FF2B5EF4-FFF2-40B4-BE49-F238E27FC236}">
                <a16:creationId xmlns:a16="http://schemas.microsoft.com/office/drawing/2014/main" id="{66DF69E6-440B-1093-D157-C3DBA648BD7E}"/>
              </a:ext>
            </a:extLst>
          </p:cNvPr>
          <p:cNvGrpSpPr/>
          <p:nvPr/>
        </p:nvGrpSpPr>
        <p:grpSpPr>
          <a:xfrm>
            <a:off x="1829198" y="2981892"/>
            <a:ext cx="531248" cy="576431"/>
            <a:chOff x="-42778750" y="2320125"/>
            <a:chExt cx="285125" cy="309375"/>
          </a:xfrm>
          <a:solidFill>
            <a:schemeClr val="bg1"/>
          </a:solidFill>
        </p:grpSpPr>
        <p:sp>
          <p:nvSpPr>
            <p:cNvPr id="24" name="Google Shape;10289;p74">
              <a:extLst>
                <a:ext uri="{FF2B5EF4-FFF2-40B4-BE49-F238E27FC236}">
                  <a16:creationId xmlns:a16="http://schemas.microsoft.com/office/drawing/2014/main" id="{0F2B3C06-44AE-C5F4-0D54-EABC6416AE82}"/>
                </a:ext>
              </a:extLst>
            </p:cNvPr>
            <p:cNvSpPr/>
            <p:nvPr/>
          </p:nvSpPr>
          <p:spPr>
            <a:xfrm>
              <a:off x="-42778750" y="2320125"/>
              <a:ext cx="285125" cy="309375"/>
            </a:xfrm>
            <a:custGeom>
              <a:avLst/>
              <a:gdLst/>
              <a:ahLst/>
              <a:cxnLst/>
              <a:rect l="l" t="t" r="r" b="b"/>
              <a:pathLst>
                <a:path w="11405" h="12375" extrusionOk="0">
                  <a:moveTo>
                    <a:pt x="5654" y="815"/>
                  </a:moveTo>
                  <a:cubicBezTo>
                    <a:pt x="5920" y="815"/>
                    <a:pt x="6185" y="965"/>
                    <a:pt x="6459" y="1253"/>
                  </a:cubicBezTo>
                  <a:cubicBezTo>
                    <a:pt x="6711" y="1568"/>
                    <a:pt x="6963" y="1978"/>
                    <a:pt x="7120" y="2419"/>
                  </a:cubicBezTo>
                  <a:cubicBezTo>
                    <a:pt x="6616" y="2545"/>
                    <a:pt x="6144" y="2734"/>
                    <a:pt x="5671" y="2923"/>
                  </a:cubicBezTo>
                  <a:cubicBezTo>
                    <a:pt x="5198" y="2734"/>
                    <a:pt x="4726" y="2545"/>
                    <a:pt x="4190" y="2419"/>
                  </a:cubicBezTo>
                  <a:cubicBezTo>
                    <a:pt x="4348" y="2072"/>
                    <a:pt x="4568" y="1663"/>
                    <a:pt x="4789" y="1348"/>
                  </a:cubicBezTo>
                  <a:cubicBezTo>
                    <a:pt x="5083" y="988"/>
                    <a:pt x="5368" y="815"/>
                    <a:pt x="5654" y="815"/>
                  </a:cubicBezTo>
                  <a:close/>
                  <a:moveTo>
                    <a:pt x="3938" y="3238"/>
                  </a:moveTo>
                  <a:cubicBezTo>
                    <a:pt x="4159" y="3332"/>
                    <a:pt x="4411" y="3364"/>
                    <a:pt x="4600" y="3427"/>
                  </a:cubicBezTo>
                  <a:cubicBezTo>
                    <a:pt x="4285" y="3616"/>
                    <a:pt x="4033" y="3774"/>
                    <a:pt x="3781" y="3900"/>
                  </a:cubicBezTo>
                  <a:cubicBezTo>
                    <a:pt x="3844" y="3679"/>
                    <a:pt x="3907" y="3427"/>
                    <a:pt x="3938" y="3238"/>
                  </a:cubicBezTo>
                  <a:close/>
                  <a:moveTo>
                    <a:pt x="7341" y="3238"/>
                  </a:moveTo>
                  <a:cubicBezTo>
                    <a:pt x="7435" y="3490"/>
                    <a:pt x="7467" y="3711"/>
                    <a:pt x="7498" y="3963"/>
                  </a:cubicBezTo>
                  <a:cubicBezTo>
                    <a:pt x="7246" y="3805"/>
                    <a:pt x="6963" y="3616"/>
                    <a:pt x="6679" y="3490"/>
                  </a:cubicBezTo>
                  <a:cubicBezTo>
                    <a:pt x="6868" y="3364"/>
                    <a:pt x="7120" y="3301"/>
                    <a:pt x="7341" y="3238"/>
                  </a:cubicBezTo>
                  <a:close/>
                  <a:moveTo>
                    <a:pt x="2340" y="2993"/>
                  </a:moveTo>
                  <a:cubicBezTo>
                    <a:pt x="2618" y="2993"/>
                    <a:pt x="2897" y="3021"/>
                    <a:pt x="3151" y="3049"/>
                  </a:cubicBezTo>
                  <a:cubicBezTo>
                    <a:pt x="3025" y="3522"/>
                    <a:pt x="2899" y="3994"/>
                    <a:pt x="2867" y="4593"/>
                  </a:cubicBezTo>
                  <a:cubicBezTo>
                    <a:pt x="2457" y="4908"/>
                    <a:pt x="2048" y="5223"/>
                    <a:pt x="1670" y="5569"/>
                  </a:cubicBezTo>
                  <a:cubicBezTo>
                    <a:pt x="1040" y="4782"/>
                    <a:pt x="473" y="3616"/>
                    <a:pt x="1355" y="3175"/>
                  </a:cubicBezTo>
                  <a:cubicBezTo>
                    <a:pt x="1651" y="3036"/>
                    <a:pt x="1995" y="2993"/>
                    <a:pt x="2340" y="2993"/>
                  </a:cubicBezTo>
                  <a:close/>
                  <a:moveTo>
                    <a:pt x="8935" y="3013"/>
                  </a:moveTo>
                  <a:cubicBezTo>
                    <a:pt x="9678" y="3013"/>
                    <a:pt x="10397" y="3218"/>
                    <a:pt x="10397" y="3868"/>
                  </a:cubicBezTo>
                  <a:cubicBezTo>
                    <a:pt x="10397" y="4435"/>
                    <a:pt x="9956" y="5097"/>
                    <a:pt x="9609" y="5569"/>
                  </a:cubicBezTo>
                  <a:cubicBezTo>
                    <a:pt x="9294" y="5254"/>
                    <a:pt x="8884" y="4908"/>
                    <a:pt x="8412" y="4593"/>
                  </a:cubicBezTo>
                  <a:cubicBezTo>
                    <a:pt x="8349" y="4089"/>
                    <a:pt x="8254" y="3553"/>
                    <a:pt x="8160" y="3080"/>
                  </a:cubicBezTo>
                  <a:cubicBezTo>
                    <a:pt x="8400" y="3039"/>
                    <a:pt x="8669" y="3013"/>
                    <a:pt x="8935" y="3013"/>
                  </a:cubicBezTo>
                  <a:close/>
                  <a:moveTo>
                    <a:pt x="8538" y="5695"/>
                  </a:moveTo>
                  <a:cubicBezTo>
                    <a:pt x="8727" y="5853"/>
                    <a:pt x="8884" y="6010"/>
                    <a:pt x="9042" y="6168"/>
                  </a:cubicBezTo>
                  <a:cubicBezTo>
                    <a:pt x="8884" y="6325"/>
                    <a:pt x="8695" y="6483"/>
                    <a:pt x="8538" y="6640"/>
                  </a:cubicBezTo>
                  <a:lnTo>
                    <a:pt x="8538" y="5695"/>
                  </a:lnTo>
                  <a:close/>
                  <a:moveTo>
                    <a:pt x="2741" y="5727"/>
                  </a:moveTo>
                  <a:lnTo>
                    <a:pt x="2741" y="6672"/>
                  </a:lnTo>
                  <a:cubicBezTo>
                    <a:pt x="2552" y="6514"/>
                    <a:pt x="2394" y="6357"/>
                    <a:pt x="2237" y="6199"/>
                  </a:cubicBezTo>
                  <a:cubicBezTo>
                    <a:pt x="2426" y="6010"/>
                    <a:pt x="2583" y="5884"/>
                    <a:pt x="2741" y="5727"/>
                  </a:cubicBezTo>
                  <a:close/>
                  <a:moveTo>
                    <a:pt x="5671" y="3837"/>
                  </a:moveTo>
                  <a:cubicBezTo>
                    <a:pt x="6364" y="4152"/>
                    <a:pt x="7026" y="4561"/>
                    <a:pt x="7656" y="5002"/>
                  </a:cubicBezTo>
                  <a:cubicBezTo>
                    <a:pt x="7750" y="5821"/>
                    <a:pt x="7750" y="6609"/>
                    <a:pt x="7656" y="7334"/>
                  </a:cubicBezTo>
                  <a:cubicBezTo>
                    <a:pt x="7026" y="7775"/>
                    <a:pt x="6364" y="8184"/>
                    <a:pt x="5671" y="8531"/>
                  </a:cubicBezTo>
                  <a:cubicBezTo>
                    <a:pt x="4946" y="8216"/>
                    <a:pt x="4285" y="7806"/>
                    <a:pt x="3655" y="7334"/>
                  </a:cubicBezTo>
                  <a:cubicBezTo>
                    <a:pt x="3560" y="6609"/>
                    <a:pt x="3560" y="5821"/>
                    <a:pt x="3655" y="5002"/>
                  </a:cubicBezTo>
                  <a:cubicBezTo>
                    <a:pt x="3970" y="4782"/>
                    <a:pt x="4285" y="4593"/>
                    <a:pt x="4631" y="4404"/>
                  </a:cubicBezTo>
                  <a:cubicBezTo>
                    <a:pt x="4978" y="4183"/>
                    <a:pt x="5356" y="3994"/>
                    <a:pt x="5671" y="3837"/>
                  </a:cubicBezTo>
                  <a:close/>
                  <a:moveTo>
                    <a:pt x="3781" y="8436"/>
                  </a:moveTo>
                  <a:lnTo>
                    <a:pt x="3781" y="8436"/>
                  </a:lnTo>
                  <a:cubicBezTo>
                    <a:pt x="3907" y="8531"/>
                    <a:pt x="4033" y="8594"/>
                    <a:pt x="4222" y="8688"/>
                  </a:cubicBezTo>
                  <a:cubicBezTo>
                    <a:pt x="4241" y="8641"/>
                    <a:pt x="4248" y="8625"/>
                    <a:pt x="4250" y="8625"/>
                  </a:cubicBezTo>
                  <a:lnTo>
                    <a:pt x="4250" y="8625"/>
                  </a:lnTo>
                  <a:cubicBezTo>
                    <a:pt x="4252" y="8625"/>
                    <a:pt x="4233" y="8679"/>
                    <a:pt x="4225" y="8690"/>
                  </a:cubicBezTo>
                  <a:lnTo>
                    <a:pt x="4225" y="8690"/>
                  </a:lnTo>
                  <a:cubicBezTo>
                    <a:pt x="4224" y="8689"/>
                    <a:pt x="4223" y="8689"/>
                    <a:pt x="4222" y="8688"/>
                  </a:cubicBezTo>
                  <a:lnTo>
                    <a:pt x="4222" y="8688"/>
                  </a:lnTo>
                  <a:cubicBezTo>
                    <a:pt x="4222" y="8691"/>
                    <a:pt x="4222" y="8692"/>
                    <a:pt x="4223" y="8692"/>
                  </a:cubicBezTo>
                  <a:cubicBezTo>
                    <a:pt x="4223" y="8692"/>
                    <a:pt x="4224" y="8691"/>
                    <a:pt x="4225" y="8690"/>
                  </a:cubicBezTo>
                  <a:lnTo>
                    <a:pt x="4225" y="8690"/>
                  </a:lnTo>
                  <a:cubicBezTo>
                    <a:pt x="4350" y="8753"/>
                    <a:pt x="4475" y="8846"/>
                    <a:pt x="4631" y="8909"/>
                  </a:cubicBezTo>
                  <a:cubicBezTo>
                    <a:pt x="4411" y="9003"/>
                    <a:pt x="4159" y="9066"/>
                    <a:pt x="3970" y="9129"/>
                  </a:cubicBezTo>
                  <a:cubicBezTo>
                    <a:pt x="3907" y="8909"/>
                    <a:pt x="3844" y="8688"/>
                    <a:pt x="3781" y="8436"/>
                  </a:cubicBezTo>
                  <a:close/>
                  <a:moveTo>
                    <a:pt x="7498" y="8499"/>
                  </a:moveTo>
                  <a:cubicBezTo>
                    <a:pt x="7467" y="8688"/>
                    <a:pt x="7435" y="8909"/>
                    <a:pt x="7341" y="9161"/>
                  </a:cubicBezTo>
                  <a:cubicBezTo>
                    <a:pt x="7120" y="9066"/>
                    <a:pt x="6868" y="9035"/>
                    <a:pt x="6679" y="8972"/>
                  </a:cubicBezTo>
                  <a:cubicBezTo>
                    <a:pt x="6994" y="8814"/>
                    <a:pt x="7278" y="8625"/>
                    <a:pt x="7498" y="8499"/>
                  </a:cubicBezTo>
                  <a:close/>
                  <a:moveTo>
                    <a:pt x="1638" y="6798"/>
                  </a:moveTo>
                  <a:cubicBezTo>
                    <a:pt x="1985" y="7145"/>
                    <a:pt x="2394" y="7491"/>
                    <a:pt x="2836" y="7775"/>
                  </a:cubicBezTo>
                  <a:cubicBezTo>
                    <a:pt x="2899" y="8279"/>
                    <a:pt x="2993" y="8814"/>
                    <a:pt x="3088" y="9287"/>
                  </a:cubicBezTo>
                  <a:cubicBezTo>
                    <a:pt x="2848" y="9347"/>
                    <a:pt x="2583" y="9369"/>
                    <a:pt x="2309" y="9369"/>
                  </a:cubicBezTo>
                  <a:cubicBezTo>
                    <a:pt x="2150" y="9369"/>
                    <a:pt x="1989" y="9361"/>
                    <a:pt x="1827" y="9350"/>
                  </a:cubicBezTo>
                  <a:cubicBezTo>
                    <a:pt x="1103" y="9224"/>
                    <a:pt x="725" y="8846"/>
                    <a:pt x="945" y="8090"/>
                  </a:cubicBezTo>
                  <a:cubicBezTo>
                    <a:pt x="1040" y="7649"/>
                    <a:pt x="1323" y="7239"/>
                    <a:pt x="1638" y="6798"/>
                  </a:cubicBezTo>
                  <a:close/>
                  <a:moveTo>
                    <a:pt x="9641" y="6830"/>
                  </a:moveTo>
                  <a:cubicBezTo>
                    <a:pt x="9987" y="7271"/>
                    <a:pt x="10428" y="7932"/>
                    <a:pt x="10428" y="8531"/>
                  </a:cubicBezTo>
                  <a:cubicBezTo>
                    <a:pt x="10405" y="9192"/>
                    <a:pt x="9707" y="9391"/>
                    <a:pt x="8988" y="9391"/>
                  </a:cubicBezTo>
                  <a:cubicBezTo>
                    <a:pt x="8713" y="9391"/>
                    <a:pt x="8435" y="9362"/>
                    <a:pt x="8191" y="9318"/>
                  </a:cubicBezTo>
                  <a:cubicBezTo>
                    <a:pt x="8286" y="8846"/>
                    <a:pt x="8412" y="8373"/>
                    <a:pt x="8443" y="7806"/>
                  </a:cubicBezTo>
                  <a:cubicBezTo>
                    <a:pt x="8853" y="7491"/>
                    <a:pt x="9294" y="7176"/>
                    <a:pt x="9641" y="6830"/>
                  </a:cubicBezTo>
                  <a:close/>
                  <a:moveTo>
                    <a:pt x="5671" y="9444"/>
                  </a:moveTo>
                  <a:cubicBezTo>
                    <a:pt x="6144" y="9633"/>
                    <a:pt x="6616" y="9822"/>
                    <a:pt x="7120" y="9948"/>
                  </a:cubicBezTo>
                  <a:cubicBezTo>
                    <a:pt x="6868" y="10453"/>
                    <a:pt x="6522" y="11177"/>
                    <a:pt x="6049" y="11429"/>
                  </a:cubicBezTo>
                  <a:cubicBezTo>
                    <a:pt x="5909" y="11527"/>
                    <a:pt x="5782" y="11569"/>
                    <a:pt x="5659" y="11569"/>
                  </a:cubicBezTo>
                  <a:cubicBezTo>
                    <a:pt x="5504" y="11569"/>
                    <a:pt x="5356" y="11503"/>
                    <a:pt x="5198" y="11398"/>
                  </a:cubicBezTo>
                  <a:cubicBezTo>
                    <a:pt x="4757" y="11083"/>
                    <a:pt x="4411" y="10453"/>
                    <a:pt x="4222" y="9948"/>
                  </a:cubicBezTo>
                  <a:cubicBezTo>
                    <a:pt x="4694" y="9822"/>
                    <a:pt x="5198" y="9633"/>
                    <a:pt x="5671" y="9444"/>
                  </a:cubicBezTo>
                  <a:close/>
                  <a:moveTo>
                    <a:pt x="5689" y="1"/>
                  </a:moveTo>
                  <a:cubicBezTo>
                    <a:pt x="5142" y="1"/>
                    <a:pt x="4663" y="283"/>
                    <a:pt x="4285" y="686"/>
                  </a:cubicBezTo>
                  <a:cubicBezTo>
                    <a:pt x="3907" y="1127"/>
                    <a:pt x="3623" y="1663"/>
                    <a:pt x="3434" y="2261"/>
                  </a:cubicBezTo>
                  <a:cubicBezTo>
                    <a:pt x="3054" y="2197"/>
                    <a:pt x="2712" y="2168"/>
                    <a:pt x="2405" y="2168"/>
                  </a:cubicBezTo>
                  <a:cubicBezTo>
                    <a:pt x="753" y="2168"/>
                    <a:pt x="126" y="3018"/>
                    <a:pt x="126" y="3868"/>
                  </a:cubicBezTo>
                  <a:cubicBezTo>
                    <a:pt x="126" y="4687"/>
                    <a:pt x="630" y="5538"/>
                    <a:pt x="1166" y="6168"/>
                  </a:cubicBezTo>
                  <a:cubicBezTo>
                    <a:pt x="788" y="6640"/>
                    <a:pt x="441" y="7176"/>
                    <a:pt x="221" y="7775"/>
                  </a:cubicBezTo>
                  <a:cubicBezTo>
                    <a:pt x="0" y="8499"/>
                    <a:pt x="126" y="9224"/>
                    <a:pt x="693" y="9696"/>
                  </a:cubicBezTo>
                  <a:cubicBezTo>
                    <a:pt x="1155" y="10078"/>
                    <a:pt x="1784" y="10204"/>
                    <a:pt x="2416" y="10204"/>
                  </a:cubicBezTo>
                  <a:cubicBezTo>
                    <a:pt x="2775" y="10204"/>
                    <a:pt x="3135" y="10163"/>
                    <a:pt x="3466" y="10106"/>
                  </a:cubicBezTo>
                  <a:lnTo>
                    <a:pt x="3812" y="10925"/>
                  </a:lnTo>
                  <a:cubicBezTo>
                    <a:pt x="4442" y="12059"/>
                    <a:pt x="5135" y="12374"/>
                    <a:pt x="5702" y="12374"/>
                  </a:cubicBezTo>
                  <a:cubicBezTo>
                    <a:pt x="6837" y="12374"/>
                    <a:pt x="7593" y="11177"/>
                    <a:pt x="8002" y="10106"/>
                  </a:cubicBezTo>
                  <a:cubicBezTo>
                    <a:pt x="8317" y="10159"/>
                    <a:pt x="8660" y="10194"/>
                    <a:pt x="9004" y="10194"/>
                  </a:cubicBezTo>
                  <a:cubicBezTo>
                    <a:pt x="9690" y="10194"/>
                    <a:pt x="10376" y="10054"/>
                    <a:pt x="10838" y="9633"/>
                  </a:cubicBezTo>
                  <a:cubicBezTo>
                    <a:pt x="11310" y="9161"/>
                    <a:pt x="11373" y="8531"/>
                    <a:pt x="11216" y="7901"/>
                  </a:cubicBezTo>
                  <a:cubicBezTo>
                    <a:pt x="10995" y="7302"/>
                    <a:pt x="10617" y="6703"/>
                    <a:pt x="10208" y="6199"/>
                  </a:cubicBezTo>
                  <a:cubicBezTo>
                    <a:pt x="10838" y="5443"/>
                    <a:pt x="11405" y="4435"/>
                    <a:pt x="11184" y="3490"/>
                  </a:cubicBezTo>
                  <a:cubicBezTo>
                    <a:pt x="10995" y="2765"/>
                    <a:pt x="10397" y="2387"/>
                    <a:pt x="9641" y="2230"/>
                  </a:cubicBezTo>
                  <a:cubicBezTo>
                    <a:pt x="9406" y="2175"/>
                    <a:pt x="9153" y="2150"/>
                    <a:pt x="8895" y="2150"/>
                  </a:cubicBezTo>
                  <a:cubicBezTo>
                    <a:pt x="8565" y="2150"/>
                    <a:pt x="8226" y="2191"/>
                    <a:pt x="7908" y="2261"/>
                  </a:cubicBezTo>
                  <a:cubicBezTo>
                    <a:pt x="7593" y="1348"/>
                    <a:pt x="6994" y="340"/>
                    <a:pt x="6112" y="56"/>
                  </a:cubicBezTo>
                  <a:cubicBezTo>
                    <a:pt x="5967" y="18"/>
                    <a:pt x="5826" y="1"/>
                    <a:pt x="56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290;p74">
              <a:extLst>
                <a:ext uri="{FF2B5EF4-FFF2-40B4-BE49-F238E27FC236}">
                  <a16:creationId xmlns:a16="http://schemas.microsoft.com/office/drawing/2014/main" id="{3ECE51D4-247B-D6B2-6B26-44D5B246B91F}"/>
                </a:ext>
              </a:extLst>
            </p:cNvPr>
            <p:cNvSpPr/>
            <p:nvPr/>
          </p:nvSpPr>
          <p:spPr>
            <a:xfrm>
              <a:off x="-42667700" y="2443600"/>
              <a:ext cx="62250" cy="61475"/>
            </a:xfrm>
            <a:custGeom>
              <a:avLst/>
              <a:gdLst/>
              <a:ahLst/>
              <a:cxnLst/>
              <a:rect l="l" t="t" r="r" b="b"/>
              <a:pathLst>
                <a:path w="2490" h="2459" extrusionOk="0">
                  <a:moveTo>
                    <a:pt x="1249" y="858"/>
                  </a:moveTo>
                  <a:cubicBezTo>
                    <a:pt x="1468" y="858"/>
                    <a:pt x="1639" y="1027"/>
                    <a:pt x="1639" y="1260"/>
                  </a:cubicBezTo>
                  <a:cubicBezTo>
                    <a:pt x="1607" y="1418"/>
                    <a:pt x="1481" y="1575"/>
                    <a:pt x="1323" y="1670"/>
                  </a:cubicBezTo>
                  <a:cubicBezTo>
                    <a:pt x="1285" y="1681"/>
                    <a:pt x="1248" y="1686"/>
                    <a:pt x="1211" y="1686"/>
                  </a:cubicBezTo>
                  <a:cubicBezTo>
                    <a:pt x="1040" y="1686"/>
                    <a:pt x="897" y="1569"/>
                    <a:pt x="819" y="1386"/>
                  </a:cubicBezTo>
                  <a:cubicBezTo>
                    <a:pt x="756" y="1134"/>
                    <a:pt x="851" y="945"/>
                    <a:pt x="1103" y="882"/>
                  </a:cubicBezTo>
                  <a:cubicBezTo>
                    <a:pt x="1153" y="866"/>
                    <a:pt x="1202" y="858"/>
                    <a:pt x="1249" y="858"/>
                  </a:cubicBezTo>
                  <a:close/>
                  <a:moveTo>
                    <a:pt x="1229" y="0"/>
                  </a:moveTo>
                  <a:cubicBezTo>
                    <a:pt x="567" y="0"/>
                    <a:pt x="0" y="567"/>
                    <a:pt x="0" y="1229"/>
                  </a:cubicBezTo>
                  <a:cubicBezTo>
                    <a:pt x="0" y="1874"/>
                    <a:pt x="509" y="2459"/>
                    <a:pt x="1177" y="2459"/>
                  </a:cubicBezTo>
                  <a:cubicBezTo>
                    <a:pt x="1194" y="2459"/>
                    <a:pt x="1211" y="2458"/>
                    <a:pt x="1229" y="2458"/>
                  </a:cubicBezTo>
                  <a:cubicBezTo>
                    <a:pt x="1891" y="2458"/>
                    <a:pt x="2489" y="1891"/>
                    <a:pt x="2489" y="1229"/>
                  </a:cubicBezTo>
                  <a:cubicBezTo>
                    <a:pt x="2426" y="567"/>
                    <a:pt x="1891" y="0"/>
                    <a:pt x="12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0291;p74">
            <a:extLst>
              <a:ext uri="{FF2B5EF4-FFF2-40B4-BE49-F238E27FC236}">
                <a16:creationId xmlns:a16="http://schemas.microsoft.com/office/drawing/2014/main" id="{0C084986-9B62-6F2A-2C71-B1616993549A}"/>
              </a:ext>
            </a:extLst>
          </p:cNvPr>
          <p:cNvGrpSpPr/>
          <p:nvPr/>
        </p:nvGrpSpPr>
        <p:grpSpPr>
          <a:xfrm>
            <a:off x="1793858" y="3689268"/>
            <a:ext cx="594365" cy="592920"/>
            <a:chOff x="-42796875" y="2680675"/>
            <a:chExt cx="319000" cy="318225"/>
          </a:xfrm>
          <a:solidFill>
            <a:schemeClr val="bg1"/>
          </a:solidFill>
        </p:grpSpPr>
        <p:sp>
          <p:nvSpPr>
            <p:cNvPr id="27" name="Google Shape;10292;p74">
              <a:extLst>
                <a:ext uri="{FF2B5EF4-FFF2-40B4-BE49-F238E27FC236}">
                  <a16:creationId xmlns:a16="http://schemas.microsoft.com/office/drawing/2014/main" id="{FF6D35C9-7F29-7B89-B8AE-040100D02A43}"/>
                </a:ext>
              </a:extLst>
            </p:cNvPr>
            <p:cNvSpPr/>
            <p:nvPr/>
          </p:nvSpPr>
          <p:spPr>
            <a:xfrm>
              <a:off x="-42671650" y="2853950"/>
              <a:ext cx="70125" cy="21275"/>
            </a:xfrm>
            <a:custGeom>
              <a:avLst/>
              <a:gdLst/>
              <a:ahLst/>
              <a:cxnLst/>
              <a:rect l="l" t="t" r="r" b="b"/>
              <a:pathLst>
                <a:path w="2805" h="851" extrusionOk="0">
                  <a:moveTo>
                    <a:pt x="442" y="0"/>
                  </a:moveTo>
                  <a:cubicBezTo>
                    <a:pt x="190" y="0"/>
                    <a:pt x="1" y="221"/>
                    <a:pt x="1" y="410"/>
                  </a:cubicBezTo>
                  <a:cubicBezTo>
                    <a:pt x="1" y="630"/>
                    <a:pt x="190" y="851"/>
                    <a:pt x="442" y="851"/>
                  </a:cubicBezTo>
                  <a:lnTo>
                    <a:pt x="2364" y="851"/>
                  </a:lnTo>
                  <a:cubicBezTo>
                    <a:pt x="2616" y="851"/>
                    <a:pt x="2773" y="630"/>
                    <a:pt x="2773" y="410"/>
                  </a:cubicBezTo>
                  <a:cubicBezTo>
                    <a:pt x="2805" y="221"/>
                    <a:pt x="2584" y="0"/>
                    <a:pt x="23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293;p74">
              <a:extLst>
                <a:ext uri="{FF2B5EF4-FFF2-40B4-BE49-F238E27FC236}">
                  <a16:creationId xmlns:a16="http://schemas.microsoft.com/office/drawing/2014/main" id="{1E120FDA-15A0-FAA9-C981-98378ABBAA92}"/>
                </a:ext>
              </a:extLst>
            </p:cNvPr>
            <p:cNvSpPr/>
            <p:nvPr/>
          </p:nvSpPr>
          <p:spPr>
            <a:xfrm>
              <a:off x="-42671650" y="2895675"/>
              <a:ext cx="70125" cy="20525"/>
            </a:xfrm>
            <a:custGeom>
              <a:avLst/>
              <a:gdLst/>
              <a:ahLst/>
              <a:cxnLst/>
              <a:rect l="l" t="t" r="r" b="b"/>
              <a:pathLst>
                <a:path w="2805" h="821" extrusionOk="0">
                  <a:moveTo>
                    <a:pt x="442" y="1"/>
                  </a:moveTo>
                  <a:cubicBezTo>
                    <a:pt x="190" y="1"/>
                    <a:pt x="1" y="190"/>
                    <a:pt x="1" y="442"/>
                  </a:cubicBezTo>
                  <a:cubicBezTo>
                    <a:pt x="1" y="663"/>
                    <a:pt x="190" y="820"/>
                    <a:pt x="442" y="820"/>
                  </a:cubicBezTo>
                  <a:lnTo>
                    <a:pt x="2364" y="820"/>
                  </a:lnTo>
                  <a:cubicBezTo>
                    <a:pt x="2616" y="820"/>
                    <a:pt x="2773" y="631"/>
                    <a:pt x="2773" y="442"/>
                  </a:cubicBezTo>
                  <a:cubicBezTo>
                    <a:pt x="2805" y="190"/>
                    <a:pt x="2584" y="1"/>
                    <a:pt x="23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294;p74">
              <a:extLst>
                <a:ext uri="{FF2B5EF4-FFF2-40B4-BE49-F238E27FC236}">
                  <a16:creationId xmlns:a16="http://schemas.microsoft.com/office/drawing/2014/main" id="{26C9FDDF-7AB1-87C5-5C91-257E637D288D}"/>
                </a:ext>
              </a:extLst>
            </p:cNvPr>
            <p:cNvSpPr/>
            <p:nvPr/>
          </p:nvSpPr>
          <p:spPr>
            <a:xfrm>
              <a:off x="-42796875" y="2680675"/>
              <a:ext cx="319000" cy="318225"/>
            </a:xfrm>
            <a:custGeom>
              <a:avLst/>
              <a:gdLst/>
              <a:ahLst/>
              <a:cxnLst/>
              <a:rect l="l" t="t" r="r" b="b"/>
              <a:pathLst>
                <a:path w="12760" h="12729" extrusionOk="0">
                  <a:moveTo>
                    <a:pt x="9011" y="882"/>
                  </a:moveTo>
                  <a:cubicBezTo>
                    <a:pt x="9168" y="882"/>
                    <a:pt x="9357" y="914"/>
                    <a:pt x="9483" y="945"/>
                  </a:cubicBezTo>
                  <a:cubicBezTo>
                    <a:pt x="9799" y="1071"/>
                    <a:pt x="10051" y="1355"/>
                    <a:pt x="10177" y="1701"/>
                  </a:cubicBezTo>
                  <a:lnTo>
                    <a:pt x="2615" y="1701"/>
                  </a:lnTo>
                  <a:cubicBezTo>
                    <a:pt x="2804" y="1229"/>
                    <a:pt x="3245" y="882"/>
                    <a:pt x="3781" y="882"/>
                  </a:cubicBezTo>
                  <a:close/>
                  <a:moveTo>
                    <a:pt x="1733" y="3623"/>
                  </a:moveTo>
                  <a:lnTo>
                    <a:pt x="1733" y="5293"/>
                  </a:lnTo>
                  <a:lnTo>
                    <a:pt x="914" y="5293"/>
                  </a:lnTo>
                  <a:lnTo>
                    <a:pt x="914" y="3623"/>
                  </a:lnTo>
                  <a:close/>
                  <a:moveTo>
                    <a:pt x="11941" y="3623"/>
                  </a:moveTo>
                  <a:lnTo>
                    <a:pt x="11941" y="5293"/>
                  </a:lnTo>
                  <a:lnTo>
                    <a:pt x="11122" y="5293"/>
                  </a:lnTo>
                  <a:lnTo>
                    <a:pt x="11122" y="3623"/>
                  </a:lnTo>
                  <a:close/>
                  <a:moveTo>
                    <a:pt x="10240" y="2521"/>
                  </a:moveTo>
                  <a:lnTo>
                    <a:pt x="10240" y="5316"/>
                  </a:lnTo>
                  <a:lnTo>
                    <a:pt x="10240" y="5316"/>
                  </a:lnTo>
                  <a:cubicBezTo>
                    <a:pt x="10144" y="5293"/>
                    <a:pt x="10003" y="5293"/>
                    <a:pt x="9862" y="5293"/>
                  </a:cubicBezTo>
                  <a:lnTo>
                    <a:pt x="6932" y="5293"/>
                  </a:lnTo>
                  <a:lnTo>
                    <a:pt x="6932" y="2521"/>
                  </a:lnTo>
                  <a:close/>
                  <a:moveTo>
                    <a:pt x="6144" y="2521"/>
                  </a:moveTo>
                  <a:lnTo>
                    <a:pt x="6144" y="5293"/>
                  </a:lnTo>
                  <a:lnTo>
                    <a:pt x="2962" y="5293"/>
                  </a:lnTo>
                  <a:cubicBezTo>
                    <a:pt x="2804" y="5293"/>
                    <a:pt x="2678" y="5293"/>
                    <a:pt x="2552" y="5324"/>
                  </a:cubicBezTo>
                  <a:lnTo>
                    <a:pt x="2552" y="2521"/>
                  </a:lnTo>
                  <a:close/>
                  <a:moveTo>
                    <a:pt x="9893" y="6207"/>
                  </a:moveTo>
                  <a:cubicBezTo>
                    <a:pt x="10555" y="6207"/>
                    <a:pt x="11122" y="6742"/>
                    <a:pt x="11122" y="7404"/>
                  </a:cubicBezTo>
                  <a:lnTo>
                    <a:pt x="11122" y="9861"/>
                  </a:lnTo>
                  <a:cubicBezTo>
                    <a:pt x="11122" y="10019"/>
                    <a:pt x="11027" y="10145"/>
                    <a:pt x="10933" y="10208"/>
                  </a:cubicBezTo>
                  <a:cubicBezTo>
                    <a:pt x="10838" y="10239"/>
                    <a:pt x="10775" y="10302"/>
                    <a:pt x="10681" y="10302"/>
                  </a:cubicBezTo>
                  <a:lnTo>
                    <a:pt x="2143" y="10302"/>
                  </a:lnTo>
                  <a:cubicBezTo>
                    <a:pt x="1922" y="10302"/>
                    <a:pt x="1796" y="10176"/>
                    <a:pt x="1733" y="10019"/>
                  </a:cubicBezTo>
                  <a:cubicBezTo>
                    <a:pt x="1702" y="9924"/>
                    <a:pt x="1733" y="10050"/>
                    <a:pt x="1733" y="8254"/>
                  </a:cubicBezTo>
                  <a:lnTo>
                    <a:pt x="1733" y="7404"/>
                  </a:lnTo>
                  <a:cubicBezTo>
                    <a:pt x="1733" y="6994"/>
                    <a:pt x="1922" y="6616"/>
                    <a:pt x="2300" y="6396"/>
                  </a:cubicBezTo>
                  <a:cubicBezTo>
                    <a:pt x="2489" y="6270"/>
                    <a:pt x="2710" y="6207"/>
                    <a:pt x="2993" y="6207"/>
                  </a:cubicBezTo>
                  <a:close/>
                  <a:moveTo>
                    <a:pt x="3403" y="11090"/>
                  </a:moveTo>
                  <a:lnTo>
                    <a:pt x="3403" y="11909"/>
                  </a:lnTo>
                  <a:lnTo>
                    <a:pt x="2552" y="11909"/>
                  </a:lnTo>
                  <a:lnTo>
                    <a:pt x="2552" y="11090"/>
                  </a:lnTo>
                  <a:close/>
                  <a:moveTo>
                    <a:pt x="10271" y="11090"/>
                  </a:moveTo>
                  <a:lnTo>
                    <a:pt x="10271" y="11909"/>
                  </a:lnTo>
                  <a:lnTo>
                    <a:pt x="9452" y="11909"/>
                  </a:lnTo>
                  <a:lnTo>
                    <a:pt x="9452" y="11090"/>
                  </a:lnTo>
                  <a:close/>
                  <a:moveTo>
                    <a:pt x="3750" y="0"/>
                  </a:moveTo>
                  <a:cubicBezTo>
                    <a:pt x="2615" y="0"/>
                    <a:pt x="1670" y="945"/>
                    <a:pt x="1670" y="2079"/>
                  </a:cubicBezTo>
                  <a:lnTo>
                    <a:pt x="1670" y="2804"/>
                  </a:lnTo>
                  <a:lnTo>
                    <a:pt x="442" y="2804"/>
                  </a:lnTo>
                  <a:cubicBezTo>
                    <a:pt x="190" y="2804"/>
                    <a:pt x="0" y="2993"/>
                    <a:pt x="0" y="3214"/>
                  </a:cubicBezTo>
                  <a:lnTo>
                    <a:pt x="0" y="5671"/>
                  </a:lnTo>
                  <a:cubicBezTo>
                    <a:pt x="0" y="5923"/>
                    <a:pt x="190" y="6112"/>
                    <a:pt x="442" y="6112"/>
                  </a:cubicBezTo>
                  <a:lnTo>
                    <a:pt x="1261" y="6112"/>
                  </a:lnTo>
                  <a:cubicBezTo>
                    <a:pt x="977" y="6459"/>
                    <a:pt x="820" y="6900"/>
                    <a:pt x="820" y="7341"/>
                  </a:cubicBezTo>
                  <a:lnTo>
                    <a:pt x="820" y="9830"/>
                  </a:lnTo>
                  <a:cubicBezTo>
                    <a:pt x="820" y="10365"/>
                    <a:pt x="1198" y="10806"/>
                    <a:pt x="1670" y="10995"/>
                  </a:cubicBezTo>
                  <a:lnTo>
                    <a:pt x="1670" y="12287"/>
                  </a:lnTo>
                  <a:cubicBezTo>
                    <a:pt x="1670" y="12539"/>
                    <a:pt x="1859" y="12728"/>
                    <a:pt x="2048" y="12728"/>
                  </a:cubicBezTo>
                  <a:lnTo>
                    <a:pt x="3718" y="12728"/>
                  </a:lnTo>
                  <a:cubicBezTo>
                    <a:pt x="3939" y="12728"/>
                    <a:pt x="4096" y="12539"/>
                    <a:pt x="4096" y="12287"/>
                  </a:cubicBezTo>
                  <a:lnTo>
                    <a:pt x="4096" y="11090"/>
                  </a:lnTo>
                  <a:lnTo>
                    <a:pt x="8507" y="11090"/>
                  </a:lnTo>
                  <a:lnTo>
                    <a:pt x="8507" y="12287"/>
                  </a:lnTo>
                  <a:cubicBezTo>
                    <a:pt x="8507" y="12539"/>
                    <a:pt x="8696" y="12728"/>
                    <a:pt x="8916" y="12728"/>
                  </a:cubicBezTo>
                  <a:lnTo>
                    <a:pt x="10555" y="12728"/>
                  </a:lnTo>
                  <a:cubicBezTo>
                    <a:pt x="10807" y="12728"/>
                    <a:pt x="10964" y="12539"/>
                    <a:pt x="10964" y="12287"/>
                  </a:cubicBezTo>
                  <a:lnTo>
                    <a:pt x="10964" y="10995"/>
                  </a:lnTo>
                  <a:cubicBezTo>
                    <a:pt x="11468" y="10838"/>
                    <a:pt x="11783" y="10365"/>
                    <a:pt x="11783" y="9830"/>
                  </a:cubicBezTo>
                  <a:lnTo>
                    <a:pt x="11783" y="7341"/>
                  </a:lnTo>
                  <a:cubicBezTo>
                    <a:pt x="11783" y="6868"/>
                    <a:pt x="11626" y="6427"/>
                    <a:pt x="11374" y="6112"/>
                  </a:cubicBezTo>
                  <a:lnTo>
                    <a:pt x="12224" y="6112"/>
                  </a:lnTo>
                  <a:cubicBezTo>
                    <a:pt x="12445" y="6112"/>
                    <a:pt x="12602" y="5923"/>
                    <a:pt x="12602" y="5671"/>
                  </a:cubicBezTo>
                  <a:lnTo>
                    <a:pt x="12602" y="3214"/>
                  </a:lnTo>
                  <a:cubicBezTo>
                    <a:pt x="12760" y="2993"/>
                    <a:pt x="12571" y="2804"/>
                    <a:pt x="12319" y="2804"/>
                  </a:cubicBezTo>
                  <a:lnTo>
                    <a:pt x="11059" y="2804"/>
                  </a:lnTo>
                  <a:lnTo>
                    <a:pt x="11059" y="2079"/>
                  </a:lnTo>
                  <a:cubicBezTo>
                    <a:pt x="11059" y="945"/>
                    <a:pt x="10145" y="0"/>
                    <a:pt x="89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295;p74">
              <a:extLst>
                <a:ext uri="{FF2B5EF4-FFF2-40B4-BE49-F238E27FC236}">
                  <a16:creationId xmlns:a16="http://schemas.microsoft.com/office/drawing/2014/main" id="{D27E7707-17C3-9F12-9CB2-68F2B8B50151}"/>
                </a:ext>
              </a:extLst>
            </p:cNvPr>
            <p:cNvSpPr/>
            <p:nvPr/>
          </p:nvSpPr>
          <p:spPr>
            <a:xfrm>
              <a:off x="-42753550" y="2854500"/>
              <a:ext cx="63825" cy="61700"/>
            </a:xfrm>
            <a:custGeom>
              <a:avLst/>
              <a:gdLst/>
              <a:ahLst/>
              <a:cxnLst/>
              <a:rect l="l" t="t" r="r" b="b"/>
              <a:pathLst>
                <a:path w="2553" h="2468" extrusionOk="0">
                  <a:moveTo>
                    <a:pt x="1263" y="829"/>
                  </a:moveTo>
                  <a:cubicBezTo>
                    <a:pt x="1435" y="829"/>
                    <a:pt x="1565" y="949"/>
                    <a:pt x="1639" y="1144"/>
                  </a:cubicBezTo>
                  <a:cubicBezTo>
                    <a:pt x="1718" y="1410"/>
                    <a:pt x="1483" y="1676"/>
                    <a:pt x="1218" y="1676"/>
                  </a:cubicBezTo>
                  <a:cubicBezTo>
                    <a:pt x="1170" y="1676"/>
                    <a:pt x="1120" y="1668"/>
                    <a:pt x="1071" y="1648"/>
                  </a:cubicBezTo>
                  <a:cubicBezTo>
                    <a:pt x="945" y="1616"/>
                    <a:pt x="882" y="1490"/>
                    <a:pt x="851" y="1364"/>
                  </a:cubicBezTo>
                  <a:cubicBezTo>
                    <a:pt x="756" y="1144"/>
                    <a:pt x="914" y="892"/>
                    <a:pt x="1103" y="860"/>
                  </a:cubicBezTo>
                  <a:cubicBezTo>
                    <a:pt x="1160" y="839"/>
                    <a:pt x="1213" y="829"/>
                    <a:pt x="1263" y="829"/>
                  </a:cubicBezTo>
                  <a:close/>
                  <a:moveTo>
                    <a:pt x="1234" y="0"/>
                  </a:moveTo>
                  <a:cubicBezTo>
                    <a:pt x="841" y="0"/>
                    <a:pt x="443" y="194"/>
                    <a:pt x="189" y="545"/>
                  </a:cubicBezTo>
                  <a:cubicBezTo>
                    <a:pt x="95" y="734"/>
                    <a:pt x="0" y="986"/>
                    <a:pt x="0" y="1238"/>
                  </a:cubicBezTo>
                  <a:cubicBezTo>
                    <a:pt x="0" y="1932"/>
                    <a:pt x="567" y="2467"/>
                    <a:pt x="1229" y="2467"/>
                  </a:cubicBezTo>
                  <a:cubicBezTo>
                    <a:pt x="1765" y="2467"/>
                    <a:pt x="2237" y="2121"/>
                    <a:pt x="2395" y="1616"/>
                  </a:cubicBezTo>
                  <a:cubicBezTo>
                    <a:pt x="2552" y="1081"/>
                    <a:pt x="2363" y="514"/>
                    <a:pt x="1922" y="230"/>
                  </a:cubicBezTo>
                  <a:cubicBezTo>
                    <a:pt x="1718" y="74"/>
                    <a:pt x="1477" y="0"/>
                    <a:pt x="12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296;p74">
              <a:extLst>
                <a:ext uri="{FF2B5EF4-FFF2-40B4-BE49-F238E27FC236}">
                  <a16:creationId xmlns:a16="http://schemas.microsoft.com/office/drawing/2014/main" id="{A1129EDE-027D-FA2E-6FE6-8C04849A2C56}"/>
                </a:ext>
              </a:extLst>
            </p:cNvPr>
            <p:cNvSpPr/>
            <p:nvPr/>
          </p:nvSpPr>
          <p:spPr>
            <a:xfrm>
              <a:off x="-42581850" y="2853950"/>
              <a:ext cx="63025" cy="61475"/>
            </a:xfrm>
            <a:custGeom>
              <a:avLst/>
              <a:gdLst/>
              <a:ahLst/>
              <a:cxnLst/>
              <a:rect l="l" t="t" r="r" b="b"/>
              <a:pathLst>
                <a:path w="2521" h="2459" extrusionOk="0">
                  <a:moveTo>
                    <a:pt x="1269" y="860"/>
                  </a:moveTo>
                  <a:cubicBezTo>
                    <a:pt x="1493" y="860"/>
                    <a:pt x="1670" y="1049"/>
                    <a:pt x="1670" y="1260"/>
                  </a:cubicBezTo>
                  <a:cubicBezTo>
                    <a:pt x="1670" y="1481"/>
                    <a:pt x="1576" y="1638"/>
                    <a:pt x="1355" y="1670"/>
                  </a:cubicBezTo>
                  <a:cubicBezTo>
                    <a:pt x="1311" y="1683"/>
                    <a:pt x="1268" y="1689"/>
                    <a:pt x="1227" y="1689"/>
                  </a:cubicBezTo>
                  <a:cubicBezTo>
                    <a:pt x="1063" y="1689"/>
                    <a:pt x="927" y="1588"/>
                    <a:pt x="851" y="1386"/>
                  </a:cubicBezTo>
                  <a:cubicBezTo>
                    <a:pt x="788" y="1166"/>
                    <a:pt x="882" y="945"/>
                    <a:pt x="1135" y="882"/>
                  </a:cubicBezTo>
                  <a:cubicBezTo>
                    <a:pt x="1180" y="867"/>
                    <a:pt x="1225" y="860"/>
                    <a:pt x="1269" y="860"/>
                  </a:cubicBezTo>
                  <a:close/>
                  <a:moveTo>
                    <a:pt x="1261" y="0"/>
                  </a:moveTo>
                  <a:cubicBezTo>
                    <a:pt x="567" y="0"/>
                    <a:pt x="0" y="567"/>
                    <a:pt x="32" y="1229"/>
                  </a:cubicBezTo>
                  <a:cubicBezTo>
                    <a:pt x="32" y="1874"/>
                    <a:pt x="541" y="2459"/>
                    <a:pt x="1208" y="2459"/>
                  </a:cubicBezTo>
                  <a:cubicBezTo>
                    <a:pt x="1226" y="2459"/>
                    <a:pt x="1243" y="2458"/>
                    <a:pt x="1261" y="2458"/>
                  </a:cubicBezTo>
                  <a:cubicBezTo>
                    <a:pt x="1922" y="2458"/>
                    <a:pt x="2521" y="1891"/>
                    <a:pt x="2458" y="1229"/>
                  </a:cubicBezTo>
                  <a:cubicBezTo>
                    <a:pt x="2521" y="567"/>
                    <a:pt x="1954" y="0"/>
                    <a:pt x="1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0297;p74">
            <a:extLst>
              <a:ext uri="{FF2B5EF4-FFF2-40B4-BE49-F238E27FC236}">
                <a16:creationId xmlns:a16="http://schemas.microsoft.com/office/drawing/2014/main" id="{FA0A0321-1936-4142-26AE-9EF2E0A058C1}"/>
              </a:ext>
            </a:extLst>
          </p:cNvPr>
          <p:cNvSpPr/>
          <p:nvPr/>
        </p:nvSpPr>
        <p:spPr>
          <a:xfrm>
            <a:off x="5227466" y="2306044"/>
            <a:ext cx="594365" cy="590312"/>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98;p74">
            <a:extLst>
              <a:ext uri="{FF2B5EF4-FFF2-40B4-BE49-F238E27FC236}">
                <a16:creationId xmlns:a16="http://schemas.microsoft.com/office/drawing/2014/main" id="{6EFD8A68-D456-C8B7-B685-07CD6AA8BDCA}"/>
              </a:ext>
            </a:extLst>
          </p:cNvPr>
          <p:cNvSpPr/>
          <p:nvPr/>
        </p:nvSpPr>
        <p:spPr>
          <a:xfrm>
            <a:off x="5259320" y="3067957"/>
            <a:ext cx="601723" cy="503393"/>
          </a:xfrm>
          <a:custGeom>
            <a:avLst/>
            <a:gdLst/>
            <a:ahLst/>
            <a:cxnLst/>
            <a:rect l="l" t="t" r="r" b="b"/>
            <a:pathLst>
              <a:path w="12918" h="10807" extrusionOk="0">
                <a:moveTo>
                  <a:pt x="10807" y="851"/>
                </a:moveTo>
                <a:cubicBezTo>
                  <a:pt x="10366" y="1608"/>
                  <a:pt x="10366" y="2584"/>
                  <a:pt x="10807" y="3340"/>
                </a:cubicBezTo>
                <a:lnTo>
                  <a:pt x="2332" y="3340"/>
                </a:lnTo>
                <a:cubicBezTo>
                  <a:pt x="1765" y="3340"/>
                  <a:pt x="1293" y="2962"/>
                  <a:pt x="1135" y="2458"/>
                </a:cubicBezTo>
                <a:cubicBezTo>
                  <a:pt x="915" y="1671"/>
                  <a:pt x="1513" y="851"/>
                  <a:pt x="2332" y="851"/>
                </a:cubicBezTo>
                <a:close/>
                <a:moveTo>
                  <a:pt x="8822" y="4159"/>
                </a:moveTo>
                <a:lnTo>
                  <a:pt x="8822" y="6648"/>
                </a:lnTo>
                <a:lnTo>
                  <a:pt x="1891" y="6648"/>
                </a:lnTo>
                <a:lnTo>
                  <a:pt x="1891" y="4159"/>
                </a:lnTo>
                <a:close/>
                <a:moveTo>
                  <a:pt x="10524" y="4159"/>
                </a:moveTo>
                <a:lnTo>
                  <a:pt x="10524" y="6648"/>
                </a:lnTo>
                <a:lnTo>
                  <a:pt x="9704" y="6648"/>
                </a:lnTo>
                <a:lnTo>
                  <a:pt x="9704" y="4159"/>
                </a:lnTo>
                <a:close/>
                <a:moveTo>
                  <a:pt x="12130" y="4159"/>
                </a:moveTo>
                <a:lnTo>
                  <a:pt x="12130" y="6648"/>
                </a:lnTo>
                <a:lnTo>
                  <a:pt x="11343" y="6648"/>
                </a:lnTo>
                <a:lnTo>
                  <a:pt x="11343" y="4159"/>
                </a:lnTo>
                <a:close/>
                <a:moveTo>
                  <a:pt x="1986" y="7467"/>
                </a:moveTo>
                <a:lnTo>
                  <a:pt x="1986" y="9956"/>
                </a:lnTo>
                <a:lnTo>
                  <a:pt x="1104" y="9956"/>
                </a:lnTo>
                <a:lnTo>
                  <a:pt x="1104" y="7467"/>
                </a:lnTo>
                <a:close/>
                <a:moveTo>
                  <a:pt x="3624" y="7467"/>
                </a:moveTo>
                <a:lnTo>
                  <a:pt x="3624" y="9956"/>
                </a:lnTo>
                <a:lnTo>
                  <a:pt x="2805" y="9956"/>
                </a:lnTo>
                <a:lnTo>
                  <a:pt x="2805" y="7467"/>
                </a:lnTo>
                <a:close/>
                <a:moveTo>
                  <a:pt x="11311" y="7467"/>
                </a:moveTo>
                <a:lnTo>
                  <a:pt x="11311" y="9956"/>
                </a:lnTo>
                <a:lnTo>
                  <a:pt x="4443" y="9956"/>
                </a:lnTo>
                <a:lnTo>
                  <a:pt x="4443" y="7467"/>
                </a:lnTo>
                <a:close/>
                <a:moveTo>
                  <a:pt x="2364" y="1"/>
                </a:moveTo>
                <a:cubicBezTo>
                  <a:pt x="1671" y="1"/>
                  <a:pt x="1041" y="379"/>
                  <a:pt x="631" y="914"/>
                </a:cubicBezTo>
                <a:cubicBezTo>
                  <a:pt x="1" y="1828"/>
                  <a:pt x="253" y="3088"/>
                  <a:pt x="1104" y="3718"/>
                </a:cubicBezTo>
                <a:lnTo>
                  <a:pt x="1104" y="6648"/>
                </a:lnTo>
                <a:lnTo>
                  <a:pt x="694" y="6648"/>
                </a:lnTo>
                <a:cubicBezTo>
                  <a:pt x="442" y="6648"/>
                  <a:pt x="284" y="6837"/>
                  <a:pt x="284" y="7058"/>
                </a:cubicBezTo>
                <a:lnTo>
                  <a:pt x="284" y="10366"/>
                </a:lnTo>
                <a:cubicBezTo>
                  <a:pt x="284" y="10618"/>
                  <a:pt x="473" y="10807"/>
                  <a:pt x="694" y="10807"/>
                </a:cubicBezTo>
                <a:lnTo>
                  <a:pt x="11721" y="10807"/>
                </a:lnTo>
                <a:cubicBezTo>
                  <a:pt x="11941" y="10807"/>
                  <a:pt x="12130" y="10618"/>
                  <a:pt x="12130" y="10366"/>
                </a:cubicBezTo>
                <a:lnTo>
                  <a:pt x="12130" y="7499"/>
                </a:lnTo>
                <a:lnTo>
                  <a:pt x="12540" y="7499"/>
                </a:lnTo>
                <a:cubicBezTo>
                  <a:pt x="12760" y="7499"/>
                  <a:pt x="12918" y="7310"/>
                  <a:pt x="12918" y="7058"/>
                </a:cubicBezTo>
                <a:lnTo>
                  <a:pt x="12918" y="3750"/>
                </a:lnTo>
                <a:cubicBezTo>
                  <a:pt x="12918" y="3529"/>
                  <a:pt x="12760" y="3340"/>
                  <a:pt x="12540" y="3340"/>
                </a:cubicBezTo>
                <a:lnTo>
                  <a:pt x="11878" y="3340"/>
                </a:lnTo>
                <a:cubicBezTo>
                  <a:pt x="11091" y="2647"/>
                  <a:pt x="11122" y="1387"/>
                  <a:pt x="11973" y="757"/>
                </a:cubicBezTo>
                <a:cubicBezTo>
                  <a:pt x="12256" y="536"/>
                  <a:pt x="12130" y="64"/>
                  <a:pt x="1178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99;p74">
            <a:extLst>
              <a:ext uri="{FF2B5EF4-FFF2-40B4-BE49-F238E27FC236}">
                <a16:creationId xmlns:a16="http://schemas.microsoft.com/office/drawing/2014/main" id="{D41FBD03-BBFF-AA2F-D361-358E336FC8AD}"/>
              </a:ext>
            </a:extLst>
          </p:cNvPr>
          <p:cNvSpPr/>
          <p:nvPr/>
        </p:nvSpPr>
        <p:spPr>
          <a:xfrm>
            <a:off x="5274401" y="3701194"/>
            <a:ext cx="594411" cy="589380"/>
          </a:xfrm>
          <a:custGeom>
            <a:avLst/>
            <a:gdLst/>
            <a:ahLst/>
            <a:cxnLst/>
            <a:rect l="l" t="t" r="r" b="b"/>
            <a:pathLst>
              <a:path w="12761" h="12653" extrusionOk="0">
                <a:moveTo>
                  <a:pt x="6396" y="866"/>
                </a:moveTo>
                <a:lnTo>
                  <a:pt x="11469" y="3796"/>
                </a:lnTo>
                <a:cubicBezTo>
                  <a:pt x="8759" y="5340"/>
                  <a:pt x="12729" y="3072"/>
                  <a:pt x="6396" y="6695"/>
                </a:cubicBezTo>
                <a:cubicBezTo>
                  <a:pt x="1" y="3072"/>
                  <a:pt x="4097" y="5403"/>
                  <a:pt x="1324" y="3796"/>
                </a:cubicBezTo>
                <a:lnTo>
                  <a:pt x="6396" y="866"/>
                </a:lnTo>
                <a:close/>
                <a:moveTo>
                  <a:pt x="10208" y="5498"/>
                </a:moveTo>
                <a:lnTo>
                  <a:pt x="10208" y="8081"/>
                </a:lnTo>
                <a:cubicBezTo>
                  <a:pt x="10177" y="8207"/>
                  <a:pt x="10051" y="8365"/>
                  <a:pt x="9925" y="8428"/>
                </a:cubicBezTo>
                <a:cubicBezTo>
                  <a:pt x="9312" y="8970"/>
                  <a:pt x="7887" y="9300"/>
                  <a:pt x="6364" y="9300"/>
                </a:cubicBezTo>
                <a:cubicBezTo>
                  <a:pt x="5852" y="9300"/>
                  <a:pt x="5329" y="9263"/>
                  <a:pt x="4821" y="9184"/>
                </a:cubicBezTo>
                <a:cubicBezTo>
                  <a:pt x="4317" y="9121"/>
                  <a:pt x="3718" y="8963"/>
                  <a:pt x="3246" y="8711"/>
                </a:cubicBezTo>
                <a:cubicBezTo>
                  <a:pt x="2994" y="8585"/>
                  <a:pt x="2584" y="8333"/>
                  <a:pt x="2584" y="8050"/>
                </a:cubicBezTo>
                <a:lnTo>
                  <a:pt x="2584" y="5498"/>
                </a:lnTo>
                <a:cubicBezTo>
                  <a:pt x="4412" y="6537"/>
                  <a:pt x="4317" y="6474"/>
                  <a:pt x="6207" y="7545"/>
                </a:cubicBezTo>
                <a:cubicBezTo>
                  <a:pt x="6255" y="7577"/>
                  <a:pt x="6318" y="7593"/>
                  <a:pt x="6385" y="7593"/>
                </a:cubicBezTo>
                <a:cubicBezTo>
                  <a:pt x="6452" y="7593"/>
                  <a:pt x="6522" y="7577"/>
                  <a:pt x="6585" y="7545"/>
                </a:cubicBezTo>
                <a:cubicBezTo>
                  <a:pt x="6617" y="7482"/>
                  <a:pt x="9925" y="5592"/>
                  <a:pt x="10208" y="5498"/>
                </a:cubicBezTo>
                <a:close/>
                <a:moveTo>
                  <a:pt x="6385" y="0"/>
                </a:moveTo>
                <a:cubicBezTo>
                  <a:pt x="6318" y="0"/>
                  <a:pt x="6255" y="16"/>
                  <a:pt x="6207" y="47"/>
                </a:cubicBezTo>
                <a:lnTo>
                  <a:pt x="284" y="3450"/>
                </a:lnTo>
                <a:cubicBezTo>
                  <a:pt x="1" y="3607"/>
                  <a:pt x="1" y="3985"/>
                  <a:pt x="284" y="4143"/>
                </a:cubicBezTo>
                <a:lnTo>
                  <a:pt x="1797" y="4962"/>
                </a:lnTo>
                <a:lnTo>
                  <a:pt x="1797" y="8018"/>
                </a:lnTo>
                <a:cubicBezTo>
                  <a:pt x="1797" y="8711"/>
                  <a:pt x="2458" y="9215"/>
                  <a:pt x="3088" y="9499"/>
                </a:cubicBezTo>
                <a:cubicBezTo>
                  <a:pt x="3994" y="9903"/>
                  <a:pt x="5215" y="10104"/>
                  <a:pt x="6430" y="10104"/>
                </a:cubicBezTo>
                <a:cubicBezTo>
                  <a:pt x="7963" y="10104"/>
                  <a:pt x="9488" y="9785"/>
                  <a:pt x="10366" y="9152"/>
                </a:cubicBezTo>
                <a:cubicBezTo>
                  <a:pt x="10776" y="8869"/>
                  <a:pt x="11091" y="8491"/>
                  <a:pt x="11091" y="8018"/>
                </a:cubicBezTo>
                <a:lnTo>
                  <a:pt x="11091" y="4962"/>
                </a:lnTo>
                <a:lnTo>
                  <a:pt x="11941" y="4490"/>
                </a:lnTo>
                <a:lnTo>
                  <a:pt x="11941" y="12208"/>
                </a:lnTo>
                <a:cubicBezTo>
                  <a:pt x="11941" y="12429"/>
                  <a:pt x="12099" y="12618"/>
                  <a:pt x="12288" y="12649"/>
                </a:cubicBezTo>
                <a:cubicBezTo>
                  <a:pt x="12306" y="12652"/>
                  <a:pt x="12325" y="12653"/>
                  <a:pt x="12343" y="12653"/>
                </a:cubicBezTo>
                <a:cubicBezTo>
                  <a:pt x="12571" y="12653"/>
                  <a:pt x="12760" y="12475"/>
                  <a:pt x="12760" y="12271"/>
                </a:cubicBezTo>
                <a:lnTo>
                  <a:pt x="12760" y="3796"/>
                </a:lnTo>
                <a:cubicBezTo>
                  <a:pt x="12729" y="3639"/>
                  <a:pt x="12666" y="3513"/>
                  <a:pt x="12508" y="3450"/>
                </a:cubicBezTo>
                <a:lnTo>
                  <a:pt x="6585" y="47"/>
                </a:lnTo>
                <a:cubicBezTo>
                  <a:pt x="6522" y="16"/>
                  <a:pt x="6452" y="0"/>
                  <a:pt x="638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00;p74">
            <a:extLst>
              <a:ext uri="{FF2B5EF4-FFF2-40B4-BE49-F238E27FC236}">
                <a16:creationId xmlns:a16="http://schemas.microsoft.com/office/drawing/2014/main" id="{B8D3CBE5-4F75-F585-093F-56D3317B9EA3}"/>
              </a:ext>
            </a:extLst>
          </p:cNvPr>
          <p:cNvSpPr/>
          <p:nvPr/>
        </p:nvSpPr>
        <p:spPr>
          <a:xfrm>
            <a:off x="3313967" y="4392259"/>
            <a:ext cx="425651" cy="587051"/>
          </a:xfrm>
          <a:custGeom>
            <a:avLst/>
            <a:gdLst/>
            <a:ahLst/>
            <a:cxnLst/>
            <a:rect l="l" t="t" r="r" b="b"/>
            <a:pathLst>
              <a:path w="9138" h="12603" extrusionOk="0">
                <a:moveTo>
                  <a:pt x="5420" y="788"/>
                </a:moveTo>
                <a:cubicBezTo>
                  <a:pt x="7026" y="788"/>
                  <a:pt x="8287" y="2080"/>
                  <a:pt x="8287" y="3655"/>
                </a:cubicBezTo>
                <a:lnTo>
                  <a:pt x="8287" y="4978"/>
                </a:lnTo>
                <a:lnTo>
                  <a:pt x="5829" y="4978"/>
                </a:lnTo>
                <a:lnTo>
                  <a:pt x="5829" y="3718"/>
                </a:lnTo>
                <a:cubicBezTo>
                  <a:pt x="5829" y="3151"/>
                  <a:pt x="5451" y="2710"/>
                  <a:pt x="4979" y="2521"/>
                </a:cubicBezTo>
                <a:lnTo>
                  <a:pt x="4979" y="788"/>
                </a:lnTo>
                <a:close/>
                <a:moveTo>
                  <a:pt x="4159" y="882"/>
                </a:moveTo>
                <a:lnTo>
                  <a:pt x="4159" y="2615"/>
                </a:lnTo>
                <a:cubicBezTo>
                  <a:pt x="3687" y="2773"/>
                  <a:pt x="3340" y="3245"/>
                  <a:pt x="3340" y="3781"/>
                </a:cubicBezTo>
                <a:lnTo>
                  <a:pt x="3340" y="5041"/>
                </a:lnTo>
                <a:lnTo>
                  <a:pt x="851" y="5041"/>
                </a:lnTo>
                <a:lnTo>
                  <a:pt x="851" y="3749"/>
                </a:lnTo>
                <a:cubicBezTo>
                  <a:pt x="851" y="2143"/>
                  <a:pt x="2175" y="882"/>
                  <a:pt x="3781" y="882"/>
                </a:cubicBezTo>
                <a:close/>
                <a:moveTo>
                  <a:pt x="4569" y="3308"/>
                </a:moveTo>
                <a:cubicBezTo>
                  <a:pt x="4790" y="3308"/>
                  <a:pt x="4947" y="3497"/>
                  <a:pt x="4947" y="3749"/>
                </a:cubicBezTo>
                <a:lnTo>
                  <a:pt x="4947" y="5388"/>
                </a:lnTo>
                <a:cubicBezTo>
                  <a:pt x="4947" y="5620"/>
                  <a:pt x="4736" y="5830"/>
                  <a:pt x="4504" y="5830"/>
                </a:cubicBezTo>
                <a:cubicBezTo>
                  <a:pt x="4453" y="5830"/>
                  <a:pt x="4400" y="5820"/>
                  <a:pt x="4348" y="5797"/>
                </a:cubicBezTo>
                <a:cubicBezTo>
                  <a:pt x="4191" y="5703"/>
                  <a:pt x="4128" y="5608"/>
                  <a:pt x="4128" y="5388"/>
                </a:cubicBezTo>
                <a:lnTo>
                  <a:pt x="4128" y="3718"/>
                </a:lnTo>
                <a:cubicBezTo>
                  <a:pt x="4159" y="3466"/>
                  <a:pt x="4348" y="3308"/>
                  <a:pt x="4569" y="3308"/>
                </a:cubicBezTo>
                <a:close/>
                <a:moveTo>
                  <a:pt x="8287" y="5797"/>
                </a:moveTo>
                <a:lnTo>
                  <a:pt x="8287" y="8948"/>
                </a:lnTo>
                <a:cubicBezTo>
                  <a:pt x="8287" y="10554"/>
                  <a:pt x="6995" y="11815"/>
                  <a:pt x="5420" y="11815"/>
                </a:cubicBezTo>
                <a:lnTo>
                  <a:pt x="3781" y="11815"/>
                </a:lnTo>
                <a:cubicBezTo>
                  <a:pt x="2143" y="11815"/>
                  <a:pt x="883" y="10523"/>
                  <a:pt x="851" y="8948"/>
                </a:cubicBezTo>
                <a:lnTo>
                  <a:pt x="851" y="5797"/>
                </a:lnTo>
                <a:lnTo>
                  <a:pt x="3403" y="5797"/>
                </a:lnTo>
                <a:cubicBezTo>
                  <a:pt x="3498" y="6018"/>
                  <a:pt x="3655" y="6270"/>
                  <a:pt x="3876" y="6427"/>
                </a:cubicBezTo>
                <a:cubicBezTo>
                  <a:pt x="4098" y="6579"/>
                  <a:pt x="4340" y="6649"/>
                  <a:pt x="4575" y="6649"/>
                </a:cubicBezTo>
                <a:cubicBezTo>
                  <a:pt x="5073" y="6649"/>
                  <a:pt x="5542" y="6332"/>
                  <a:pt x="5735" y="5797"/>
                </a:cubicBezTo>
                <a:close/>
                <a:moveTo>
                  <a:pt x="3750" y="0"/>
                </a:moveTo>
                <a:cubicBezTo>
                  <a:pt x="1702" y="0"/>
                  <a:pt x="1" y="1670"/>
                  <a:pt x="1" y="3718"/>
                </a:cubicBezTo>
                <a:lnTo>
                  <a:pt x="1" y="8885"/>
                </a:lnTo>
                <a:cubicBezTo>
                  <a:pt x="1" y="10932"/>
                  <a:pt x="1639" y="12602"/>
                  <a:pt x="3750" y="12602"/>
                </a:cubicBezTo>
                <a:lnTo>
                  <a:pt x="5388" y="12602"/>
                </a:lnTo>
                <a:cubicBezTo>
                  <a:pt x="7436" y="12602"/>
                  <a:pt x="9137" y="10964"/>
                  <a:pt x="9074" y="8885"/>
                </a:cubicBezTo>
                <a:lnTo>
                  <a:pt x="9074" y="3686"/>
                </a:lnTo>
                <a:cubicBezTo>
                  <a:pt x="9137" y="1670"/>
                  <a:pt x="7467" y="0"/>
                  <a:pt x="538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10301;p74">
            <a:extLst>
              <a:ext uri="{FF2B5EF4-FFF2-40B4-BE49-F238E27FC236}">
                <a16:creationId xmlns:a16="http://schemas.microsoft.com/office/drawing/2014/main" id="{1E23B378-480E-3CA5-0EA1-5440139864E2}"/>
              </a:ext>
            </a:extLst>
          </p:cNvPr>
          <p:cNvGrpSpPr/>
          <p:nvPr/>
        </p:nvGrpSpPr>
        <p:grpSpPr>
          <a:xfrm>
            <a:off x="3215354" y="5079120"/>
            <a:ext cx="617841" cy="584862"/>
            <a:chOff x="-39055650" y="2315975"/>
            <a:chExt cx="331600" cy="313900"/>
          </a:xfrm>
          <a:solidFill>
            <a:schemeClr val="bg1"/>
          </a:solidFill>
        </p:grpSpPr>
        <p:sp>
          <p:nvSpPr>
            <p:cNvPr id="37" name="Google Shape;10302;p74">
              <a:extLst>
                <a:ext uri="{FF2B5EF4-FFF2-40B4-BE49-F238E27FC236}">
                  <a16:creationId xmlns:a16="http://schemas.microsoft.com/office/drawing/2014/main" id="{478AA450-E05F-C804-95AC-5D2D69B5FD0A}"/>
                </a:ext>
              </a:extLst>
            </p:cNvPr>
            <p:cNvSpPr/>
            <p:nvPr/>
          </p:nvSpPr>
          <p:spPr>
            <a:xfrm>
              <a:off x="-38976900" y="2390225"/>
              <a:ext cx="167775" cy="165825"/>
            </a:xfrm>
            <a:custGeom>
              <a:avLst/>
              <a:gdLst/>
              <a:ahLst/>
              <a:cxnLst/>
              <a:rect l="l" t="t" r="r" b="b"/>
              <a:pathLst>
                <a:path w="6711" h="6633" extrusionOk="0">
                  <a:moveTo>
                    <a:pt x="3765" y="1"/>
                  </a:moveTo>
                  <a:cubicBezTo>
                    <a:pt x="3655" y="1"/>
                    <a:pt x="3545" y="40"/>
                    <a:pt x="3466" y="119"/>
                  </a:cubicBezTo>
                  <a:cubicBezTo>
                    <a:pt x="3309" y="276"/>
                    <a:pt x="3309" y="560"/>
                    <a:pt x="3466" y="718"/>
                  </a:cubicBezTo>
                  <a:lnTo>
                    <a:pt x="4411" y="1663"/>
                  </a:lnTo>
                  <a:lnTo>
                    <a:pt x="3340" y="2734"/>
                  </a:lnTo>
                  <a:lnTo>
                    <a:pt x="2395" y="1789"/>
                  </a:lnTo>
                  <a:cubicBezTo>
                    <a:pt x="2316" y="1710"/>
                    <a:pt x="2214" y="1671"/>
                    <a:pt x="2111" y="1671"/>
                  </a:cubicBezTo>
                  <a:cubicBezTo>
                    <a:pt x="2009" y="1671"/>
                    <a:pt x="1907" y="1710"/>
                    <a:pt x="1828" y="1789"/>
                  </a:cubicBezTo>
                  <a:cubicBezTo>
                    <a:pt x="1670" y="1946"/>
                    <a:pt x="1670" y="2198"/>
                    <a:pt x="1828" y="2387"/>
                  </a:cubicBezTo>
                  <a:lnTo>
                    <a:pt x="2773" y="3332"/>
                  </a:lnTo>
                  <a:lnTo>
                    <a:pt x="1702" y="4372"/>
                  </a:lnTo>
                  <a:lnTo>
                    <a:pt x="757" y="3427"/>
                  </a:lnTo>
                  <a:cubicBezTo>
                    <a:pt x="678" y="3348"/>
                    <a:pt x="568" y="3309"/>
                    <a:pt x="457" y="3309"/>
                  </a:cubicBezTo>
                  <a:cubicBezTo>
                    <a:pt x="347" y="3309"/>
                    <a:pt x="237" y="3348"/>
                    <a:pt x="158" y="3427"/>
                  </a:cubicBezTo>
                  <a:cubicBezTo>
                    <a:pt x="1" y="3584"/>
                    <a:pt x="1" y="3868"/>
                    <a:pt x="158" y="4026"/>
                  </a:cubicBezTo>
                  <a:lnTo>
                    <a:pt x="1103" y="4971"/>
                  </a:lnTo>
                  <a:lnTo>
                    <a:pt x="977" y="5097"/>
                  </a:lnTo>
                  <a:cubicBezTo>
                    <a:pt x="820" y="5254"/>
                    <a:pt x="820" y="5538"/>
                    <a:pt x="977" y="5695"/>
                  </a:cubicBezTo>
                  <a:cubicBezTo>
                    <a:pt x="1056" y="5774"/>
                    <a:pt x="1166" y="5813"/>
                    <a:pt x="1276" y="5813"/>
                  </a:cubicBezTo>
                  <a:cubicBezTo>
                    <a:pt x="1387" y="5813"/>
                    <a:pt x="1497" y="5774"/>
                    <a:pt x="1576" y="5695"/>
                  </a:cubicBezTo>
                  <a:lnTo>
                    <a:pt x="1702" y="5569"/>
                  </a:lnTo>
                  <a:lnTo>
                    <a:pt x="2647" y="6514"/>
                  </a:lnTo>
                  <a:cubicBezTo>
                    <a:pt x="2726" y="6593"/>
                    <a:pt x="2836" y="6633"/>
                    <a:pt x="2946" y="6633"/>
                  </a:cubicBezTo>
                  <a:cubicBezTo>
                    <a:pt x="3057" y="6633"/>
                    <a:pt x="3167" y="6593"/>
                    <a:pt x="3246" y="6514"/>
                  </a:cubicBezTo>
                  <a:cubicBezTo>
                    <a:pt x="3403" y="6357"/>
                    <a:pt x="3403" y="6073"/>
                    <a:pt x="3246" y="5916"/>
                  </a:cubicBezTo>
                  <a:lnTo>
                    <a:pt x="2300" y="4971"/>
                  </a:lnTo>
                  <a:lnTo>
                    <a:pt x="3340" y="3899"/>
                  </a:lnTo>
                  <a:lnTo>
                    <a:pt x="4285" y="4845"/>
                  </a:lnTo>
                  <a:cubicBezTo>
                    <a:pt x="4364" y="4923"/>
                    <a:pt x="4474" y="4963"/>
                    <a:pt x="4585" y="4963"/>
                  </a:cubicBezTo>
                  <a:cubicBezTo>
                    <a:pt x="4695" y="4963"/>
                    <a:pt x="4805" y="4923"/>
                    <a:pt x="4884" y="4845"/>
                  </a:cubicBezTo>
                  <a:cubicBezTo>
                    <a:pt x="5041" y="4687"/>
                    <a:pt x="5041" y="4435"/>
                    <a:pt x="4884" y="4278"/>
                  </a:cubicBezTo>
                  <a:lnTo>
                    <a:pt x="3939" y="3332"/>
                  </a:lnTo>
                  <a:lnTo>
                    <a:pt x="5010" y="2261"/>
                  </a:lnTo>
                  <a:lnTo>
                    <a:pt x="5955" y="3206"/>
                  </a:lnTo>
                  <a:cubicBezTo>
                    <a:pt x="6034" y="3285"/>
                    <a:pt x="6144" y="3325"/>
                    <a:pt x="6254" y="3325"/>
                  </a:cubicBezTo>
                  <a:cubicBezTo>
                    <a:pt x="6365" y="3325"/>
                    <a:pt x="6475" y="3285"/>
                    <a:pt x="6554" y="3206"/>
                  </a:cubicBezTo>
                  <a:cubicBezTo>
                    <a:pt x="6711" y="3049"/>
                    <a:pt x="6711" y="2765"/>
                    <a:pt x="6554" y="2608"/>
                  </a:cubicBezTo>
                  <a:lnTo>
                    <a:pt x="5608" y="1663"/>
                  </a:lnTo>
                  <a:lnTo>
                    <a:pt x="5703" y="1537"/>
                  </a:lnTo>
                  <a:cubicBezTo>
                    <a:pt x="5860" y="1379"/>
                    <a:pt x="5860" y="1127"/>
                    <a:pt x="5703" y="970"/>
                  </a:cubicBezTo>
                  <a:cubicBezTo>
                    <a:pt x="5624" y="891"/>
                    <a:pt x="5522" y="851"/>
                    <a:pt x="5419" y="851"/>
                  </a:cubicBezTo>
                  <a:cubicBezTo>
                    <a:pt x="5317" y="851"/>
                    <a:pt x="5215" y="891"/>
                    <a:pt x="5136" y="970"/>
                  </a:cubicBezTo>
                  <a:lnTo>
                    <a:pt x="5010" y="1064"/>
                  </a:lnTo>
                  <a:lnTo>
                    <a:pt x="4065" y="119"/>
                  </a:lnTo>
                  <a:cubicBezTo>
                    <a:pt x="3986" y="40"/>
                    <a:pt x="3876" y="1"/>
                    <a:pt x="3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303;p74">
              <a:extLst>
                <a:ext uri="{FF2B5EF4-FFF2-40B4-BE49-F238E27FC236}">
                  <a16:creationId xmlns:a16="http://schemas.microsoft.com/office/drawing/2014/main" id="{17384061-3750-EE63-DA4A-C1A4918FED04}"/>
                </a:ext>
              </a:extLst>
            </p:cNvPr>
            <p:cNvSpPr/>
            <p:nvPr/>
          </p:nvSpPr>
          <p:spPr>
            <a:xfrm>
              <a:off x="-39055650" y="2315975"/>
              <a:ext cx="331600" cy="313900"/>
            </a:xfrm>
            <a:custGeom>
              <a:avLst/>
              <a:gdLst/>
              <a:ahLst/>
              <a:cxnLst/>
              <a:rect l="l" t="t" r="r" b="b"/>
              <a:pathLst>
                <a:path w="13264" h="12556" extrusionOk="0">
                  <a:moveTo>
                    <a:pt x="9083" y="792"/>
                  </a:moveTo>
                  <a:cubicBezTo>
                    <a:pt x="9988" y="792"/>
                    <a:pt x="10673" y="917"/>
                    <a:pt x="11121" y="1041"/>
                  </a:cubicBezTo>
                  <a:cubicBezTo>
                    <a:pt x="11216" y="1073"/>
                    <a:pt x="11373" y="1167"/>
                    <a:pt x="11499" y="1199"/>
                  </a:cubicBezTo>
                  <a:lnTo>
                    <a:pt x="11625" y="1325"/>
                  </a:lnTo>
                  <a:cubicBezTo>
                    <a:pt x="11814" y="1608"/>
                    <a:pt x="11909" y="2144"/>
                    <a:pt x="11940" y="2459"/>
                  </a:cubicBezTo>
                  <a:cubicBezTo>
                    <a:pt x="12003" y="3152"/>
                    <a:pt x="12003" y="3845"/>
                    <a:pt x="11972" y="4475"/>
                  </a:cubicBezTo>
                  <a:lnTo>
                    <a:pt x="8317" y="821"/>
                  </a:lnTo>
                  <a:cubicBezTo>
                    <a:pt x="8588" y="801"/>
                    <a:pt x="8843" y="792"/>
                    <a:pt x="9083" y="792"/>
                  </a:cubicBezTo>
                  <a:close/>
                  <a:moveTo>
                    <a:pt x="7246" y="978"/>
                  </a:moveTo>
                  <a:lnTo>
                    <a:pt x="11814" y="5546"/>
                  </a:lnTo>
                  <a:cubicBezTo>
                    <a:pt x="11184" y="8728"/>
                    <a:pt x="9136" y="11028"/>
                    <a:pt x="5797" y="11595"/>
                  </a:cubicBezTo>
                  <a:lnTo>
                    <a:pt x="1229" y="7027"/>
                  </a:lnTo>
                  <a:cubicBezTo>
                    <a:pt x="1890" y="3845"/>
                    <a:pt x="3907" y="1608"/>
                    <a:pt x="7246" y="978"/>
                  </a:cubicBezTo>
                  <a:close/>
                  <a:moveTo>
                    <a:pt x="1071" y="8004"/>
                  </a:moveTo>
                  <a:lnTo>
                    <a:pt x="4726" y="11690"/>
                  </a:lnTo>
                  <a:cubicBezTo>
                    <a:pt x="4391" y="11722"/>
                    <a:pt x="4083" y="11736"/>
                    <a:pt x="3800" y="11736"/>
                  </a:cubicBezTo>
                  <a:cubicBezTo>
                    <a:pt x="2431" y="11736"/>
                    <a:pt x="1669" y="11411"/>
                    <a:pt x="1512" y="11280"/>
                  </a:cubicBezTo>
                  <a:cubicBezTo>
                    <a:pt x="1229" y="11028"/>
                    <a:pt x="914" y="9799"/>
                    <a:pt x="1071" y="8004"/>
                  </a:cubicBezTo>
                  <a:close/>
                  <a:moveTo>
                    <a:pt x="9132" y="0"/>
                  </a:moveTo>
                  <a:cubicBezTo>
                    <a:pt x="8355" y="0"/>
                    <a:pt x="7508" y="77"/>
                    <a:pt x="6742" y="222"/>
                  </a:cubicBezTo>
                  <a:cubicBezTo>
                    <a:pt x="5482" y="506"/>
                    <a:pt x="4411" y="978"/>
                    <a:pt x="3560" y="1640"/>
                  </a:cubicBezTo>
                  <a:cubicBezTo>
                    <a:pt x="1764" y="2931"/>
                    <a:pt x="756" y="4948"/>
                    <a:pt x="347" y="7090"/>
                  </a:cubicBezTo>
                  <a:lnTo>
                    <a:pt x="347" y="7122"/>
                  </a:lnTo>
                  <a:cubicBezTo>
                    <a:pt x="0" y="9012"/>
                    <a:pt x="189" y="10934"/>
                    <a:pt x="756" y="11721"/>
                  </a:cubicBezTo>
                  <a:cubicBezTo>
                    <a:pt x="882" y="11879"/>
                    <a:pt x="945" y="11942"/>
                    <a:pt x="1103" y="12036"/>
                  </a:cubicBezTo>
                  <a:cubicBezTo>
                    <a:pt x="1678" y="12389"/>
                    <a:pt x="2725" y="12556"/>
                    <a:pt x="3868" y="12556"/>
                  </a:cubicBezTo>
                  <a:cubicBezTo>
                    <a:pt x="4664" y="12556"/>
                    <a:pt x="5506" y="12475"/>
                    <a:pt x="6270" y="12320"/>
                  </a:cubicBezTo>
                  <a:cubicBezTo>
                    <a:pt x="8380" y="11879"/>
                    <a:pt x="9956" y="10776"/>
                    <a:pt x="11058" y="9295"/>
                  </a:cubicBezTo>
                  <a:cubicBezTo>
                    <a:pt x="13264" y="6302"/>
                    <a:pt x="13075" y="2018"/>
                    <a:pt x="12255" y="852"/>
                  </a:cubicBezTo>
                  <a:cubicBezTo>
                    <a:pt x="12129" y="695"/>
                    <a:pt x="11972" y="537"/>
                    <a:pt x="11657" y="411"/>
                  </a:cubicBezTo>
                  <a:cubicBezTo>
                    <a:pt x="11279" y="222"/>
                    <a:pt x="10712" y="159"/>
                    <a:pt x="10271" y="64"/>
                  </a:cubicBezTo>
                  <a:cubicBezTo>
                    <a:pt x="9925" y="21"/>
                    <a:pt x="9538" y="0"/>
                    <a:pt x="9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10304;p74">
            <a:extLst>
              <a:ext uri="{FF2B5EF4-FFF2-40B4-BE49-F238E27FC236}">
                <a16:creationId xmlns:a16="http://schemas.microsoft.com/office/drawing/2014/main" id="{1F051877-115D-0206-184E-6FEE7F700A92}"/>
              </a:ext>
            </a:extLst>
          </p:cNvPr>
          <p:cNvSpPr/>
          <p:nvPr/>
        </p:nvSpPr>
        <p:spPr>
          <a:xfrm>
            <a:off x="3225967" y="5898847"/>
            <a:ext cx="592874" cy="503393"/>
          </a:xfrm>
          <a:custGeom>
            <a:avLst/>
            <a:gdLst/>
            <a:ahLst/>
            <a:cxnLst/>
            <a:rect l="l" t="t" r="r" b="b"/>
            <a:pathLst>
              <a:path w="12728" h="10807" extrusionOk="0">
                <a:moveTo>
                  <a:pt x="11877" y="819"/>
                </a:moveTo>
                <a:lnTo>
                  <a:pt x="11877" y="2489"/>
                </a:lnTo>
                <a:lnTo>
                  <a:pt x="851" y="2489"/>
                </a:lnTo>
                <a:lnTo>
                  <a:pt x="851" y="819"/>
                </a:lnTo>
                <a:close/>
                <a:moveTo>
                  <a:pt x="3340" y="3308"/>
                </a:moveTo>
                <a:lnTo>
                  <a:pt x="3340" y="6616"/>
                </a:lnTo>
                <a:lnTo>
                  <a:pt x="2520" y="6616"/>
                </a:lnTo>
                <a:lnTo>
                  <a:pt x="2520" y="3308"/>
                </a:lnTo>
                <a:close/>
                <a:moveTo>
                  <a:pt x="6648" y="3308"/>
                </a:moveTo>
                <a:lnTo>
                  <a:pt x="6648" y="6616"/>
                </a:lnTo>
                <a:lnTo>
                  <a:pt x="5828" y="6616"/>
                </a:lnTo>
                <a:lnTo>
                  <a:pt x="5828" y="3308"/>
                </a:lnTo>
                <a:close/>
                <a:moveTo>
                  <a:pt x="10239" y="3308"/>
                </a:moveTo>
                <a:lnTo>
                  <a:pt x="10239" y="6616"/>
                </a:lnTo>
                <a:lnTo>
                  <a:pt x="9420" y="6616"/>
                </a:lnTo>
                <a:lnTo>
                  <a:pt x="9420" y="3308"/>
                </a:lnTo>
                <a:close/>
                <a:moveTo>
                  <a:pt x="1701" y="3308"/>
                </a:moveTo>
                <a:lnTo>
                  <a:pt x="1701" y="7026"/>
                </a:lnTo>
                <a:cubicBezTo>
                  <a:pt x="1701" y="7246"/>
                  <a:pt x="1890" y="7435"/>
                  <a:pt x="2111" y="7435"/>
                </a:cubicBezTo>
                <a:lnTo>
                  <a:pt x="2552" y="7435"/>
                </a:lnTo>
                <a:lnTo>
                  <a:pt x="2552" y="9924"/>
                </a:lnTo>
                <a:lnTo>
                  <a:pt x="851" y="9924"/>
                </a:lnTo>
                <a:lnTo>
                  <a:pt x="851" y="3308"/>
                </a:lnTo>
                <a:close/>
                <a:moveTo>
                  <a:pt x="5009" y="3308"/>
                </a:moveTo>
                <a:lnTo>
                  <a:pt x="5009" y="7026"/>
                </a:lnTo>
                <a:cubicBezTo>
                  <a:pt x="5009" y="7246"/>
                  <a:pt x="5198" y="7435"/>
                  <a:pt x="5387" y="7435"/>
                </a:cubicBezTo>
                <a:lnTo>
                  <a:pt x="5828" y="7435"/>
                </a:lnTo>
                <a:lnTo>
                  <a:pt x="5828" y="9924"/>
                </a:lnTo>
                <a:lnTo>
                  <a:pt x="3340" y="9924"/>
                </a:lnTo>
                <a:lnTo>
                  <a:pt x="3340" y="7435"/>
                </a:lnTo>
                <a:lnTo>
                  <a:pt x="3781" y="7435"/>
                </a:lnTo>
                <a:cubicBezTo>
                  <a:pt x="4001" y="7435"/>
                  <a:pt x="4159" y="7246"/>
                  <a:pt x="4159" y="7026"/>
                </a:cubicBezTo>
                <a:lnTo>
                  <a:pt x="4159" y="3308"/>
                </a:lnTo>
                <a:close/>
                <a:moveTo>
                  <a:pt x="8569" y="3308"/>
                </a:moveTo>
                <a:lnTo>
                  <a:pt x="8569" y="7026"/>
                </a:lnTo>
                <a:cubicBezTo>
                  <a:pt x="8569" y="7246"/>
                  <a:pt x="8790" y="7435"/>
                  <a:pt x="9010" y="7435"/>
                </a:cubicBezTo>
                <a:lnTo>
                  <a:pt x="9452" y="7435"/>
                </a:lnTo>
                <a:lnTo>
                  <a:pt x="9452" y="9924"/>
                </a:lnTo>
                <a:lnTo>
                  <a:pt x="6648" y="9924"/>
                </a:lnTo>
                <a:lnTo>
                  <a:pt x="6648" y="7435"/>
                </a:lnTo>
                <a:lnTo>
                  <a:pt x="7089" y="7435"/>
                </a:lnTo>
                <a:cubicBezTo>
                  <a:pt x="7309" y="7435"/>
                  <a:pt x="7467" y="7246"/>
                  <a:pt x="7467" y="7026"/>
                </a:cubicBezTo>
                <a:lnTo>
                  <a:pt x="7467" y="3308"/>
                </a:lnTo>
                <a:close/>
                <a:moveTo>
                  <a:pt x="11940" y="3308"/>
                </a:moveTo>
                <a:lnTo>
                  <a:pt x="11940" y="9924"/>
                </a:lnTo>
                <a:lnTo>
                  <a:pt x="10239" y="9924"/>
                </a:lnTo>
                <a:lnTo>
                  <a:pt x="10239" y="7435"/>
                </a:lnTo>
                <a:lnTo>
                  <a:pt x="10680" y="7435"/>
                </a:lnTo>
                <a:cubicBezTo>
                  <a:pt x="10901" y="7435"/>
                  <a:pt x="11090" y="7246"/>
                  <a:pt x="11090" y="7026"/>
                </a:cubicBezTo>
                <a:lnTo>
                  <a:pt x="11090" y="3308"/>
                </a:lnTo>
                <a:close/>
                <a:moveTo>
                  <a:pt x="441" y="0"/>
                </a:moveTo>
                <a:cubicBezTo>
                  <a:pt x="189" y="0"/>
                  <a:pt x="0" y="189"/>
                  <a:pt x="0" y="441"/>
                </a:cubicBezTo>
                <a:lnTo>
                  <a:pt x="0" y="10365"/>
                </a:lnTo>
                <a:cubicBezTo>
                  <a:pt x="0" y="10586"/>
                  <a:pt x="189" y="10806"/>
                  <a:pt x="441" y="10806"/>
                </a:cubicBezTo>
                <a:lnTo>
                  <a:pt x="12287" y="10806"/>
                </a:lnTo>
                <a:cubicBezTo>
                  <a:pt x="12508" y="10806"/>
                  <a:pt x="12728" y="10586"/>
                  <a:pt x="12728" y="10365"/>
                </a:cubicBezTo>
                <a:lnTo>
                  <a:pt x="12728" y="2930"/>
                </a:lnTo>
                <a:lnTo>
                  <a:pt x="12728" y="441"/>
                </a:lnTo>
                <a:cubicBezTo>
                  <a:pt x="12728" y="189"/>
                  <a:pt x="12508" y="0"/>
                  <a:pt x="1228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305;p74">
            <a:extLst>
              <a:ext uri="{FF2B5EF4-FFF2-40B4-BE49-F238E27FC236}">
                <a16:creationId xmlns:a16="http://schemas.microsoft.com/office/drawing/2014/main" id="{07B0EFBD-CD10-2962-3EE3-0DE63D690C6F}"/>
              </a:ext>
            </a:extLst>
          </p:cNvPr>
          <p:cNvSpPr/>
          <p:nvPr/>
        </p:nvSpPr>
        <p:spPr>
          <a:xfrm>
            <a:off x="6107002" y="5055911"/>
            <a:ext cx="459375" cy="593991"/>
          </a:xfrm>
          <a:custGeom>
            <a:avLst/>
            <a:gdLst/>
            <a:ahLst/>
            <a:cxnLst/>
            <a:rect l="l" t="t" r="r" b="b"/>
            <a:pathLst>
              <a:path w="9862" h="12752" extrusionOk="0">
                <a:moveTo>
                  <a:pt x="2395" y="1001"/>
                </a:moveTo>
                <a:lnTo>
                  <a:pt x="5042" y="3552"/>
                </a:lnTo>
                <a:lnTo>
                  <a:pt x="3971" y="4655"/>
                </a:lnTo>
                <a:lnTo>
                  <a:pt x="1356" y="2103"/>
                </a:lnTo>
                <a:lnTo>
                  <a:pt x="2395" y="1001"/>
                </a:lnTo>
                <a:close/>
                <a:moveTo>
                  <a:pt x="5640" y="4151"/>
                </a:moveTo>
                <a:lnTo>
                  <a:pt x="6302" y="4781"/>
                </a:lnTo>
                <a:lnTo>
                  <a:pt x="5231" y="5884"/>
                </a:lnTo>
                <a:lnTo>
                  <a:pt x="4569" y="5254"/>
                </a:lnTo>
                <a:lnTo>
                  <a:pt x="5640" y="4151"/>
                </a:lnTo>
                <a:close/>
                <a:moveTo>
                  <a:pt x="4443" y="8562"/>
                </a:moveTo>
                <a:cubicBezTo>
                  <a:pt x="4664" y="8562"/>
                  <a:pt x="4821" y="8688"/>
                  <a:pt x="4853" y="8845"/>
                </a:cubicBezTo>
                <a:cubicBezTo>
                  <a:pt x="4884" y="8908"/>
                  <a:pt x="4853" y="8877"/>
                  <a:pt x="4884" y="9790"/>
                </a:cubicBezTo>
                <a:lnTo>
                  <a:pt x="4884" y="10200"/>
                </a:lnTo>
                <a:lnTo>
                  <a:pt x="4065" y="10200"/>
                </a:lnTo>
                <a:lnTo>
                  <a:pt x="4065" y="9003"/>
                </a:lnTo>
                <a:cubicBezTo>
                  <a:pt x="4065" y="8751"/>
                  <a:pt x="4254" y="8562"/>
                  <a:pt x="4443" y="8562"/>
                </a:cubicBezTo>
                <a:close/>
                <a:moveTo>
                  <a:pt x="7814" y="10956"/>
                </a:moveTo>
                <a:cubicBezTo>
                  <a:pt x="8035" y="10956"/>
                  <a:pt x="8224" y="11145"/>
                  <a:pt x="8224" y="11366"/>
                </a:cubicBezTo>
                <a:lnTo>
                  <a:pt x="8224" y="11744"/>
                </a:lnTo>
                <a:lnTo>
                  <a:pt x="789" y="11870"/>
                </a:lnTo>
                <a:lnTo>
                  <a:pt x="789" y="11460"/>
                </a:lnTo>
                <a:cubicBezTo>
                  <a:pt x="789" y="11271"/>
                  <a:pt x="915" y="11114"/>
                  <a:pt x="1072" y="11082"/>
                </a:cubicBezTo>
                <a:cubicBezTo>
                  <a:pt x="1104" y="11066"/>
                  <a:pt x="1072" y="11066"/>
                  <a:pt x="1371" y="11066"/>
                </a:cubicBezTo>
                <a:cubicBezTo>
                  <a:pt x="1671" y="11066"/>
                  <a:pt x="2301" y="11066"/>
                  <a:pt x="3656" y="11051"/>
                </a:cubicBezTo>
                <a:cubicBezTo>
                  <a:pt x="3719" y="11051"/>
                  <a:pt x="5357" y="10988"/>
                  <a:pt x="5325" y="10988"/>
                </a:cubicBezTo>
                <a:cubicBezTo>
                  <a:pt x="5483" y="10988"/>
                  <a:pt x="7121" y="10956"/>
                  <a:pt x="7814" y="10956"/>
                </a:cubicBezTo>
                <a:close/>
                <a:moveTo>
                  <a:pt x="2427" y="0"/>
                </a:moveTo>
                <a:cubicBezTo>
                  <a:pt x="2324" y="0"/>
                  <a:pt x="2222" y="40"/>
                  <a:pt x="2143" y="118"/>
                </a:cubicBezTo>
                <a:lnTo>
                  <a:pt x="505" y="1820"/>
                </a:lnTo>
                <a:cubicBezTo>
                  <a:pt x="348" y="1977"/>
                  <a:pt x="348" y="2261"/>
                  <a:pt x="505" y="2418"/>
                </a:cubicBezTo>
                <a:lnTo>
                  <a:pt x="1608" y="3458"/>
                </a:lnTo>
                <a:cubicBezTo>
                  <a:pt x="726" y="4624"/>
                  <a:pt x="505" y="6104"/>
                  <a:pt x="946" y="7396"/>
                </a:cubicBezTo>
                <a:cubicBezTo>
                  <a:pt x="1356" y="8499"/>
                  <a:pt x="2175" y="9412"/>
                  <a:pt x="3277" y="9885"/>
                </a:cubicBezTo>
                <a:lnTo>
                  <a:pt x="3277" y="10263"/>
                </a:lnTo>
                <a:lnTo>
                  <a:pt x="1230" y="10294"/>
                </a:lnTo>
                <a:cubicBezTo>
                  <a:pt x="568" y="10294"/>
                  <a:pt x="1" y="10862"/>
                  <a:pt x="1" y="11555"/>
                </a:cubicBezTo>
                <a:lnTo>
                  <a:pt x="1" y="12374"/>
                </a:lnTo>
                <a:cubicBezTo>
                  <a:pt x="1" y="12594"/>
                  <a:pt x="222" y="12752"/>
                  <a:pt x="442" y="12752"/>
                </a:cubicBezTo>
                <a:lnTo>
                  <a:pt x="8728" y="12657"/>
                </a:lnTo>
                <a:cubicBezTo>
                  <a:pt x="8948" y="12657"/>
                  <a:pt x="9106" y="12437"/>
                  <a:pt x="9106" y="12216"/>
                </a:cubicBezTo>
                <a:lnTo>
                  <a:pt x="9106" y="11397"/>
                </a:lnTo>
                <a:cubicBezTo>
                  <a:pt x="9106" y="10704"/>
                  <a:pt x="8507" y="10168"/>
                  <a:pt x="7846" y="10168"/>
                </a:cubicBezTo>
                <a:lnTo>
                  <a:pt x="5798" y="10200"/>
                </a:lnTo>
                <a:lnTo>
                  <a:pt x="5798" y="10137"/>
                </a:lnTo>
                <a:cubicBezTo>
                  <a:pt x="7153" y="9853"/>
                  <a:pt x="8255" y="8908"/>
                  <a:pt x="8759" y="7680"/>
                </a:cubicBezTo>
                <a:lnTo>
                  <a:pt x="9452" y="7680"/>
                </a:lnTo>
                <a:cubicBezTo>
                  <a:pt x="9704" y="7680"/>
                  <a:pt x="9862" y="7491"/>
                  <a:pt x="9862" y="7270"/>
                </a:cubicBezTo>
                <a:cubicBezTo>
                  <a:pt x="9799" y="6986"/>
                  <a:pt x="9610" y="6797"/>
                  <a:pt x="9389" y="6797"/>
                </a:cubicBezTo>
                <a:lnTo>
                  <a:pt x="6901" y="6829"/>
                </a:lnTo>
                <a:cubicBezTo>
                  <a:pt x="6649" y="6829"/>
                  <a:pt x="6491" y="7018"/>
                  <a:pt x="6491" y="7270"/>
                </a:cubicBezTo>
                <a:cubicBezTo>
                  <a:pt x="6491" y="7491"/>
                  <a:pt x="6712" y="7648"/>
                  <a:pt x="6932" y="7648"/>
                </a:cubicBezTo>
                <a:lnTo>
                  <a:pt x="7751" y="7648"/>
                </a:lnTo>
                <a:cubicBezTo>
                  <a:pt x="7342" y="8436"/>
                  <a:pt x="6586" y="9003"/>
                  <a:pt x="5703" y="9223"/>
                </a:cubicBezTo>
                <a:lnTo>
                  <a:pt x="5703" y="8908"/>
                </a:lnTo>
                <a:cubicBezTo>
                  <a:pt x="5703" y="8341"/>
                  <a:pt x="5357" y="7900"/>
                  <a:pt x="4821" y="7711"/>
                </a:cubicBezTo>
                <a:cubicBezTo>
                  <a:pt x="4709" y="7680"/>
                  <a:pt x="4598" y="7665"/>
                  <a:pt x="4488" y="7665"/>
                </a:cubicBezTo>
                <a:cubicBezTo>
                  <a:pt x="3826" y="7665"/>
                  <a:pt x="3246" y="8205"/>
                  <a:pt x="3246" y="8908"/>
                </a:cubicBezTo>
                <a:cubicBezTo>
                  <a:pt x="1450" y="7932"/>
                  <a:pt x="1041" y="5569"/>
                  <a:pt x="2206" y="4025"/>
                </a:cubicBezTo>
                <a:lnTo>
                  <a:pt x="2206" y="4025"/>
                </a:lnTo>
                <a:lnTo>
                  <a:pt x="5010" y="6734"/>
                </a:lnTo>
                <a:cubicBezTo>
                  <a:pt x="5089" y="6813"/>
                  <a:pt x="5199" y="6853"/>
                  <a:pt x="5310" y="6853"/>
                </a:cubicBezTo>
                <a:cubicBezTo>
                  <a:pt x="5420" y="6853"/>
                  <a:pt x="5530" y="6813"/>
                  <a:pt x="5609" y="6734"/>
                </a:cubicBezTo>
                <a:lnTo>
                  <a:pt x="7216" y="5033"/>
                </a:lnTo>
                <a:cubicBezTo>
                  <a:pt x="7373" y="4876"/>
                  <a:pt x="7373" y="4624"/>
                  <a:pt x="7216" y="4466"/>
                </a:cubicBezTo>
                <a:lnTo>
                  <a:pt x="5955" y="3237"/>
                </a:lnTo>
                <a:lnTo>
                  <a:pt x="2710" y="118"/>
                </a:lnTo>
                <a:cubicBezTo>
                  <a:pt x="2632" y="40"/>
                  <a:pt x="2529" y="0"/>
                  <a:pt x="242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10306;p74">
            <a:extLst>
              <a:ext uri="{FF2B5EF4-FFF2-40B4-BE49-F238E27FC236}">
                <a16:creationId xmlns:a16="http://schemas.microsoft.com/office/drawing/2014/main" id="{C6A0269E-A577-7C8D-8F37-0278B68B6FF6}"/>
              </a:ext>
            </a:extLst>
          </p:cNvPr>
          <p:cNvGrpSpPr/>
          <p:nvPr/>
        </p:nvGrpSpPr>
        <p:grpSpPr>
          <a:xfrm>
            <a:off x="2410926" y="2265788"/>
            <a:ext cx="601723" cy="588355"/>
            <a:chOff x="-42430625" y="1949750"/>
            <a:chExt cx="322950" cy="315775"/>
          </a:xfrm>
          <a:solidFill>
            <a:schemeClr val="bg1"/>
          </a:solidFill>
        </p:grpSpPr>
        <p:sp>
          <p:nvSpPr>
            <p:cNvPr id="42" name="Google Shape;10307;p74">
              <a:extLst>
                <a:ext uri="{FF2B5EF4-FFF2-40B4-BE49-F238E27FC236}">
                  <a16:creationId xmlns:a16="http://schemas.microsoft.com/office/drawing/2014/main" id="{47F2A7DE-C52B-0FB5-3FA5-8C5679F1DDD3}"/>
                </a:ext>
              </a:extLst>
            </p:cNvPr>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308;p74">
              <a:extLst>
                <a:ext uri="{FF2B5EF4-FFF2-40B4-BE49-F238E27FC236}">
                  <a16:creationId xmlns:a16="http://schemas.microsoft.com/office/drawing/2014/main" id="{06B44293-2CDB-644A-AB51-82500191D708}"/>
                </a:ext>
              </a:extLst>
            </p:cNvPr>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09;p74">
              <a:extLst>
                <a:ext uri="{FF2B5EF4-FFF2-40B4-BE49-F238E27FC236}">
                  <a16:creationId xmlns:a16="http://schemas.microsoft.com/office/drawing/2014/main" id="{935DBAC9-859B-6DC3-9125-088599F09ED2}"/>
                </a:ext>
              </a:extLst>
            </p:cNvPr>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310;p74">
              <a:extLst>
                <a:ext uri="{FF2B5EF4-FFF2-40B4-BE49-F238E27FC236}">
                  <a16:creationId xmlns:a16="http://schemas.microsoft.com/office/drawing/2014/main" id="{F50F628B-1508-2C79-BF14-27DA42DB0909}"/>
                </a:ext>
              </a:extLst>
            </p:cNvPr>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10311;p74">
            <a:extLst>
              <a:ext uri="{FF2B5EF4-FFF2-40B4-BE49-F238E27FC236}">
                <a16:creationId xmlns:a16="http://schemas.microsoft.com/office/drawing/2014/main" id="{F5D7868B-1B3A-BF40-33BA-A3CC0BABD2B9}"/>
              </a:ext>
            </a:extLst>
          </p:cNvPr>
          <p:cNvSpPr/>
          <p:nvPr/>
        </p:nvSpPr>
        <p:spPr>
          <a:xfrm>
            <a:off x="2504640" y="2974054"/>
            <a:ext cx="513687" cy="589986"/>
          </a:xfrm>
          <a:custGeom>
            <a:avLst/>
            <a:gdLst/>
            <a:ahLst/>
            <a:cxnLst/>
            <a:rect l="l" t="t" r="r" b="b"/>
            <a:pathLst>
              <a:path w="11028" h="12666" extrusionOk="0">
                <a:moveTo>
                  <a:pt x="8538" y="820"/>
                </a:moveTo>
                <a:lnTo>
                  <a:pt x="8538" y="2710"/>
                </a:lnTo>
                <a:lnTo>
                  <a:pt x="8412" y="2584"/>
                </a:lnTo>
                <a:cubicBezTo>
                  <a:pt x="8333" y="2505"/>
                  <a:pt x="8223" y="2466"/>
                  <a:pt x="8113" y="2466"/>
                </a:cubicBezTo>
                <a:cubicBezTo>
                  <a:pt x="8003" y="2466"/>
                  <a:pt x="7892" y="2505"/>
                  <a:pt x="7814" y="2584"/>
                </a:cubicBezTo>
                <a:lnTo>
                  <a:pt x="7719" y="2710"/>
                </a:lnTo>
                <a:lnTo>
                  <a:pt x="7719" y="820"/>
                </a:lnTo>
                <a:close/>
                <a:moveTo>
                  <a:pt x="10177" y="820"/>
                </a:moveTo>
                <a:lnTo>
                  <a:pt x="10177" y="9357"/>
                </a:lnTo>
                <a:lnTo>
                  <a:pt x="2458" y="9357"/>
                </a:lnTo>
                <a:lnTo>
                  <a:pt x="2458" y="820"/>
                </a:lnTo>
                <a:lnTo>
                  <a:pt x="6869" y="820"/>
                </a:lnTo>
                <a:lnTo>
                  <a:pt x="6869" y="3687"/>
                </a:lnTo>
                <a:cubicBezTo>
                  <a:pt x="6869" y="3813"/>
                  <a:pt x="6932" y="3970"/>
                  <a:pt x="7026" y="4033"/>
                </a:cubicBezTo>
                <a:cubicBezTo>
                  <a:pt x="7100" y="4093"/>
                  <a:pt x="7196" y="4124"/>
                  <a:pt x="7292" y="4124"/>
                </a:cubicBezTo>
                <a:cubicBezTo>
                  <a:pt x="7400" y="4124"/>
                  <a:pt x="7510" y="4085"/>
                  <a:pt x="7593" y="4002"/>
                </a:cubicBezTo>
                <a:lnTo>
                  <a:pt x="8129" y="3466"/>
                </a:lnTo>
                <a:lnTo>
                  <a:pt x="8664" y="3970"/>
                </a:lnTo>
                <a:cubicBezTo>
                  <a:pt x="8719" y="4024"/>
                  <a:pt x="8844" y="4102"/>
                  <a:pt x="8958" y="4102"/>
                </a:cubicBezTo>
                <a:cubicBezTo>
                  <a:pt x="8976" y="4102"/>
                  <a:pt x="8994" y="4100"/>
                  <a:pt x="9011" y="4096"/>
                </a:cubicBezTo>
                <a:cubicBezTo>
                  <a:pt x="9200" y="4033"/>
                  <a:pt x="9357" y="3876"/>
                  <a:pt x="9357" y="3687"/>
                </a:cubicBezTo>
                <a:lnTo>
                  <a:pt x="9357" y="820"/>
                </a:lnTo>
                <a:close/>
                <a:moveTo>
                  <a:pt x="1639" y="851"/>
                </a:moveTo>
                <a:lnTo>
                  <a:pt x="1639" y="9326"/>
                </a:lnTo>
                <a:cubicBezTo>
                  <a:pt x="1355" y="9326"/>
                  <a:pt x="1103" y="9389"/>
                  <a:pt x="820" y="9546"/>
                </a:cubicBezTo>
                <a:lnTo>
                  <a:pt x="820" y="2017"/>
                </a:lnTo>
                <a:cubicBezTo>
                  <a:pt x="820" y="1481"/>
                  <a:pt x="1166" y="1040"/>
                  <a:pt x="1639" y="851"/>
                </a:cubicBezTo>
                <a:close/>
                <a:moveTo>
                  <a:pt x="10145" y="10177"/>
                </a:moveTo>
                <a:lnTo>
                  <a:pt x="10145" y="11846"/>
                </a:lnTo>
                <a:lnTo>
                  <a:pt x="1639" y="11846"/>
                </a:lnTo>
                <a:cubicBezTo>
                  <a:pt x="1166" y="11846"/>
                  <a:pt x="820" y="11500"/>
                  <a:pt x="820" y="11027"/>
                </a:cubicBezTo>
                <a:cubicBezTo>
                  <a:pt x="820" y="10555"/>
                  <a:pt x="1166" y="10177"/>
                  <a:pt x="1639" y="10177"/>
                </a:cubicBezTo>
                <a:close/>
                <a:moveTo>
                  <a:pt x="1985" y="0"/>
                </a:moveTo>
                <a:cubicBezTo>
                  <a:pt x="851" y="32"/>
                  <a:pt x="0" y="946"/>
                  <a:pt x="0" y="2017"/>
                </a:cubicBezTo>
                <a:lnTo>
                  <a:pt x="0" y="11027"/>
                </a:lnTo>
                <a:cubicBezTo>
                  <a:pt x="0" y="11909"/>
                  <a:pt x="725" y="12665"/>
                  <a:pt x="1639" y="12665"/>
                </a:cubicBezTo>
                <a:lnTo>
                  <a:pt x="10618" y="12665"/>
                </a:lnTo>
                <a:cubicBezTo>
                  <a:pt x="10870" y="12665"/>
                  <a:pt x="11027" y="12476"/>
                  <a:pt x="11027" y="12224"/>
                </a:cubicBezTo>
                <a:lnTo>
                  <a:pt x="11027" y="379"/>
                </a:lnTo>
                <a:cubicBezTo>
                  <a:pt x="11027" y="189"/>
                  <a:pt x="10807" y="0"/>
                  <a:pt x="10586"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312;p74">
            <a:extLst>
              <a:ext uri="{FF2B5EF4-FFF2-40B4-BE49-F238E27FC236}">
                <a16:creationId xmlns:a16="http://schemas.microsoft.com/office/drawing/2014/main" id="{8CA6C4F8-AD25-5A48-3B63-AAEE0DE60514}"/>
              </a:ext>
            </a:extLst>
          </p:cNvPr>
          <p:cNvSpPr/>
          <p:nvPr/>
        </p:nvSpPr>
        <p:spPr>
          <a:xfrm>
            <a:off x="2468992" y="3658388"/>
            <a:ext cx="585608" cy="589706"/>
          </a:xfrm>
          <a:custGeom>
            <a:avLst/>
            <a:gdLst/>
            <a:ahLst/>
            <a:cxnLst/>
            <a:rect l="l" t="t" r="r" b="b"/>
            <a:pathLst>
              <a:path w="12572" h="12660" extrusionOk="0">
                <a:moveTo>
                  <a:pt x="2773" y="840"/>
                </a:moveTo>
                <a:cubicBezTo>
                  <a:pt x="3025" y="840"/>
                  <a:pt x="3183" y="1061"/>
                  <a:pt x="3183" y="1250"/>
                </a:cubicBezTo>
                <a:lnTo>
                  <a:pt x="3183" y="2888"/>
                </a:lnTo>
                <a:cubicBezTo>
                  <a:pt x="3183" y="3140"/>
                  <a:pt x="2962" y="3298"/>
                  <a:pt x="2773" y="3298"/>
                </a:cubicBezTo>
                <a:cubicBezTo>
                  <a:pt x="2553" y="3298"/>
                  <a:pt x="2395" y="3109"/>
                  <a:pt x="2332" y="2888"/>
                </a:cubicBezTo>
                <a:lnTo>
                  <a:pt x="2332" y="1250"/>
                </a:lnTo>
                <a:cubicBezTo>
                  <a:pt x="2332" y="998"/>
                  <a:pt x="2553" y="840"/>
                  <a:pt x="2773" y="840"/>
                </a:cubicBezTo>
                <a:close/>
                <a:moveTo>
                  <a:pt x="9673" y="840"/>
                </a:moveTo>
                <a:cubicBezTo>
                  <a:pt x="9925" y="840"/>
                  <a:pt x="10082" y="1061"/>
                  <a:pt x="10082" y="1250"/>
                </a:cubicBezTo>
                <a:lnTo>
                  <a:pt x="10082" y="2888"/>
                </a:lnTo>
                <a:cubicBezTo>
                  <a:pt x="10082" y="3140"/>
                  <a:pt x="9862" y="3298"/>
                  <a:pt x="9673" y="3298"/>
                </a:cubicBezTo>
                <a:cubicBezTo>
                  <a:pt x="9452" y="3298"/>
                  <a:pt x="9295" y="3109"/>
                  <a:pt x="9232" y="2888"/>
                </a:cubicBezTo>
                <a:lnTo>
                  <a:pt x="9232" y="1250"/>
                </a:lnTo>
                <a:cubicBezTo>
                  <a:pt x="9232" y="998"/>
                  <a:pt x="9452" y="840"/>
                  <a:pt x="9673" y="840"/>
                </a:cubicBezTo>
                <a:close/>
                <a:moveTo>
                  <a:pt x="11374" y="2479"/>
                </a:moveTo>
                <a:cubicBezTo>
                  <a:pt x="11469" y="2479"/>
                  <a:pt x="11595" y="2542"/>
                  <a:pt x="11689" y="2668"/>
                </a:cubicBezTo>
                <a:cubicBezTo>
                  <a:pt x="11752" y="2794"/>
                  <a:pt x="11721" y="2857"/>
                  <a:pt x="11721" y="2983"/>
                </a:cubicBezTo>
                <a:lnTo>
                  <a:pt x="11721" y="4936"/>
                </a:lnTo>
                <a:lnTo>
                  <a:pt x="694" y="4936"/>
                </a:lnTo>
                <a:lnTo>
                  <a:pt x="694" y="2983"/>
                </a:lnTo>
                <a:cubicBezTo>
                  <a:pt x="694" y="2857"/>
                  <a:pt x="694" y="2794"/>
                  <a:pt x="725" y="2668"/>
                </a:cubicBezTo>
                <a:cubicBezTo>
                  <a:pt x="820" y="2542"/>
                  <a:pt x="946" y="2479"/>
                  <a:pt x="1040" y="2479"/>
                </a:cubicBezTo>
                <a:lnTo>
                  <a:pt x="1513" y="2479"/>
                </a:lnTo>
                <a:lnTo>
                  <a:pt x="1513" y="2888"/>
                </a:lnTo>
                <a:cubicBezTo>
                  <a:pt x="1513" y="3614"/>
                  <a:pt x="2132" y="4133"/>
                  <a:pt x="2803" y="4133"/>
                </a:cubicBezTo>
                <a:cubicBezTo>
                  <a:pt x="2919" y="4133"/>
                  <a:pt x="3036" y="4118"/>
                  <a:pt x="3151" y="4085"/>
                </a:cubicBezTo>
                <a:cubicBezTo>
                  <a:pt x="3655" y="3928"/>
                  <a:pt x="4002" y="3455"/>
                  <a:pt x="4002" y="2888"/>
                </a:cubicBezTo>
                <a:lnTo>
                  <a:pt x="4002" y="2479"/>
                </a:lnTo>
                <a:lnTo>
                  <a:pt x="8413" y="2479"/>
                </a:lnTo>
                <a:lnTo>
                  <a:pt x="8413" y="2888"/>
                </a:lnTo>
                <a:cubicBezTo>
                  <a:pt x="8413" y="3455"/>
                  <a:pt x="8759" y="3928"/>
                  <a:pt x="9263" y="4085"/>
                </a:cubicBezTo>
                <a:cubicBezTo>
                  <a:pt x="9379" y="4118"/>
                  <a:pt x="9496" y="4133"/>
                  <a:pt x="9612" y="4133"/>
                </a:cubicBezTo>
                <a:cubicBezTo>
                  <a:pt x="10282" y="4133"/>
                  <a:pt x="10902" y="3614"/>
                  <a:pt x="10902" y="2888"/>
                </a:cubicBezTo>
                <a:lnTo>
                  <a:pt x="10902" y="2479"/>
                </a:lnTo>
                <a:close/>
                <a:moveTo>
                  <a:pt x="11721" y="5787"/>
                </a:moveTo>
                <a:lnTo>
                  <a:pt x="11721" y="11457"/>
                </a:lnTo>
                <a:cubicBezTo>
                  <a:pt x="11721" y="11678"/>
                  <a:pt x="11532" y="11835"/>
                  <a:pt x="11280" y="11867"/>
                </a:cubicBezTo>
                <a:lnTo>
                  <a:pt x="1072" y="11867"/>
                </a:lnTo>
                <a:cubicBezTo>
                  <a:pt x="851" y="11867"/>
                  <a:pt x="694" y="11678"/>
                  <a:pt x="694" y="11457"/>
                </a:cubicBezTo>
                <a:lnTo>
                  <a:pt x="694" y="5787"/>
                </a:lnTo>
                <a:close/>
                <a:moveTo>
                  <a:pt x="2825" y="1"/>
                </a:moveTo>
                <a:cubicBezTo>
                  <a:pt x="2180" y="1"/>
                  <a:pt x="1608" y="526"/>
                  <a:pt x="1608" y="1250"/>
                </a:cubicBezTo>
                <a:lnTo>
                  <a:pt x="1608" y="1691"/>
                </a:lnTo>
                <a:lnTo>
                  <a:pt x="1135" y="1691"/>
                </a:lnTo>
                <a:cubicBezTo>
                  <a:pt x="851" y="1691"/>
                  <a:pt x="568" y="1785"/>
                  <a:pt x="379" y="2006"/>
                </a:cubicBezTo>
                <a:cubicBezTo>
                  <a:pt x="158" y="2227"/>
                  <a:pt x="1" y="2542"/>
                  <a:pt x="1" y="2888"/>
                </a:cubicBezTo>
                <a:lnTo>
                  <a:pt x="1" y="11457"/>
                </a:lnTo>
                <a:cubicBezTo>
                  <a:pt x="1" y="12087"/>
                  <a:pt x="486" y="12659"/>
                  <a:pt x="1102" y="12659"/>
                </a:cubicBezTo>
                <a:cubicBezTo>
                  <a:pt x="1134" y="12659"/>
                  <a:pt x="1166" y="12658"/>
                  <a:pt x="1198" y="12655"/>
                </a:cubicBezTo>
                <a:lnTo>
                  <a:pt x="11311" y="12655"/>
                </a:lnTo>
                <a:cubicBezTo>
                  <a:pt x="12004" y="12655"/>
                  <a:pt x="12571" y="12119"/>
                  <a:pt x="12571" y="11457"/>
                </a:cubicBezTo>
                <a:lnTo>
                  <a:pt x="12571" y="2888"/>
                </a:lnTo>
                <a:cubicBezTo>
                  <a:pt x="12571" y="2542"/>
                  <a:pt x="12414" y="2227"/>
                  <a:pt x="12193" y="2006"/>
                </a:cubicBezTo>
                <a:cubicBezTo>
                  <a:pt x="12004" y="1785"/>
                  <a:pt x="11721" y="1691"/>
                  <a:pt x="11437" y="1691"/>
                </a:cubicBezTo>
                <a:lnTo>
                  <a:pt x="10965" y="1691"/>
                </a:lnTo>
                <a:lnTo>
                  <a:pt x="10965" y="1250"/>
                </a:lnTo>
                <a:cubicBezTo>
                  <a:pt x="10965" y="526"/>
                  <a:pt x="10392" y="1"/>
                  <a:pt x="9747" y="1"/>
                </a:cubicBezTo>
                <a:cubicBezTo>
                  <a:pt x="9577" y="1"/>
                  <a:pt x="9402" y="37"/>
                  <a:pt x="9232" y="116"/>
                </a:cubicBezTo>
                <a:cubicBezTo>
                  <a:pt x="8759" y="305"/>
                  <a:pt x="8507" y="746"/>
                  <a:pt x="8507" y="1250"/>
                </a:cubicBezTo>
                <a:lnTo>
                  <a:pt x="8507" y="1691"/>
                </a:lnTo>
                <a:lnTo>
                  <a:pt x="4096" y="1691"/>
                </a:lnTo>
                <a:lnTo>
                  <a:pt x="4096" y="1250"/>
                </a:lnTo>
                <a:cubicBezTo>
                  <a:pt x="4096" y="746"/>
                  <a:pt x="3781" y="305"/>
                  <a:pt x="3340" y="116"/>
                </a:cubicBezTo>
                <a:cubicBezTo>
                  <a:pt x="3170" y="37"/>
                  <a:pt x="2995" y="1"/>
                  <a:pt x="282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13;p74">
            <a:extLst>
              <a:ext uri="{FF2B5EF4-FFF2-40B4-BE49-F238E27FC236}">
                <a16:creationId xmlns:a16="http://schemas.microsoft.com/office/drawing/2014/main" id="{45801DB4-94D6-002D-C927-B70B68B30F60}"/>
              </a:ext>
            </a:extLst>
          </p:cNvPr>
          <p:cNvSpPr/>
          <p:nvPr/>
        </p:nvSpPr>
        <p:spPr>
          <a:xfrm>
            <a:off x="5982906" y="2319971"/>
            <a:ext cx="591477" cy="538608"/>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314;p74">
            <a:extLst>
              <a:ext uri="{FF2B5EF4-FFF2-40B4-BE49-F238E27FC236}">
                <a16:creationId xmlns:a16="http://schemas.microsoft.com/office/drawing/2014/main" id="{C2C470E6-370D-0500-5882-9BA681344C30}"/>
              </a:ext>
            </a:extLst>
          </p:cNvPr>
          <p:cNvSpPr/>
          <p:nvPr/>
        </p:nvSpPr>
        <p:spPr>
          <a:xfrm>
            <a:off x="6013598" y="3015137"/>
            <a:ext cx="600280" cy="591477"/>
          </a:xfrm>
          <a:custGeom>
            <a:avLst/>
            <a:gdLst/>
            <a:ahLst/>
            <a:cxnLst/>
            <a:rect l="l" t="t" r="r" b="b"/>
            <a:pathLst>
              <a:path w="12887" h="12698" extrusionOk="0">
                <a:moveTo>
                  <a:pt x="7814" y="3309"/>
                </a:moveTo>
                <a:cubicBezTo>
                  <a:pt x="7782" y="3592"/>
                  <a:pt x="7782" y="3907"/>
                  <a:pt x="7814" y="4159"/>
                </a:cubicBezTo>
                <a:lnTo>
                  <a:pt x="4947" y="4159"/>
                </a:lnTo>
                <a:cubicBezTo>
                  <a:pt x="4978" y="3876"/>
                  <a:pt x="4978" y="3592"/>
                  <a:pt x="4947" y="3309"/>
                </a:cubicBezTo>
                <a:close/>
                <a:moveTo>
                  <a:pt x="9830" y="788"/>
                </a:moveTo>
                <a:cubicBezTo>
                  <a:pt x="10082" y="788"/>
                  <a:pt x="10366" y="820"/>
                  <a:pt x="10618" y="946"/>
                </a:cubicBezTo>
                <a:cubicBezTo>
                  <a:pt x="11721" y="1481"/>
                  <a:pt x="12193" y="2678"/>
                  <a:pt x="11752" y="3718"/>
                </a:cubicBezTo>
                <a:cubicBezTo>
                  <a:pt x="11500" y="4254"/>
                  <a:pt x="11027" y="4695"/>
                  <a:pt x="10460" y="4884"/>
                </a:cubicBezTo>
                <a:cubicBezTo>
                  <a:pt x="10261" y="4950"/>
                  <a:pt x="10035" y="4990"/>
                  <a:pt x="9816" y="4990"/>
                </a:cubicBezTo>
                <a:cubicBezTo>
                  <a:pt x="9619" y="4990"/>
                  <a:pt x="9427" y="4958"/>
                  <a:pt x="9263" y="4884"/>
                </a:cubicBezTo>
                <a:cubicBezTo>
                  <a:pt x="9074" y="4821"/>
                  <a:pt x="8885" y="4663"/>
                  <a:pt x="8791" y="4474"/>
                </a:cubicBezTo>
                <a:cubicBezTo>
                  <a:pt x="8791" y="4411"/>
                  <a:pt x="8759" y="4380"/>
                  <a:pt x="8728" y="4348"/>
                </a:cubicBezTo>
                <a:cubicBezTo>
                  <a:pt x="8570" y="3970"/>
                  <a:pt x="8570" y="3561"/>
                  <a:pt x="8728" y="3183"/>
                </a:cubicBezTo>
                <a:cubicBezTo>
                  <a:pt x="8759" y="3151"/>
                  <a:pt x="8759" y="3120"/>
                  <a:pt x="8791" y="3088"/>
                </a:cubicBezTo>
                <a:cubicBezTo>
                  <a:pt x="8980" y="2710"/>
                  <a:pt x="9358" y="2521"/>
                  <a:pt x="9830" y="2521"/>
                </a:cubicBezTo>
                <a:cubicBezTo>
                  <a:pt x="9956" y="2521"/>
                  <a:pt x="10019" y="2552"/>
                  <a:pt x="10082" y="2615"/>
                </a:cubicBezTo>
                <a:cubicBezTo>
                  <a:pt x="10240" y="2773"/>
                  <a:pt x="10240" y="3025"/>
                  <a:pt x="10145" y="3183"/>
                </a:cubicBezTo>
                <a:cubicBezTo>
                  <a:pt x="10051" y="3309"/>
                  <a:pt x="9956" y="3340"/>
                  <a:pt x="9830" y="3340"/>
                </a:cubicBezTo>
                <a:cubicBezTo>
                  <a:pt x="9578" y="3340"/>
                  <a:pt x="9389" y="3561"/>
                  <a:pt x="9389" y="3781"/>
                </a:cubicBezTo>
                <a:cubicBezTo>
                  <a:pt x="9389" y="4033"/>
                  <a:pt x="9578" y="4222"/>
                  <a:pt x="9830" y="4222"/>
                </a:cubicBezTo>
                <a:cubicBezTo>
                  <a:pt x="10555" y="4222"/>
                  <a:pt x="11059" y="3655"/>
                  <a:pt x="11059" y="2962"/>
                </a:cubicBezTo>
                <a:cubicBezTo>
                  <a:pt x="11059" y="2395"/>
                  <a:pt x="10681" y="1891"/>
                  <a:pt x="10114" y="1733"/>
                </a:cubicBezTo>
                <a:cubicBezTo>
                  <a:pt x="10034" y="1721"/>
                  <a:pt x="9933" y="1712"/>
                  <a:pt x="9817" y="1712"/>
                </a:cubicBezTo>
                <a:cubicBezTo>
                  <a:pt x="9339" y="1712"/>
                  <a:pt x="8611" y="1861"/>
                  <a:pt x="8129" y="2521"/>
                </a:cubicBezTo>
                <a:lnTo>
                  <a:pt x="4600" y="2521"/>
                </a:lnTo>
                <a:cubicBezTo>
                  <a:pt x="4191" y="1985"/>
                  <a:pt x="3592" y="1702"/>
                  <a:pt x="2931" y="1702"/>
                </a:cubicBezTo>
                <a:cubicBezTo>
                  <a:pt x="2395" y="1702"/>
                  <a:pt x="1986" y="1985"/>
                  <a:pt x="1796" y="2458"/>
                </a:cubicBezTo>
                <a:cubicBezTo>
                  <a:pt x="1481" y="3246"/>
                  <a:pt x="1954" y="4191"/>
                  <a:pt x="2931" y="4191"/>
                </a:cubicBezTo>
                <a:cubicBezTo>
                  <a:pt x="3183" y="4191"/>
                  <a:pt x="3340" y="3970"/>
                  <a:pt x="3340" y="3750"/>
                </a:cubicBezTo>
                <a:cubicBezTo>
                  <a:pt x="3340" y="3498"/>
                  <a:pt x="3120" y="3309"/>
                  <a:pt x="2931" y="3309"/>
                </a:cubicBezTo>
                <a:cubicBezTo>
                  <a:pt x="2805" y="3309"/>
                  <a:pt x="2742" y="3277"/>
                  <a:pt x="2647" y="3246"/>
                </a:cubicBezTo>
                <a:cubicBezTo>
                  <a:pt x="2458" y="3057"/>
                  <a:pt x="2490" y="2615"/>
                  <a:pt x="2805" y="2521"/>
                </a:cubicBezTo>
                <a:cubicBezTo>
                  <a:pt x="2836" y="2513"/>
                  <a:pt x="2879" y="2509"/>
                  <a:pt x="2931" y="2509"/>
                </a:cubicBezTo>
                <a:cubicBezTo>
                  <a:pt x="3084" y="2509"/>
                  <a:pt x="3309" y="2545"/>
                  <a:pt x="3498" y="2615"/>
                </a:cubicBezTo>
                <a:cubicBezTo>
                  <a:pt x="3687" y="2678"/>
                  <a:pt x="3876" y="2836"/>
                  <a:pt x="3970" y="3025"/>
                </a:cubicBezTo>
                <a:cubicBezTo>
                  <a:pt x="3970" y="3088"/>
                  <a:pt x="4002" y="3120"/>
                  <a:pt x="4033" y="3151"/>
                </a:cubicBezTo>
                <a:cubicBezTo>
                  <a:pt x="4191" y="3498"/>
                  <a:pt x="4191" y="3939"/>
                  <a:pt x="4033" y="4285"/>
                </a:cubicBezTo>
                <a:cubicBezTo>
                  <a:pt x="4002" y="4348"/>
                  <a:pt x="4002" y="4380"/>
                  <a:pt x="3970" y="4411"/>
                </a:cubicBezTo>
                <a:cubicBezTo>
                  <a:pt x="3750" y="4726"/>
                  <a:pt x="3403" y="4978"/>
                  <a:pt x="2931" y="4978"/>
                </a:cubicBezTo>
                <a:cubicBezTo>
                  <a:pt x="1796" y="4978"/>
                  <a:pt x="851" y="4033"/>
                  <a:pt x="851" y="2899"/>
                </a:cubicBezTo>
                <a:cubicBezTo>
                  <a:pt x="851" y="1733"/>
                  <a:pt x="1765" y="851"/>
                  <a:pt x="2931" y="788"/>
                </a:cubicBezTo>
                <a:close/>
                <a:moveTo>
                  <a:pt x="7751" y="4915"/>
                </a:moveTo>
                <a:lnTo>
                  <a:pt x="7751" y="10618"/>
                </a:lnTo>
                <a:cubicBezTo>
                  <a:pt x="7751" y="10838"/>
                  <a:pt x="7940" y="11027"/>
                  <a:pt x="8129" y="11027"/>
                </a:cubicBezTo>
                <a:cubicBezTo>
                  <a:pt x="8318" y="11027"/>
                  <a:pt x="8570" y="10838"/>
                  <a:pt x="8570" y="10618"/>
                </a:cubicBezTo>
                <a:lnTo>
                  <a:pt x="8570" y="5419"/>
                </a:lnTo>
                <a:cubicBezTo>
                  <a:pt x="8791" y="5577"/>
                  <a:pt x="9074" y="5671"/>
                  <a:pt x="9389" y="5766"/>
                </a:cubicBezTo>
                <a:lnTo>
                  <a:pt x="9389" y="11878"/>
                </a:lnTo>
                <a:lnTo>
                  <a:pt x="3372" y="11878"/>
                </a:lnTo>
                <a:lnTo>
                  <a:pt x="3372" y="5766"/>
                </a:lnTo>
                <a:cubicBezTo>
                  <a:pt x="3687" y="5734"/>
                  <a:pt x="3970" y="5608"/>
                  <a:pt x="4191" y="5419"/>
                </a:cubicBezTo>
                <a:lnTo>
                  <a:pt x="4191" y="10618"/>
                </a:lnTo>
                <a:cubicBezTo>
                  <a:pt x="4191" y="10838"/>
                  <a:pt x="4380" y="11027"/>
                  <a:pt x="4600" y="11027"/>
                </a:cubicBezTo>
                <a:cubicBezTo>
                  <a:pt x="4821" y="11027"/>
                  <a:pt x="5010" y="10838"/>
                  <a:pt x="5010" y="10618"/>
                </a:cubicBezTo>
                <a:lnTo>
                  <a:pt x="5010" y="4915"/>
                </a:lnTo>
                <a:lnTo>
                  <a:pt x="5861" y="4915"/>
                </a:lnTo>
                <a:lnTo>
                  <a:pt x="5861" y="10618"/>
                </a:lnTo>
                <a:cubicBezTo>
                  <a:pt x="5861" y="10838"/>
                  <a:pt x="6050" y="11027"/>
                  <a:pt x="6239" y="11027"/>
                </a:cubicBezTo>
                <a:cubicBezTo>
                  <a:pt x="6428" y="11027"/>
                  <a:pt x="6648" y="10838"/>
                  <a:pt x="6648" y="10618"/>
                </a:cubicBezTo>
                <a:lnTo>
                  <a:pt x="6648" y="4915"/>
                </a:lnTo>
                <a:close/>
                <a:moveTo>
                  <a:pt x="2931" y="1"/>
                </a:moveTo>
                <a:cubicBezTo>
                  <a:pt x="1324" y="1"/>
                  <a:pt x="1" y="1324"/>
                  <a:pt x="1" y="2899"/>
                </a:cubicBezTo>
                <a:cubicBezTo>
                  <a:pt x="1" y="4348"/>
                  <a:pt x="1072" y="5514"/>
                  <a:pt x="2490" y="5766"/>
                </a:cubicBezTo>
                <a:lnTo>
                  <a:pt x="2490" y="12256"/>
                </a:lnTo>
                <a:cubicBezTo>
                  <a:pt x="2490" y="12508"/>
                  <a:pt x="2679" y="12697"/>
                  <a:pt x="2931" y="12697"/>
                </a:cubicBezTo>
                <a:lnTo>
                  <a:pt x="9830" y="12697"/>
                </a:lnTo>
                <a:cubicBezTo>
                  <a:pt x="10051" y="12697"/>
                  <a:pt x="10208" y="12508"/>
                  <a:pt x="10208" y="12256"/>
                </a:cubicBezTo>
                <a:lnTo>
                  <a:pt x="10208" y="5797"/>
                </a:lnTo>
                <a:cubicBezTo>
                  <a:pt x="10964" y="5671"/>
                  <a:pt x="11721" y="5293"/>
                  <a:pt x="12193" y="4537"/>
                </a:cubicBezTo>
                <a:cubicBezTo>
                  <a:pt x="12823" y="3718"/>
                  <a:pt x="12886" y="2678"/>
                  <a:pt x="12508" y="1796"/>
                </a:cubicBezTo>
                <a:cubicBezTo>
                  <a:pt x="12067" y="725"/>
                  <a:pt x="10996" y="1"/>
                  <a:pt x="983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315;p74">
            <a:extLst>
              <a:ext uri="{FF2B5EF4-FFF2-40B4-BE49-F238E27FC236}">
                <a16:creationId xmlns:a16="http://schemas.microsoft.com/office/drawing/2014/main" id="{03418424-BFE0-49C1-A853-427360E07FC1}"/>
              </a:ext>
            </a:extLst>
          </p:cNvPr>
          <p:cNvSpPr/>
          <p:nvPr/>
        </p:nvSpPr>
        <p:spPr>
          <a:xfrm>
            <a:off x="5966825" y="3699284"/>
            <a:ext cx="591477" cy="591429"/>
          </a:xfrm>
          <a:custGeom>
            <a:avLst/>
            <a:gdLst/>
            <a:ahLst/>
            <a:cxnLst/>
            <a:rect l="l" t="t" r="r" b="b"/>
            <a:pathLst>
              <a:path w="12698" h="12697" extrusionOk="0">
                <a:moveTo>
                  <a:pt x="11784" y="970"/>
                </a:moveTo>
                <a:lnTo>
                  <a:pt x="11784" y="2577"/>
                </a:lnTo>
                <a:lnTo>
                  <a:pt x="5168" y="4026"/>
                </a:lnTo>
                <a:lnTo>
                  <a:pt x="5168" y="2420"/>
                </a:lnTo>
                <a:lnTo>
                  <a:pt x="11784" y="970"/>
                </a:lnTo>
                <a:close/>
                <a:moveTo>
                  <a:pt x="10115" y="7741"/>
                </a:moveTo>
                <a:cubicBezTo>
                  <a:pt x="10982" y="7741"/>
                  <a:pt x="11784" y="8286"/>
                  <a:pt x="11784" y="8973"/>
                </a:cubicBezTo>
                <a:cubicBezTo>
                  <a:pt x="11784" y="9666"/>
                  <a:pt x="11027" y="10201"/>
                  <a:pt x="10145" y="10201"/>
                </a:cubicBezTo>
                <a:cubicBezTo>
                  <a:pt x="9358" y="10201"/>
                  <a:pt x="8665" y="9792"/>
                  <a:pt x="8507" y="9225"/>
                </a:cubicBezTo>
                <a:cubicBezTo>
                  <a:pt x="8350" y="8689"/>
                  <a:pt x="8728" y="8154"/>
                  <a:pt x="9263" y="7933"/>
                </a:cubicBezTo>
                <a:cubicBezTo>
                  <a:pt x="9537" y="7800"/>
                  <a:pt x="9829" y="7741"/>
                  <a:pt x="10115" y="7741"/>
                </a:cubicBezTo>
                <a:close/>
                <a:moveTo>
                  <a:pt x="2665" y="9393"/>
                </a:moveTo>
                <a:cubicBezTo>
                  <a:pt x="3537" y="9393"/>
                  <a:pt x="4348" y="9928"/>
                  <a:pt x="4348" y="10642"/>
                </a:cubicBezTo>
                <a:cubicBezTo>
                  <a:pt x="4348" y="11304"/>
                  <a:pt x="3592" y="11871"/>
                  <a:pt x="2679" y="11871"/>
                </a:cubicBezTo>
                <a:cubicBezTo>
                  <a:pt x="1891" y="11871"/>
                  <a:pt x="1229" y="11430"/>
                  <a:pt x="1072" y="10894"/>
                </a:cubicBezTo>
                <a:cubicBezTo>
                  <a:pt x="914" y="10327"/>
                  <a:pt x="1261" y="9823"/>
                  <a:pt x="1828" y="9571"/>
                </a:cubicBezTo>
                <a:cubicBezTo>
                  <a:pt x="2097" y="9448"/>
                  <a:pt x="2384" y="9393"/>
                  <a:pt x="2665" y="9393"/>
                </a:cubicBezTo>
                <a:close/>
                <a:moveTo>
                  <a:pt x="12242" y="1"/>
                </a:moveTo>
                <a:cubicBezTo>
                  <a:pt x="12197" y="1"/>
                  <a:pt x="12149" y="9"/>
                  <a:pt x="12099" y="25"/>
                </a:cubicBezTo>
                <a:lnTo>
                  <a:pt x="4663" y="1664"/>
                </a:lnTo>
                <a:cubicBezTo>
                  <a:pt x="4474" y="1695"/>
                  <a:pt x="4348" y="1853"/>
                  <a:pt x="4348" y="2073"/>
                </a:cubicBezTo>
                <a:lnTo>
                  <a:pt x="4348" y="9067"/>
                </a:lnTo>
                <a:cubicBezTo>
                  <a:pt x="3876" y="8721"/>
                  <a:pt x="3277" y="8563"/>
                  <a:pt x="2679" y="8563"/>
                </a:cubicBezTo>
                <a:cubicBezTo>
                  <a:pt x="1481" y="8563"/>
                  <a:pt x="536" y="9256"/>
                  <a:pt x="284" y="10138"/>
                </a:cubicBezTo>
                <a:cubicBezTo>
                  <a:pt x="1" y="11084"/>
                  <a:pt x="568" y="12060"/>
                  <a:pt x="1670" y="12501"/>
                </a:cubicBezTo>
                <a:cubicBezTo>
                  <a:pt x="1997" y="12634"/>
                  <a:pt x="2349" y="12697"/>
                  <a:pt x="2700" y="12697"/>
                </a:cubicBezTo>
                <a:cubicBezTo>
                  <a:pt x="3600" y="12697"/>
                  <a:pt x="4494" y="12281"/>
                  <a:pt x="4947" y="11556"/>
                </a:cubicBezTo>
                <a:cubicBezTo>
                  <a:pt x="5104" y="11273"/>
                  <a:pt x="5199" y="10957"/>
                  <a:pt x="5199" y="10611"/>
                </a:cubicBezTo>
                <a:lnTo>
                  <a:pt x="5199" y="4909"/>
                </a:lnTo>
                <a:lnTo>
                  <a:pt x="11815" y="3428"/>
                </a:lnTo>
                <a:lnTo>
                  <a:pt x="11815" y="7460"/>
                </a:lnTo>
                <a:cubicBezTo>
                  <a:pt x="11342" y="7114"/>
                  <a:pt x="10775" y="6956"/>
                  <a:pt x="10177" y="6956"/>
                </a:cubicBezTo>
                <a:cubicBezTo>
                  <a:pt x="8948" y="6956"/>
                  <a:pt x="8003" y="7649"/>
                  <a:pt x="7782" y="8532"/>
                </a:cubicBezTo>
                <a:cubicBezTo>
                  <a:pt x="7499" y="9477"/>
                  <a:pt x="8034" y="10453"/>
                  <a:pt x="9137" y="10894"/>
                </a:cubicBezTo>
                <a:cubicBezTo>
                  <a:pt x="9470" y="11017"/>
                  <a:pt x="9823" y="11076"/>
                  <a:pt x="10172" y="11076"/>
                </a:cubicBezTo>
                <a:cubicBezTo>
                  <a:pt x="11077" y="11076"/>
                  <a:pt x="11959" y="10677"/>
                  <a:pt x="12414" y="9949"/>
                </a:cubicBezTo>
                <a:cubicBezTo>
                  <a:pt x="12571" y="9666"/>
                  <a:pt x="12697" y="9351"/>
                  <a:pt x="12697" y="8973"/>
                </a:cubicBezTo>
                <a:cubicBezTo>
                  <a:pt x="12603" y="8941"/>
                  <a:pt x="12603" y="403"/>
                  <a:pt x="12603" y="403"/>
                </a:cubicBezTo>
                <a:cubicBezTo>
                  <a:pt x="12603" y="170"/>
                  <a:pt x="12453" y="1"/>
                  <a:pt x="12242"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16;p74">
            <a:extLst>
              <a:ext uri="{FF2B5EF4-FFF2-40B4-BE49-F238E27FC236}">
                <a16:creationId xmlns:a16="http://schemas.microsoft.com/office/drawing/2014/main" id="{FB558158-8F51-7533-D318-2BCFE59B470B}"/>
              </a:ext>
            </a:extLst>
          </p:cNvPr>
          <p:cNvSpPr/>
          <p:nvPr/>
        </p:nvSpPr>
        <p:spPr>
          <a:xfrm>
            <a:off x="3924621" y="4387461"/>
            <a:ext cx="592920" cy="594411"/>
          </a:xfrm>
          <a:custGeom>
            <a:avLst/>
            <a:gdLst/>
            <a:ahLst/>
            <a:cxnLst/>
            <a:rect l="l" t="t" r="r" b="b"/>
            <a:pathLst>
              <a:path w="12729" h="12761" extrusionOk="0">
                <a:moveTo>
                  <a:pt x="10595" y="882"/>
                </a:moveTo>
                <a:cubicBezTo>
                  <a:pt x="11081" y="882"/>
                  <a:pt x="11558" y="1164"/>
                  <a:pt x="11752" y="1647"/>
                </a:cubicBezTo>
                <a:cubicBezTo>
                  <a:pt x="11941" y="2120"/>
                  <a:pt x="11846" y="2624"/>
                  <a:pt x="11500" y="3033"/>
                </a:cubicBezTo>
                <a:lnTo>
                  <a:pt x="11374" y="3128"/>
                </a:lnTo>
                <a:lnTo>
                  <a:pt x="9609" y="1363"/>
                </a:lnTo>
                <a:lnTo>
                  <a:pt x="9735" y="1237"/>
                </a:lnTo>
                <a:cubicBezTo>
                  <a:pt x="9979" y="994"/>
                  <a:pt x="10288" y="882"/>
                  <a:pt x="10595" y="882"/>
                </a:cubicBezTo>
                <a:close/>
                <a:moveTo>
                  <a:pt x="9011" y="1899"/>
                </a:moveTo>
                <a:lnTo>
                  <a:pt x="10807" y="3695"/>
                </a:lnTo>
                <a:lnTo>
                  <a:pt x="7656" y="6845"/>
                </a:lnTo>
                <a:lnTo>
                  <a:pt x="5860" y="5049"/>
                </a:lnTo>
                <a:lnTo>
                  <a:pt x="9011" y="1899"/>
                </a:lnTo>
                <a:close/>
                <a:moveTo>
                  <a:pt x="5293" y="5648"/>
                </a:moveTo>
                <a:lnTo>
                  <a:pt x="7057" y="7444"/>
                </a:lnTo>
                <a:lnTo>
                  <a:pt x="4065" y="10437"/>
                </a:lnTo>
                <a:lnTo>
                  <a:pt x="2300" y="8641"/>
                </a:lnTo>
                <a:lnTo>
                  <a:pt x="5293" y="5648"/>
                </a:lnTo>
                <a:close/>
                <a:moveTo>
                  <a:pt x="2017" y="9523"/>
                </a:moveTo>
                <a:lnTo>
                  <a:pt x="3245" y="10752"/>
                </a:lnTo>
                <a:lnTo>
                  <a:pt x="1733" y="11004"/>
                </a:lnTo>
                <a:lnTo>
                  <a:pt x="2017" y="9523"/>
                </a:lnTo>
                <a:close/>
                <a:moveTo>
                  <a:pt x="7762" y="1"/>
                </a:moveTo>
                <a:cubicBezTo>
                  <a:pt x="7443" y="1"/>
                  <a:pt x="7120" y="119"/>
                  <a:pt x="6868" y="355"/>
                </a:cubicBezTo>
                <a:lnTo>
                  <a:pt x="4569" y="2624"/>
                </a:lnTo>
                <a:cubicBezTo>
                  <a:pt x="4411" y="2781"/>
                  <a:pt x="4411" y="3065"/>
                  <a:pt x="4569" y="3222"/>
                </a:cubicBezTo>
                <a:cubicBezTo>
                  <a:pt x="4647" y="3301"/>
                  <a:pt x="4758" y="3340"/>
                  <a:pt x="4868" y="3340"/>
                </a:cubicBezTo>
                <a:cubicBezTo>
                  <a:pt x="4978" y="3340"/>
                  <a:pt x="5088" y="3301"/>
                  <a:pt x="5167" y="3222"/>
                </a:cubicBezTo>
                <a:lnTo>
                  <a:pt x="7436" y="922"/>
                </a:lnTo>
                <a:cubicBezTo>
                  <a:pt x="7514" y="844"/>
                  <a:pt x="7625" y="804"/>
                  <a:pt x="7735" y="804"/>
                </a:cubicBezTo>
                <a:cubicBezTo>
                  <a:pt x="7845" y="804"/>
                  <a:pt x="7955" y="844"/>
                  <a:pt x="8034" y="922"/>
                </a:cubicBezTo>
                <a:lnTo>
                  <a:pt x="8475" y="1363"/>
                </a:lnTo>
                <a:lnTo>
                  <a:pt x="5041" y="4797"/>
                </a:lnTo>
                <a:lnTo>
                  <a:pt x="1450" y="8389"/>
                </a:lnTo>
                <a:cubicBezTo>
                  <a:pt x="1418" y="8420"/>
                  <a:pt x="1387" y="8483"/>
                  <a:pt x="1355" y="8578"/>
                </a:cubicBezTo>
                <a:cubicBezTo>
                  <a:pt x="1355" y="8610"/>
                  <a:pt x="1387" y="8420"/>
                  <a:pt x="883" y="11319"/>
                </a:cubicBezTo>
                <a:lnTo>
                  <a:pt x="158" y="12044"/>
                </a:lnTo>
                <a:cubicBezTo>
                  <a:pt x="0" y="12201"/>
                  <a:pt x="0" y="12485"/>
                  <a:pt x="158" y="12642"/>
                </a:cubicBezTo>
                <a:cubicBezTo>
                  <a:pt x="237" y="12721"/>
                  <a:pt x="347" y="12760"/>
                  <a:pt x="457" y="12760"/>
                </a:cubicBezTo>
                <a:cubicBezTo>
                  <a:pt x="567" y="12760"/>
                  <a:pt x="678" y="12721"/>
                  <a:pt x="756" y="12642"/>
                </a:cubicBezTo>
                <a:lnTo>
                  <a:pt x="1450" y="11918"/>
                </a:lnTo>
                <a:cubicBezTo>
                  <a:pt x="1513" y="11918"/>
                  <a:pt x="4191" y="11445"/>
                  <a:pt x="4191" y="11445"/>
                </a:cubicBezTo>
                <a:cubicBezTo>
                  <a:pt x="4254" y="11445"/>
                  <a:pt x="4317" y="11413"/>
                  <a:pt x="4380" y="11382"/>
                </a:cubicBezTo>
                <a:lnTo>
                  <a:pt x="12130" y="3600"/>
                </a:lnTo>
                <a:cubicBezTo>
                  <a:pt x="12539" y="3222"/>
                  <a:pt x="12728" y="2718"/>
                  <a:pt x="12728" y="2151"/>
                </a:cubicBezTo>
                <a:cubicBezTo>
                  <a:pt x="12697" y="985"/>
                  <a:pt x="11783" y="72"/>
                  <a:pt x="10649" y="72"/>
                </a:cubicBezTo>
                <a:cubicBezTo>
                  <a:pt x="10082" y="72"/>
                  <a:pt x="9578" y="261"/>
                  <a:pt x="9168" y="670"/>
                </a:cubicBezTo>
                <a:lnTo>
                  <a:pt x="9074" y="765"/>
                </a:lnTo>
                <a:lnTo>
                  <a:pt x="8633" y="355"/>
                </a:lnTo>
                <a:cubicBezTo>
                  <a:pt x="8396" y="119"/>
                  <a:pt x="8081" y="1"/>
                  <a:pt x="7762"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10317;p74">
            <a:extLst>
              <a:ext uri="{FF2B5EF4-FFF2-40B4-BE49-F238E27FC236}">
                <a16:creationId xmlns:a16="http://schemas.microsoft.com/office/drawing/2014/main" id="{AA48752E-C3D7-FB73-BF95-C3C07D75E7CD}"/>
              </a:ext>
            </a:extLst>
          </p:cNvPr>
          <p:cNvGrpSpPr/>
          <p:nvPr/>
        </p:nvGrpSpPr>
        <p:grpSpPr>
          <a:xfrm>
            <a:off x="3935689" y="5076186"/>
            <a:ext cx="589986" cy="588774"/>
            <a:chOff x="-38686275" y="2314400"/>
            <a:chExt cx="316650" cy="316000"/>
          </a:xfrm>
          <a:solidFill>
            <a:schemeClr val="bg1"/>
          </a:solidFill>
        </p:grpSpPr>
        <p:sp>
          <p:nvSpPr>
            <p:cNvPr id="53" name="Google Shape;10318;p74">
              <a:extLst>
                <a:ext uri="{FF2B5EF4-FFF2-40B4-BE49-F238E27FC236}">
                  <a16:creationId xmlns:a16="http://schemas.microsoft.com/office/drawing/2014/main" id="{18FB6BB5-BB5A-13DC-1338-CCBFC49D8304}"/>
                </a:ext>
              </a:extLst>
            </p:cNvPr>
            <p:cNvSpPr/>
            <p:nvPr/>
          </p:nvSpPr>
          <p:spPr>
            <a:xfrm>
              <a:off x="-38686275" y="2314400"/>
              <a:ext cx="316650" cy="316000"/>
            </a:xfrm>
            <a:custGeom>
              <a:avLst/>
              <a:gdLst/>
              <a:ahLst/>
              <a:cxnLst/>
              <a:rect l="l" t="t" r="r" b="b"/>
              <a:pathLst>
                <a:path w="12666" h="12640" extrusionOk="0">
                  <a:moveTo>
                    <a:pt x="8161" y="852"/>
                  </a:moveTo>
                  <a:cubicBezTo>
                    <a:pt x="8381" y="852"/>
                    <a:pt x="8539" y="1041"/>
                    <a:pt x="8570" y="1262"/>
                  </a:cubicBezTo>
                  <a:lnTo>
                    <a:pt x="8570" y="1703"/>
                  </a:lnTo>
                  <a:lnTo>
                    <a:pt x="4160" y="1703"/>
                  </a:lnTo>
                  <a:lnTo>
                    <a:pt x="4160" y="1230"/>
                  </a:lnTo>
                  <a:lnTo>
                    <a:pt x="4128" y="1230"/>
                  </a:lnTo>
                  <a:cubicBezTo>
                    <a:pt x="4128" y="1199"/>
                    <a:pt x="4128" y="1104"/>
                    <a:pt x="4160" y="1073"/>
                  </a:cubicBezTo>
                  <a:cubicBezTo>
                    <a:pt x="4254" y="915"/>
                    <a:pt x="4380" y="852"/>
                    <a:pt x="4569" y="852"/>
                  </a:cubicBezTo>
                  <a:close/>
                  <a:moveTo>
                    <a:pt x="11437" y="2427"/>
                  </a:moveTo>
                  <a:cubicBezTo>
                    <a:pt x="11658" y="2427"/>
                    <a:pt x="11815" y="2616"/>
                    <a:pt x="11847" y="2805"/>
                  </a:cubicBezTo>
                  <a:lnTo>
                    <a:pt x="11847" y="5641"/>
                  </a:lnTo>
                  <a:cubicBezTo>
                    <a:pt x="11847" y="5830"/>
                    <a:pt x="11721" y="5987"/>
                    <a:pt x="11563" y="6050"/>
                  </a:cubicBezTo>
                  <a:cubicBezTo>
                    <a:pt x="11542" y="6061"/>
                    <a:pt x="11532" y="6064"/>
                    <a:pt x="11478" y="6064"/>
                  </a:cubicBezTo>
                  <a:cubicBezTo>
                    <a:pt x="11371" y="6064"/>
                    <a:pt x="11091" y="6050"/>
                    <a:pt x="10208" y="6050"/>
                  </a:cubicBezTo>
                  <a:lnTo>
                    <a:pt x="10208" y="4822"/>
                  </a:lnTo>
                  <a:cubicBezTo>
                    <a:pt x="10208" y="4570"/>
                    <a:pt x="9988" y="4381"/>
                    <a:pt x="9767" y="4381"/>
                  </a:cubicBezTo>
                  <a:lnTo>
                    <a:pt x="8129" y="4381"/>
                  </a:lnTo>
                  <a:cubicBezTo>
                    <a:pt x="7877" y="4381"/>
                    <a:pt x="7688" y="4570"/>
                    <a:pt x="7688" y="4822"/>
                  </a:cubicBezTo>
                  <a:lnTo>
                    <a:pt x="7688" y="6050"/>
                  </a:lnTo>
                  <a:lnTo>
                    <a:pt x="4916" y="6050"/>
                  </a:lnTo>
                  <a:lnTo>
                    <a:pt x="4916" y="4822"/>
                  </a:lnTo>
                  <a:cubicBezTo>
                    <a:pt x="4916" y="4570"/>
                    <a:pt x="4727" y="4381"/>
                    <a:pt x="4506" y="4381"/>
                  </a:cubicBezTo>
                  <a:lnTo>
                    <a:pt x="2836" y="4381"/>
                  </a:lnTo>
                  <a:cubicBezTo>
                    <a:pt x="2710" y="4381"/>
                    <a:pt x="2647" y="4412"/>
                    <a:pt x="2553" y="4507"/>
                  </a:cubicBezTo>
                  <a:cubicBezTo>
                    <a:pt x="2490" y="4570"/>
                    <a:pt x="2458" y="4696"/>
                    <a:pt x="2458" y="4790"/>
                  </a:cubicBezTo>
                  <a:lnTo>
                    <a:pt x="2458" y="5987"/>
                  </a:lnTo>
                  <a:lnTo>
                    <a:pt x="1230" y="5987"/>
                  </a:lnTo>
                  <a:cubicBezTo>
                    <a:pt x="978" y="5987"/>
                    <a:pt x="820" y="5798"/>
                    <a:pt x="788" y="5578"/>
                  </a:cubicBezTo>
                  <a:lnTo>
                    <a:pt x="788" y="2805"/>
                  </a:lnTo>
                  <a:cubicBezTo>
                    <a:pt x="788" y="2585"/>
                    <a:pt x="978" y="2427"/>
                    <a:pt x="1230" y="2427"/>
                  </a:cubicBezTo>
                  <a:close/>
                  <a:moveTo>
                    <a:pt x="4128" y="5200"/>
                  </a:moveTo>
                  <a:lnTo>
                    <a:pt x="4128" y="6428"/>
                  </a:lnTo>
                  <a:cubicBezTo>
                    <a:pt x="4128" y="6586"/>
                    <a:pt x="4065" y="6712"/>
                    <a:pt x="3939" y="6775"/>
                  </a:cubicBezTo>
                  <a:cubicBezTo>
                    <a:pt x="3857" y="6826"/>
                    <a:pt x="3768" y="6851"/>
                    <a:pt x="3684" y="6851"/>
                  </a:cubicBezTo>
                  <a:cubicBezTo>
                    <a:pt x="3508" y="6851"/>
                    <a:pt x="3351" y="6746"/>
                    <a:pt x="3309" y="6554"/>
                  </a:cubicBezTo>
                  <a:lnTo>
                    <a:pt x="3309" y="5200"/>
                  </a:lnTo>
                  <a:close/>
                  <a:moveTo>
                    <a:pt x="9358" y="5200"/>
                  </a:moveTo>
                  <a:lnTo>
                    <a:pt x="9358" y="6428"/>
                  </a:lnTo>
                  <a:cubicBezTo>
                    <a:pt x="9358" y="6586"/>
                    <a:pt x="9295" y="6712"/>
                    <a:pt x="9169" y="6775"/>
                  </a:cubicBezTo>
                  <a:cubicBezTo>
                    <a:pt x="9097" y="6826"/>
                    <a:pt x="9015" y="6851"/>
                    <a:pt x="8934" y="6851"/>
                  </a:cubicBezTo>
                  <a:cubicBezTo>
                    <a:pt x="8766" y="6851"/>
                    <a:pt x="8602" y="6746"/>
                    <a:pt x="8539" y="6554"/>
                  </a:cubicBezTo>
                  <a:lnTo>
                    <a:pt x="8539" y="5200"/>
                  </a:lnTo>
                  <a:close/>
                  <a:moveTo>
                    <a:pt x="11059" y="6869"/>
                  </a:moveTo>
                  <a:lnTo>
                    <a:pt x="11059" y="11438"/>
                  </a:lnTo>
                  <a:lnTo>
                    <a:pt x="11028" y="11438"/>
                  </a:lnTo>
                  <a:cubicBezTo>
                    <a:pt x="11028" y="11658"/>
                    <a:pt x="10839" y="11816"/>
                    <a:pt x="10618" y="11816"/>
                  </a:cubicBezTo>
                  <a:lnTo>
                    <a:pt x="2080" y="11816"/>
                  </a:lnTo>
                  <a:cubicBezTo>
                    <a:pt x="1860" y="11816"/>
                    <a:pt x="1702" y="11627"/>
                    <a:pt x="1702" y="11438"/>
                  </a:cubicBezTo>
                  <a:lnTo>
                    <a:pt x="1702" y="6869"/>
                  </a:lnTo>
                  <a:lnTo>
                    <a:pt x="2616" y="6869"/>
                  </a:lnTo>
                  <a:cubicBezTo>
                    <a:pt x="2710" y="7216"/>
                    <a:pt x="3025" y="7531"/>
                    <a:pt x="3403" y="7657"/>
                  </a:cubicBezTo>
                  <a:cubicBezTo>
                    <a:pt x="3520" y="7692"/>
                    <a:pt x="3637" y="7709"/>
                    <a:pt x="3752" y="7709"/>
                  </a:cubicBezTo>
                  <a:cubicBezTo>
                    <a:pt x="4263" y="7709"/>
                    <a:pt x="4736" y="7383"/>
                    <a:pt x="4916" y="6869"/>
                  </a:cubicBezTo>
                  <a:lnTo>
                    <a:pt x="7846" y="6869"/>
                  </a:lnTo>
                  <a:cubicBezTo>
                    <a:pt x="8017" y="7384"/>
                    <a:pt x="8513" y="7708"/>
                    <a:pt x="9036" y="7708"/>
                  </a:cubicBezTo>
                  <a:cubicBezTo>
                    <a:pt x="9185" y="7708"/>
                    <a:pt x="9337" y="7682"/>
                    <a:pt x="9484" y="7626"/>
                  </a:cubicBezTo>
                  <a:cubicBezTo>
                    <a:pt x="9799" y="7500"/>
                    <a:pt x="10082" y="7216"/>
                    <a:pt x="10145" y="6869"/>
                  </a:cubicBezTo>
                  <a:close/>
                  <a:moveTo>
                    <a:pt x="8211" y="0"/>
                  </a:moveTo>
                  <a:cubicBezTo>
                    <a:pt x="8194" y="0"/>
                    <a:pt x="8177" y="1"/>
                    <a:pt x="8161" y="1"/>
                  </a:cubicBezTo>
                  <a:lnTo>
                    <a:pt x="4569" y="1"/>
                  </a:lnTo>
                  <a:cubicBezTo>
                    <a:pt x="3907" y="1"/>
                    <a:pt x="3309" y="569"/>
                    <a:pt x="3340" y="1230"/>
                  </a:cubicBezTo>
                  <a:lnTo>
                    <a:pt x="3340" y="1671"/>
                  </a:lnTo>
                  <a:lnTo>
                    <a:pt x="1261" y="1671"/>
                  </a:lnTo>
                  <a:cubicBezTo>
                    <a:pt x="599" y="1671"/>
                    <a:pt x="1" y="2207"/>
                    <a:pt x="1" y="2868"/>
                  </a:cubicBezTo>
                  <a:lnTo>
                    <a:pt x="1" y="5641"/>
                  </a:lnTo>
                  <a:cubicBezTo>
                    <a:pt x="1" y="6145"/>
                    <a:pt x="316" y="6617"/>
                    <a:pt x="820" y="6838"/>
                  </a:cubicBezTo>
                  <a:lnTo>
                    <a:pt x="820" y="11438"/>
                  </a:lnTo>
                  <a:cubicBezTo>
                    <a:pt x="820" y="12067"/>
                    <a:pt x="1333" y="12639"/>
                    <a:pt x="1953" y="12639"/>
                  </a:cubicBezTo>
                  <a:cubicBezTo>
                    <a:pt x="1984" y="12639"/>
                    <a:pt x="2016" y="12638"/>
                    <a:pt x="2049" y="12635"/>
                  </a:cubicBezTo>
                  <a:lnTo>
                    <a:pt x="10587" y="12635"/>
                  </a:lnTo>
                  <a:cubicBezTo>
                    <a:pt x="11248" y="12635"/>
                    <a:pt x="11847" y="12099"/>
                    <a:pt x="11815" y="11438"/>
                  </a:cubicBezTo>
                  <a:lnTo>
                    <a:pt x="11815" y="6838"/>
                  </a:lnTo>
                  <a:cubicBezTo>
                    <a:pt x="12288" y="6680"/>
                    <a:pt x="12634" y="6208"/>
                    <a:pt x="12634" y="5641"/>
                  </a:cubicBezTo>
                  <a:lnTo>
                    <a:pt x="12634" y="2868"/>
                  </a:lnTo>
                  <a:cubicBezTo>
                    <a:pt x="12666" y="2207"/>
                    <a:pt x="12130" y="1640"/>
                    <a:pt x="11469" y="1640"/>
                  </a:cubicBezTo>
                  <a:lnTo>
                    <a:pt x="9358" y="1640"/>
                  </a:lnTo>
                  <a:lnTo>
                    <a:pt x="9358" y="1230"/>
                  </a:lnTo>
                  <a:cubicBezTo>
                    <a:pt x="9358" y="585"/>
                    <a:pt x="8849" y="0"/>
                    <a:pt x="82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319;p74">
              <a:extLst>
                <a:ext uri="{FF2B5EF4-FFF2-40B4-BE49-F238E27FC236}">
                  <a16:creationId xmlns:a16="http://schemas.microsoft.com/office/drawing/2014/main" id="{AD2923FF-DB5C-1454-04D6-C340ECBA6480}"/>
                </a:ext>
              </a:extLst>
            </p:cNvPr>
            <p:cNvSpPr/>
            <p:nvPr/>
          </p:nvSpPr>
          <p:spPr>
            <a:xfrm>
              <a:off x="-38583075" y="2527075"/>
              <a:ext cx="111075" cy="63050"/>
            </a:xfrm>
            <a:custGeom>
              <a:avLst/>
              <a:gdLst/>
              <a:ahLst/>
              <a:cxnLst/>
              <a:rect l="l" t="t" r="r" b="b"/>
              <a:pathLst>
                <a:path w="4443" h="2522" extrusionOk="0">
                  <a:moveTo>
                    <a:pt x="3592" y="851"/>
                  </a:moveTo>
                  <a:lnTo>
                    <a:pt x="3592" y="1670"/>
                  </a:lnTo>
                  <a:lnTo>
                    <a:pt x="819" y="1670"/>
                  </a:lnTo>
                  <a:lnTo>
                    <a:pt x="819" y="851"/>
                  </a:lnTo>
                  <a:close/>
                  <a:moveTo>
                    <a:pt x="441" y="1"/>
                  </a:moveTo>
                  <a:cubicBezTo>
                    <a:pt x="189" y="1"/>
                    <a:pt x="0" y="221"/>
                    <a:pt x="0" y="442"/>
                  </a:cubicBezTo>
                  <a:lnTo>
                    <a:pt x="0" y="2112"/>
                  </a:lnTo>
                  <a:cubicBezTo>
                    <a:pt x="0" y="2332"/>
                    <a:pt x="189" y="2521"/>
                    <a:pt x="441" y="2521"/>
                  </a:cubicBezTo>
                  <a:lnTo>
                    <a:pt x="4033" y="2521"/>
                  </a:lnTo>
                  <a:cubicBezTo>
                    <a:pt x="4253" y="2521"/>
                    <a:pt x="4442" y="2332"/>
                    <a:pt x="4442" y="2112"/>
                  </a:cubicBezTo>
                  <a:lnTo>
                    <a:pt x="4442" y="442"/>
                  </a:lnTo>
                  <a:cubicBezTo>
                    <a:pt x="4411" y="221"/>
                    <a:pt x="4253" y="1"/>
                    <a:pt x="40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10320;p74">
            <a:extLst>
              <a:ext uri="{FF2B5EF4-FFF2-40B4-BE49-F238E27FC236}">
                <a16:creationId xmlns:a16="http://schemas.microsoft.com/office/drawing/2014/main" id="{A9B9EE2B-1132-7491-3034-5963DE5B8D6D}"/>
              </a:ext>
            </a:extLst>
          </p:cNvPr>
          <p:cNvGrpSpPr/>
          <p:nvPr/>
        </p:nvGrpSpPr>
        <p:grpSpPr>
          <a:xfrm>
            <a:off x="3933476" y="5854829"/>
            <a:ext cx="594411" cy="591429"/>
            <a:chOff x="-38686275" y="2682250"/>
            <a:chExt cx="319025" cy="317425"/>
          </a:xfrm>
          <a:solidFill>
            <a:schemeClr val="bg1"/>
          </a:solidFill>
        </p:grpSpPr>
        <p:sp>
          <p:nvSpPr>
            <p:cNvPr id="56" name="Google Shape;10321;p74">
              <a:extLst>
                <a:ext uri="{FF2B5EF4-FFF2-40B4-BE49-F238E27FC236}">
                  <a16:creationId xmlns:a16="http://schemas.microsoft.com/office/drawing/2014/main" id="{041DE855-78D1-ACD5-E24D-B7A1BFEAE632}"/>
                </a:ext>
              </a:extLst>
            </p:cNvPr>
            <p:cNvSpPr/>
            <p:nvPr/>
          </p:nvSpPr>
          <p:spPr>
            <a:xfrm>
              <a:off x="-38686275" y="2682250"/>
              <a:ext cx="319025" cy="317425"/>
            </a:xfrm>
            <a:custGeom>
              <a:avLst/>
              <a:gdLst/>
              <a:ahLst/>
              <a:cxnLst/>
              <a:rect l="l" t="t" r="r" b="b"/>
              <a:pathLst>
                <a:path w="12761" h="12697" extrusionOk="0">
                  <a:moveTo>
                    <a:pt x="11511" y="5995"/>
                  </a:moveTo>
                  <a:cubicBezTo>
                    <a:pt x="11742" y="5995"/>
                    <a:pt x="11941" y="6184"/>
                    <a:pt x="11941" y="6396"/>
                  </a:cubicBezTo>
                  <a:cubicBezTo>
                    <a:pt x="11941" y="6616"/>
                    <a:pt x="11815" y="6774"/>
                    <a:pt x="11626" y="6805"/>
                  </a:cubicBezTo>
                  <a:cubicBezTo>
                    <a:pt x="11576" y="6818"/>
                    <a:pt x="11528" y="6824"/>
                    <a:pt x="11483" y="6824"/>
                  </a:cubicBezTo>
                  <a:cubicBezTo>
                    <a:pt x="11302" y="6824"/>
                    <a:pt x="11166" y="6723"/>
                    <a:pt x="11091" y="6522"/>
                  </a:cubicBezTo>
                  <a:cubicBezTo>
                    <a:pt x="11028" y="6301"/>
                    <a:pt x="11154" y="6081"/>
                    <a:pt x="11374" y="6018"/>
                  </a:cubicBezTo>
                  <a:cubicBezTo>
                    <a:pt x="11420" y="6002"/>
                    <a:pt x="11466" y="5995"/>
                    <a:pt x="11511" y="5995"/>
                  </a:cubicBezTo>
                  <a:close/>
                  <a:moveTo>
                    <a:pt x="5042" y="788"/>
                  </a:moveTo>
                  <a:cubicBezTo>
                    <a:pt x="7310" y="788"/>
                    <a:pt x="9169" y="2615"/>
                    <a:pt x="9169" y="4915"/>
                  </a:cubicBezTo>
                  <a:cubicBezTo>
                    <a:pt x="9169" y="7183"/>
                    <a:pt x="7310" y="9042"/>
                    <a:pt x="5042" y="9042"/>
                  </a:cubicBezTo>
                  <a:cubicBezTo>
                    <a:pt x="3624" y="9042"/>
                    <a:pt x="2364" y="8317"/>
                    <a:pt x="1608" y="7246"/>
                  </a:cubicBezTo>
                  <a:cubicBezTo>
                    <a:pt x="820" y="6049"/>
                    <a:pt x="694" y="4568"/>
                    <a:pt x="1230" y="3308"/>
                  </a:cubicBezTo>
                  <a:cubicBezTo>
                    <a:pt x="1860" y="1827"/>
                    <a:pt x="3309" y="788"/>
                    <a:pt x="5042" y="788"/>
                  </a:cubicBezTo>
                  <a:close/>
                  <a:moveTo>
                    <a:pt x="7531" y="9200"/>
                  </a:moveTo>
                  <a:lnTo>
                    <a:pt x="7531" y="11373"/>
                  </a:lnTo>
                  <a:cubicBezTo>
                    <a:pt x="7531" y="11594"/>
                    <a:pt x="7310" y="11751"/>
                    <a:pt x="7089" y="11814"/>
                  </a:cubicBezTo>
                  <a:lnTo>
                    <a:pt x="2962" y="11814"/>
                  </a:lnTo>
                  <a:cubicBezTo>
                    <a:pt x="2710" y="11814"/>
                    <a:pt x="2553" y="11594"/>
                    <a:pt x="2553" y="11373"/>
                  </a:cubicBezTo>
                  <a:lnTo>
                    <a:pt x="2553" y="9200"/>
                  </a:lnTo>
                  <a:cubicBezTo>
                    <a:pt x="3316" y="9645"/>
                    <a:pt x="4174" y="9873"/>
                    <a:pt x="5041" y="9873"/>
                  </a:cubicBezTo>
                  <a:cubicBezTo>
                    <a:pt x="5892" y="9873"/>
                    <a:pt x="6750" y="9652"/>
                    <a:pt x="7531" y="9200"/>
                  </a:cubicBezTo>
                  <a:close/>
                  <a:moveTo>
                    <a:pt x="4947" y="0"/>
                  </a:moveTo>
                  <a:cubicBezTo>
                    <a:pt x="4296" y="0"/>
                    <a:pt x="3643" y="126"/>
                    <a:pt x="3025" y="378"/>
                  </a:cubicBezTo>
                  <a:cubicBezTo>
                    <a:pt x="1230" y="1134"/>
                    <a:pt x="1" y="2930"/>
                    <a:pt x="1" y="4946"/>
                  </a:cubicBezTo>
                  <a:cubicBezTo>
                    <a:pt x="1" y="6396"/>
                    <a:pt x="631" y="7750"/>
                    <a:pt x="1639" y="8664"/>
                  </a:cubicBezTo>
                  <a:lnTo>
                    <a:pt x="1639" y="11436"/>
                  </a:lnTo>
                  <a:cubicBezTo>
                    <a:pt x="1639" y="12098"/>
                    <a:pt x="2206" y="12697"/>
                    <a:pt x="2868" y="12697"/>
                  </a:cubicBezTo>
                  <a:lnTo>
                    <a:pt x="6995" y="12697"/>
                  </a:lnTo>
                  <a:cubicBezTo>
                    <a:pt x="7562" y="12697"/>
                    <a:pt x="8035" y="12350"/>
                    <a:pt x="8192" y="11877"/>
                  </a:cubicBezTo>
                  <a:cubicBezTo>
                    <a:pt x="10114" y="11720"/>
                    <a:pt x="11847" y="10113"/>
                    <a:pt x="11847" y="8160"/>
                  </a:cubicBezTo>
                  <a:lnTo>
                    <a:pt x="11847" y="7719"/>
                  </a:lnTo>
                  <a:cubicBezTo>
                    <a:pt x="12351" y="7530"/>
                    <a:pt x="12666" y="7089"/>
                    <a:pt x="12666" y="6522"/>
                  </a:cubicBezTo>
                  <a:cubicBezTo>
                    <a:pt x="12760" y="5734"/>
                    <a:pt x="12193" y="5198"/>
                    <a:pt x="11500" y="5198"/>
                  </a:cubicBezTo>
                  <a:cubicBezTo>
                    <a:pt x="10839" y="5198"/>
                    <a:pt x="10240" y="5734"/>
                    <a:pt x="10240" y="6459"/>
                  </a:cubicBezTo>
                  <a:cubicBezTo>
                    <a:pt x="10240" y="6994"/>
                    <a:pt x="10587" y="7435"/>
                    <a:pt x="11059" y="7624"/>
                  </a:cubicBezTo>
                  <a:lnTo>
                    <a:pt x="11059" y="8097"/>
                  </a:lnTo>
                  <a:cubicBezTo>
                    <a:pt x="11059" y="9546"/>
                    <a:pt x="9767" y="10775"/>
                    <a:pt x="8318" y="10964"/>
                  </a:cubicBezTo>
                  <a:lnTo>
                    <a:pt x="8318" y="8664"/>
                  </a:lnTo>
                  <a:cubicBezTo>
                    <a:pt x="8633" y="8380"/>
                    <a:pt x="8885" y="8065"/>
                    <a:pt x="9106" y="7750"/>
                  </a:cubicBezTo>
                  <a:cubicBezTo>
                    <a:pt x="10618" y="5514"/>
                    <a:pt x="10051" y="2395"/>
                    <a:pt x="7751" y="851"/>
                  </a:cubicBezTo>
                  <a:cubicBezTo>
                    <a:pt x="6900" y="284"/>
                    <a:pt x="5925" y="0"/>
                    <a:pt x="49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22;p74">
              <a:extLst>
                <a:ext uri="{FF2B5EF4-FFF2-40B4-BE49-F238E27FC236}">
                  <a16:creationId xmlns:a16="http://schemas.microsoft.com/office/drawing/2014/main" id="{53A591E9-6DA2-F375-9D6C-C5F20B0A7F67}"/>
                </a:ext>
              </a:extLst>
            </p:cNvPr>
            <p:cNvSpPr/>
            <p:nvPr/>
          </p:nvSpPr>
          <p:spPr>
            <a:xfrm>
              <a:off x="-38591750" y="2773600"/>
              <a:ext cx="63025" cy="61350"/>
            </a:xfrm>
            <a:custGeom>
              <a:avLst/>
              <a:gdLst/>
              <a:ahLst/>
              <a:cxnLst/>
              <a:rect l="l" t="t" r="r" b="b"/>
              <a:pathLst>
                <a:path w="2521" h="2454" extrusionOk="0">
                  <a:moveTo>
                    <a:pt x="1264" y="788"/>
                  </a:moveTo>
                  <a:cubicBezTo>
                    <a:pt x="1315" y="788"/>
                    <a:pt x="1368" y="798"/>
                    <a:pt x="1418" y="820"/>
                  </a:cubicBezTo>
                  <a:cubicBezTo>
                    <a:pt x="1544" y="851"/>
                    <a:pt x="1607" y="977"/>
                    <a:pt x="1639" y="1103"/>
                  </a:cubicBezTo>
                  <a:cubicBezTo>
                    <a:pt x="1716" y="1387"/>
                    <a:pt x="1519" y="1649"/>
                    <a:pt x="1273" y="1649"/>
                  </a:cubicBezTo>
                  <a:cubicBezTo>
                    <a:pt x="1218" y="1649"/>
                    <a:pt x="1161" y="1636"/>
                    <a:pt x="1103" y="1607"/>
                  </a:cubicBezTo>
                  <a:cubicBezTo>
                    <a:pt x="914" y="1544"/>
                    <a:pt x="788" y="1292"/>
                    <a:pt x="851" y="1072"/>
                  </a:cubicBezTo>
                  <a:cubicBezTo>
                    <a:pt x="924" y="902"/>
                    <a:pt x="1090" y="788"/>
                    <a:pt x="1264" y="788"/>
                  </a:cubicBezTo>
                  <a:close/>
                  <a:moveTo>
                    <a:pt x="1261" y="1"/>
                  </a:moveTo>
                  <a:cubicBezTo>
                    <a:pt x="599" y="1"/>
                    <a:pt x="0" y="536"/>
                    <a:pt x="32" y="1229"/>
                  </a:cubicBezTo>
                  <a:cubicBezTo>
                    <a:pt x="32" y="1765"/>
                    <a:pt x="379" y="2238"/>
                    <a:pt x="914" y="2395"/>
                  </a:cubicBezTo>
                  <a:cubicBezTo>
                    <a:pt x="1038" y="2435"/>
                    <a:pt x="1163" y="2453"/>
                    <a:pt x="1285" y="2453"/>
                  </a:cubicBezTo>
                  <a:cubicBezTo>
                    <a:pt x="1939" y="2453"/>
                    <a:pt x="2521" y="1920"/>
                    <a:pt x="2521" y="1229"/>
                  </a:cubicBezTo>
                  <a:cubicBezTo>
                    <a:pt x="2489" y="536"/>
                    <a:pt x="1922" y="1"/>
                    <a:pt x="1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0323;p74">
            <a:extLst>
              <a:ext uri="{FF2B5EF4-FFF2-40B4-BE49-F238E27FC236}">
                <a16:creationId xmlns:a16="http://schemas.microsoft.com/office/drawing/2014/main" id="{AF8DE378-A7E2-5853-3B9C-DDEBE41BC6E3}"/>
              </a:ext>
            </a:extLst>
          </p:cNvPr>
          <p:cNvGrpSpPr/>
          <p:nvPr/>
        </p:nvGrpSpPr>
        <p:grpSpPr>
          <a:xfrm>
            <a:off x="6019789" y="5852523"/>
            <a:ext cx="619332" cy="596041"/>
            <a:chOff x="-37534750" y="2668075"/>
            <a:chExt cx="332400" cy="319900"/>
          </a:xfrm>
          <a:solidFill>
            <a:schemeClr val="bg1"/>
          </a:solidFill>
        </p:grpSpPr>
        <p:sp>
          <p:nvSpPr>
            <p:cNvPr id="59" name="Google Shape;10324;p74">
              <a:extLst>
                <a:ext uri="{FF2B5EF4-FFF2-40B4-BE49-F238E27FC236}">
                  <a16:creationId xmlns:a16="http://schemas.microsoft.com/office/drawing/2014/main" id="{6B86BF7B-7452-E3B0-FA45-67A1ADEE8CC1}"/>
                </a:ext>
              </a:extLst>
            </p:cNvPr>
            <p:cNvSpPr/>
            <p:nvPr/>
          </p:nvSpPr>
          <p:spPr>
            <a:xfrm>
              <a:off x="-37534750" y="2668075"/>
              <a:ext cx="332400" cy="319900"/>
            </a:xfrm>
            <a:custGeom>
              <a:avLst/>
              <a:gdLst/>
              <a:ahLst/>
              <a:cxnLst/>
              <a:rect l="l" t="t" r="r" b="b"/>
              <a:pathLst>
                <a:path w="13296" h="12796" extrusionOk="0">
                  <a:moveTo>
                    <a:pt x="5258" y="834"/>
                  </a:moveTo>
                  <a:cubicBezTo>
                    <a:pt x="5799" y="834"/>
                    <a:pt x="6338" y="935"/>
                    <a:pt x="6837" y="1134"/>
                  </a:cubicBezTo>
                  <a:cubicBezTo>
                    <a:pt x="9105" y="2142"/>
                    <a:pt x="10019" y="4852"/>
                    <a:pt x="8822" y="6963"/>
                  </a:cubicBezTo>
                  <a:cubicBezTo>
                    <a:pt x="8790" y="7026"/>
                    <a:pt x="8790" y="7026"/>
                    <a:pt x="8790" y="7057"/>
                  </a:cubicBezTo>
                  <a:cubicBezTo>
                    <a:pt x="8632" y="7372"/>
                    <a:pt x="8412" y="7656"/>
                    <a:pt x="8160" y="7876"/>
                  </a:cubicBezTo>
                  <a:cubicBezTo>
                    <a:pt x="8002" y="8002"/>
                    <a:pt x="7876" y="8128"/>
                    <a:pt x="7782" y="8191"/>
                  </a:cubicBezTo>
                  <a:cubicBezTo>
                    <a:pt x="7687" y="8223"/>
                    <a:pt x="7719" y="8223"/>
                    <a:pt x="7687" y="8286"/>
                  </a:cubicBezTo>
                  <a:cubicBezTo>
                    <a:pt x="7152" y="8664"/>
                    <a:pt x="6585" y="8947"/>
                    <a:pt x="5923" y="9073"/>
                  </a:cubicBezTo>
                  <a:cubicBezTo>
                    <a:pt x="5694" y="9110"/>
                    <a:pt x="5468" y="9128"/>
                    <a:pt x="5245" y="9128"/>
                  </a:cubicBezTo>
                  <a:cubicBezTo>
                    <a:pt x="2977" y="9128"/>
                    <a:pt x="1071" y="7298"/>
                    <a:pt x="1071" y="4946"/>
                  </a:cubicBezTo>
                  <a:cubicBezTo>
                    <a:pt x="1071" y="3592"/>
                    <a:pt x="1796" y="2268"/>
                    <a:pt x="2899" y="1544"/>
                  </a:cubicBezTo>
                  <a:cubicBezTo>
                    <a:pt x="3603" y="1068"/>
                    <a:pt x="4433" y="834"/>
                    <a:pt x="5258" y="834"/>
                  </a:cubicBezTo>
                  <a:close/>
                  <a:moveTo>
                    <a:pt x="9200" y="7876"/>
                  </a:moveTo>
                  <a:lnTo>
                    <a:pt x="11909" y="10586"/>
                  </a:lnTo>
                  <a:cubicBezTo>
                    <a:pt x="12067" y="10743"/>
                    <a:pt x="12130" y="10901"/>
                    <a:pt x="12130" y="11153"/>
                  </a:cubicBezTo>
                  <a:cubicBezTo>
                    <a:pt x="12130" y="11594"/>
                    <a:pt x="11783" y="11909"/>
                    <a:pt x="11405" y="11909"/>
                  </a:cubicBezTo>
                  <a:cubicBezTo>
                    <a:pt x="11184" y="11909"/>
                    <a:pt x="10995" y="11814"/>
                    <a:pt x="10838" y="11657"/>
                  </a:cubicBezTo>
                  <a:lnTo>
                    <a:pt x="8128" y="8947"/>
                  </a:lnTo>
                  <a:cubicBezTo>
                    <a:pt x="8160" y="8916"/>
                    <a:pt x="8759" y="8506"/>
                    <a:pt x="9200" y="7876"/>
                  </a:cubicBezTo>
                  <a:close/>
                  <a:moveTo>
                    <a:pt x="5198" y="0"/>
                  </a:moveTo>
                  <a:cubicBezTo>
                    <a:pt x="3529" y="0"/>
                    <a:pt x="1985" y="882"/>
                    <a:pt x="1103" y="2205"/>
                  </a:cubicBezTo>
                  <a:cubicBezTo>
                    <a:pt x="158" y="3623"/>
                    <a:pt x="0" y="5387"/>
                    <a:pt x="630" y="6931"/>
                  </a:cubicBezTo>
                  <a:cubicBezTo>
                    <a:pt x="1470" y="8860"/>
                    <a:pt x="3356" y="9972"/>
                    <a:pt x="5251" y="9972"/>
                  </a:cubicBezTo>
                  <a:cubicBezTo>
                    <a:pt x="5988" y="9972"/>
                    <a:pt x="6725" y="9804"/>
                    <a:pt x="7404" y="9452"/>
                  </a:cubicBezTo>
                  <a:lnTo>
                    <a:pt x="10302" y="12318"/>
                  </a:lnTo>
                  <a:cubicBezTo>
                    <a:pt x="10588" y="12626"/>
                    <a:pt x="11026" y="12796"/>
                    <a:pt x="11468" y="12796"/>
                  </a:cubicBezTo>
                  <a:cubicBezTo>
                    <a:pt x="11661" y="12796"/>
                    <a:pt x="11854" y="12763"/>
                    <a:pt x="12035" y="12697"/>
                  </a:cubicBezTo>
                  <a:cubicBezTo>
                    <a:pt x="13043" y="12161"/>
                    <a:pt x="13295" y="10806"/>
                    <a:pt x="12539" y="10050"/>
                  </a:cubicBezTo>
                  <a:lnTo>
                    <a:pt x="9672" y="7183"/>
                  </a:lnTo>
                  <a:cubicBezTo>
                    <a:pt x="10334" y="5860"/>
                    <a:pt x="10334" y="4348"/>
                    <a:pt x="9767" y="3025"/>
                  </a:cubicBezTo>
                  <a:cubicBezTo>
                    <a:pt x="9042" y="1229"/>
                    <a:pt x="7215" y="0"/>
                    <a:pt x="51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325;p74">
              <a:extLst>
                <a:ext uri="{FF2B5EF4-FFF2-40B4-BE49-F238E27FC236}">
                  <a16:creationId xmlns:a16="http://schemas.microsoft.com/office/drawing/2014/main" id="{228A07D0-4058-468C-A41C-F2E02507FEFB}"/>
                </a:ext>
              </a:extLst>
            </p:cNvPr>
            <p:cNvSpPr/>
            <p:nvPr/>
          </p:nvSpPr>
          <p:spPr>
            <a:xfrm>
              <a:off x="-37487500" y="2709475"/>
              <a:ext cx="165425" cy="164450"/>
            </a:xfrm>
            <a:custGeom>
              <a:avLst/>
              <a:gdLst/>
              <a:ahLst/>
              <a:cxnLst/>
              <a:rect l="l" t="t" r="r" b="b"/>
              <a:pathLst>
                <a:path w="6617" h="6578" extrusionOk="0">
                  <a:moveTo>
                    <a:pt x="3308" y="833"/>
                  </a:moveTo>
                  <a:cubicBezTo>
                    <a:pt x="4695" y="833"/>
                    <a:pt x="5797" y="1936"/>
                    <a:pt x="5797" y="3290"/>
                  </a:cubicBezTo>
                  <a:cubicBezTo>
                    <a:pt x="5797" y="4614"/>
                    <a:pt x="4726" y="5779"/>
                    <a:pt x="3308" y="5779"/>
                  </a:cubicBezTo>
                  <a:cubicBezTo>
                    <a:pt x="1954" y="5779"/>
                    <a:pt x="851" y="4677"/>
                    <a:pt x="851" y="3290"/>
                  </a:cubicBezTo>
                  <a:cubicBezTo>
                    <a:pt x="851" y="1936"/>
                    <a:pt x="1954" y="833"/>
                    <a:pt x="3308" y="833"/>
                  </a:cubicBezTo>
                  <a:close/>
                  <a:moveTo>
                    <a:pt x="3319" y="0"/>
                  </a:moveTo>
                  <a:cubicBezTo>
                    <a:pt x="2880" y="0"/>
                    <a:pt x="2438" y="81"/>
                    <a:pt x="2017" y="234"/>
                  </a:cubicBezTo>
                  <a:cubicBezTo>
                    <a:pt x="851" y="738"/>
                    <a:pt x="0" y="1936"/>
                    <a:pt x="0" y="3259"/>
                  </a:cubicBezTo>
                  <a:cubicBezTo>
                    <a:pt x="0" y="4362"/>
                    <a:pt x="568" y="5401"/>
                    <a:pt x="1481" y="6031"/>
                  </a:cubicBezTo>
                  <a:cubicBezTo>
                    <a:pt x="2033" y="6405"/>
                    <a:pt x="2645" y="6578"/>
                    <a:pt x="3255" y="6578"/>
                  </a:cubicBezTo>
                  <a:cubicBezTo>
                    <a:pt x="3725" y="6578"/>
                    <a:pt x="4193" y="6475"/>
                    <a:pt x="4632" y="6283"/>
                  </a:cubicBezTo>
                  <a:cubicBezTo>
                    <a:pt x="5829" y="5748"/>
                    <a:pt x="6585" y="4551"/>
                    <a:pt x="6585" y="3259"/>
                  </a:cubicBezTo>
                  <a:cubicBezTo>
                    <a:pt x="6616" y="2219"/>
                    <a:pt x="6081" y="1180"/>
                    <a:pt x="5167" y="549"/>
                  </a:cubicBezTo>
                  <a:cubicBezTo>
                    <a:pt x="4605" y="175"/>
                    <a:pt x="3965" y="0"/>
                    <a:pt x="3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10326;p74">
            <a:extLst>
              <a:ext uri="{FF2B5EF4-FFF2-40B4-BE49-F238E27FC236}">
                <a16:creationId xmlns:a16="http://schemas.microsoft.com/office/drawing/2014/main" id="{35E05AB9-2B71-9B68-F04E-BE37E8884F3B}"/>
              </a:ext>
            </a:extLst>
          </p:cNvPr>
          <p:cNvSpPr/>
          <p:nvPr/>
        </p:nvSpPr>
        <p:spPr>
          <a:xfrm>
            <a:off x="3118191" y="2264589"/>
            <a:ext cx="594365" cy="589613"/>
          </a:xfrm>
          <a:custGeom>
            <a:avLst/>
            <a:gdLst/>
            <a:ahLst/>
            <a:cxnLst/>
            <a:rect l="l" t="t" r="r" b="b"/>
            <a:pathLst>
              <a:path w="12760" h="12658" extrusionOk="0">
                <a:moveTo>
                  <a:pt x="6270" y="1032"/>
                </a:moveTo>
                <a:lnTo>
                  <a:pt x="6932" y="1693"/>
                </a:lnTo>
                <a:lnTo>
                  <a:pt x="5640" y="1693"/>
                </a:lnTo>
                <a:lnTo>
                  <a:pt x="6270" y="1032"/>
                </a:lnTo>
                <a:close/>
                <a:moveTo>
                  <a:pt x="11342" y="2481"/>
                </a:moveTo>
                <a:lnTo>
                  <a:pt x="10523" y="3300"/>
                </a:lnTo>
                <a:lnTo>
                  <a:pt x="2332" y="3300"/>
                </a:lnTo>
                <a:lnTo>
                  <a:pt x="1513" y="2481"/>
                </a:lnTo>
                <a:close/>
                <a:moveTo>
                  <a:pt x="8381" y="9381"/>
                </a:moveTo>
                <a:lnTo>
                  <a:pt x="8381" y="10200"/>
                </a:lnTo>
                <a:lnTo>
                  <a:pt x="6711" y="10200"/>
                </a:lnTo>
                <a:lnTo>
                  <a:pt x="6711" y="9381"/>
                </a:lnTo>
                <a:close/>
                <a:moveTo>
                  <a:pt x="10303" y="4151"/>
                </a:moveTo>
                <a:lnTo>
                  <a:pt x="10303" y="10200"/>
                </a:lnTo>
                <a:lnTo>
                  <a:pt x="9200" y="10200"/>
                </a:lnTo>
                <a:lnTo>
                  <a:pt x="9200" y="9003"/>
                </a:lnTo>
                <a:cubicBezTo>
                  <a:pt x="9200" y="8751"/>
                  <a:pt x="8980" y="8562"/>
                  <a:pt x="8759" y="8562"/>
                </a:cubicBezTo>
                <a:lnTo>
                  <a:pt x="6270" y="8562"/>
                </a:lnTo>
                <a:cubicBezTo>
                  <a:pt x="6050" y="8562"/>
                  <a:pt x="5892" y="8751"/>
                  <a:pt x="5892" y="9003"/>
                </a:cubicBezTo>
                <a:lnTo>
                  <a:pt x="5892" y="10200"/>
                </a:lnTo>
                <a:lnTo>
                  <a:pt x="2584" y="10200"/>
                </a:lnTo>
                <a:lnTo>
                  <a:pt x="2584" y="4151"/>
                </a:lnTo>
                <a:close/>
                <a:moveTo>
                  <a:pt x="914" y="3080"/>
                </a:moveTo>
                <a:lnTo>
                  <a:pt x="1733" y="3899"/>
                </a:lnTo>
                <a:lnTo>
                  <a:pt x="1733" y="10452"/>
                </a:lnTo>
                <a:lnTo>
                  <a:pt x="914" y="11271"/>
                </a:lnTo>
                <a:lnTo>
                  <a:pt x="914" y="3080"/>
                </a:lnTo>
                <a:close/>
                <a:moveTo>
                  <a:pt x="11941" y="3080"/>
                </a:moveTo>
                <a:lnTo>
                  <a:pt x="11941" y="11271"/>
                </a:lnTo>
                <a:lnTo>
                  <a:pt x="11122" y="10452"/>
                </a:lnTo>
                <a:lnTo>
                  <a:pt x="11122" y="3899"/>
                </a:lnTo>
                <a:lnTo>
                  <a:pt x="11941" y="3080"/>
                </a:lnTo>
                <a:close/>
                <a:moveTo>
                  <a:pt x="10492" y="11050"/>
                </a:moveTo>
                <a:lnTo>
                  <a:pt x="11311" y="11870"/>
                </a:lnTo>
                <a:lnTo>
                  <a:pt x="1481" y="11870"/>
                </a:lnTo>
                <a:lnTo>
                  <a:pt x="2300" y="11050"/>
                </a:lnTo>
                <a:close/>
                <a:moveTo>
                  <a:pt x="6254" y="0"/>
                </a:moveTo>
                <a:cubicBezTo>
                  <a:pt x="6144" y="0"/>
                  <a:pt x="6034" y="39"/>
                  <a:pt x="5955" y="118"/>
                </a:cubicBezTo>
                <a:lnTo>
                  <a:pt x="4443" y="1662"/>
                </a:lnTo>
                <a:lnTo>
                  <a:pt x="379" y="1662"/>
                </a:lnTo>
                <a:cubicBezTo>
                  <a:pt x="221" y="1693"/>
                  <a:pt x="95" y="1819"/>
                  <a:pt x="64" y="1946"/>
                </a:cubicBezTo>
                <a:cubicBezTo>
                  <a:pt x="1" y="2009"/>
                  <a:pt x="64" y="1473"/>
                  <a:pt x="64" y="12248"/>
                </a:cubicBezTo>
                <a:cubicBezTo>
                  <a:pt x="64" y="12374"/>
                  <a:pt x="95" y="12500"/>
                  <a:pt x="221" y="12563"/>
                </a:cubicBezTo>
                <a:cubicBezTo>
                  <a:pt x="284" y="12657"/>
                  <a:pt x="379" y="12657"/>
                  <a:pt x="473" y="12657"/>
                </a:cubicBezTo>
                <a:lnTo>
                  <a:pt x="12351" y="12657"/>
                </a:lnTo>
                <a:cubicBezTo>
                  <a:pt x="12571" y="12657"/>
                  <a:pt x="12729" y="12468"/>
                  <a:pt x="12729" y="12216"/>
                </a:cubicBezTo>
                <a:lnTo>
                  <a:pt x="12729" y="2009"/>
                </a:lnTo>
                <a:cubicBezTo>
                  <a:pt x="12760" y="1851"/>
                  <a:pt x="12571" y="1662"/>
                  <a:pt x="12351" y="1662"/>
                </a:cubicBezTo>
                <a:lnTo>
                  <a:pt x="8097" y="1662"/>
                </a:lnTo>
                <a:lnTo>
                  <a:pt x="6554" y="118"/>
                </a:lnTo>
                <a:cubicBezTo>
                  <a:pt x="6475" y="39"/>
                  <a:pt x="6365" y="0"/>
                  <a:pt x="625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0327;p74">
            <a:extLst>
              <a:ext uri="{FF2B5EF4-FFF2-40B4-BE49-F238E27FC236}">
                <a16:creationId xmlns:a16="http://schemas.microsoft.com/office/drawing/2014/main" id="{01A463EE-3F16-1A4B-8E6F-D713094B527C}"/>
              </a:ext>
            </a:extLst>
          </p:cNvPr>
          <p:cNvGrpSpPr/>
          <p:nvPr/>
        </p:nvGrpSpPr>
        <p:grpSpPr>
          <a:xfrm>
            <a:off x="3157663" y="2974206"/>
            <a:ext cx="594365" cy="591942"/>
            <a:chOff x="-42062025" y="2316000"/>
            <a:chExt cx="319000" cy="317700"/>
          </a:xfrm>
          <a:solidFill>
            <a:schemeClr val="bg1"/>
          </a:solidFill>
        </p:grpSpPr>
        <p:sp>
          <p:nvSpPr>
            <p:cNvPr id="63" name="Google Shape;10328;p74">
              <a:extLst>
                <a:ext uri="{FF2B5EF4-FFF2-40B4-BE49-F238E27FC236}">
                  <a16:creationId xmlns:a16="http://schemas.microsoft.com/office/drawing/2014/main" id="{8002BECB-00A9-6426-BB65-C536A38DE81F}"/>
                </a:ext>
              </a:extLst>
            </p:cNvPr>
            <p:cNvSpPr/>
            <p:nvPr/>
          </p:nvSpPr>
          <p:spPr>
            <a:xfrm>
              <a:off x="-41965150" y="2477075"/>
              <a:ext cx="124475" cy="112675"/>
            </a:xfrm>
            <a:custGeom>
              <a:avLst/>
              <a:gdLst/>
              <a:ahLst/>
              <a:cxnLst/>
              <a:rect l="l" t="t" r="r" b="b"/>
              <a:pathLst>
                <a:path w="4979" h="4507" extrusionOk="0">
                  <a:moveTo>
                    <a:pt x="2521" y="1371"/>
                  </a:moveTo>
                  <a:lnTo>
                    <a:pt x="2773" y="1812"/>
                  </a:lnTo>
                  <a:cubicBezTo>
                    <a:pt x="2836" y="1938"/>
                    <a:pt x="2931" y="2001"/>
                    <a:pt x="3088" y="2064"/>
                  </a:cubicBezTo>
                  <a:lnTo>
                    <a:pt x="3592" y="2127"/>
                  </a:lnTo>
                  <a:lnTo>
                    <a:pt x="3151" y="2473"/>
                  </a:lnTo>
                  <a:cubicBezTo>
                    <a:pt x="3088" y="2568"/>
                    <a:pt x="2994" y="2725"/>
                    <a:pt x="3057" y="2851"/>
                  </a:cubicBezTo>
                  <a:lnTo>
                    <a:pt x="3120" y="3355"/>
                  </a:lnTo>
                  <a:lnTo>
                    <a:pt x="2679" y="3103"/>
                  </a:lnTo>
                  <a:cubicBezTo>
                    <a:pt x="2631" y="3072"/>
                    <a:pt x="2568" y="3056"/>
                    <a:pt x="2501" y="3056"/>
                  </a:cubicBezTo>
                  <a:cubicBezTo>
                    <a:pt x="2434" y="3056"/>
                    <a:pt x="2364" y="3072"/>
                    <a:pt x="2301" y="3103"/>
                  </a:cubicBezTo>
                  <a:lnTo>
                    <a:pt x="1860" y="3355"/>
                  </a:lnTo>
                  <a:lnTo>
                    <a:pt x="1954" y="2851"/>
                  </a:lnTo>
                  <a:cubicBezTo>
                    <a:pt x="1986" y="2725"/>
                    <a:pt x="1891" y="2568"/>
                    <a:pt x="1828" y="2473"/>
                  </a:cubicBezTo>
                  <a:lnTo>
                    <a:pt x="1481" y="2127"/>
                  </a:lnTo>
                  <a:lnTo>
                    <a:pt x="1986" y="2064"/>
                  </a:lnTo>
                  <a:cubicBezTo>
                    <a:pt x="2112" y="2064"/>
                    <a:pt x="2206" y="1938"/>
                    <a:pt x="2301" y="1812"/>
                  </a:cubicBezTo>
                  <a:lnTo>
                    <a:pt x="2521" y="1371"/>
                  </a:lnTo>
                  <a:close/>
                  <a:moveTo>
                    <a:pt x="2474" y="0"/>
                  </a:moveTo>
                  <a:cubicBezTo>
                    <a:pt x="2332" y="0"/>
                    <a:pt x="2190" y="79"/>
                    <a:pt x="2112" y="236"/>
                  </a:cubicBezTo>
                  <a:lnTo>
                    <a:pt x="1576" y="1276"/>
                  </a:lnTo>
                  <a:lnTo>
                    <a:pt x="473" y="1434"/>
                  </a:lnTo>
                  <a:cubicBezTo>
                    <a:pt x="127" y="1465"/>
                    <a:pt x="1" y="1906"/>
                    <a:pt x="253" y="2127"/>
                  </a:cubicBezTo>
                  <a:lnTo>
                    <a:pt x="1040" y="2914"/>
                  </a:lnTo>
                  <a:lnTo>
                    <a:pt x="851" y="4017"/>
                  </a:lnTo>
                  <a:cubicBezTo>
                    <a:pt x="802" y="4291"/>
                    <a:pt x="1028" y="4506"/>
                    <a:pt x="1249" y="4506"/>
                  </a:cubicBezTo>
                  <a:cubicBezTo>
                    <a:pt x="1308" y="4506"/>
                    <a:pt x="1366" y="4491"/>
                    <a:pt x="1418" y="4458"/>
                  </a:cubicBezTo>
                  <a:lnTo>
                    <a:pt x="2427" y="3954"/>
                  </a:lnTo>
                  <a:lnTo>
                    <a:pt x="3403" y="4458"/>
                  </a:lnTo>
                  <a:cubicBezTo>
                    <a:pt x="3465" y="4489"/>
                    <a:pt x="3528" y="4503"/>
                    <a:pt x="3589" y="4503"/>
                  </a:cubicBezTo>
                  <a:cubicBezTo>
                    <a:pt x="3839" y="4503"/>
                    <a:pt x="4052" y="4270"/>
                    <a:pt x="4002" y="4017"/>
                  </a:cubicBezTo>
                  <a:lnTo>
                    <a:pt x="3781" y="2914"/>
                  </a:lnTo>
                  <a:lnTo>
                    <a:pt x="4569" y="2127"/>
                  </a:lnTo>
                  <a:cubicBezTo>
                    <a:pt x="4978" y="1906"/>
                    <a:pt x="4821" y="1465"/>
                    <a:pt x="4474" y="1434"/>
                  </a:cubicBezTo>
                  <a:lnTo>
                    <a:pt x="3372" y="1276"/>
                  </a:lnTo>
                  <a:lnTo>
                    <a:pt x="2836" y="236"/>
                  </a:lnTo>
                  <a:cubicBezTo>
                    <a:pt x="2757" y="79"/>
                    <a:pt x="2616" y="0"/>
                    <a:pt x="24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329;p74">
              <a:extLst>
                <a:ext uri="{FF2B5EF4-FFF2-40B4-BE49-F238E27FC236}">
                  <a16:creationId xmlns:a16="http://schemas.microsoft.com/office/drawing/2014/main" id="{FE211AD8-8855-D744-16DA-B096F9FD7DFF}"/>
                </a:ext>
              </a:extLst>
            </p:cNvPr>
            <p:cNvSpPr/>
            <p:nvPr/>
          </p:nvSpPr>
          <p:spPr>
            <a:xfrm>
              <a:off x="-42062025" y="2316000"/>
              <a:ext cx="319000" cy="317700"/>
            </a:xfrm>
            <a:custGeom>
              <a:avLst/>
              <a:gdLst/>
              <a:ahLst/>
              <a:cxnLst/>
              <a:rect l="l" t="t" r="r" b="b"/>
              <a:pathLst>
                <a:path w="12760" h="12708" extrusionOk="0">
                  <a:moveTo>
                    <a:pt x="9610" y="851"/>
                  </a:moveTo>
                  <a:lnTo>
                    <a:pt x="8129" y="2615"/>
                  </a:lnTo>
                  <a:cubicBezTo>
                    <a:pt x="8097" y="2584"/>
                    <a:pt x="8034" y="2584"/>
                    <a:pt x="7940" y="2584"/>
                  </a:cubicBezTo>
                  <a:lnTo>
                    <a:pt x="4821" y="2584"/>
                  </a:lnTo>
                  <a:cubicBezTo>
                    <a:pt x="4758" y="2584"/>
                    <a:pt x="4726" y="2584"/>
                    <a:pt x="4632" y="2615"/>
                  </a:cubicBezTo>
                  <a:lnTo>
                    <a:pt x="3183" y="851"/>
                  </a:lnTo>
                  <a:close/>
                  <a:moveTo>
                    <a:pt x="7530" y="3371"/>
                  </a:moveTo>
                  <a:lnTo>
                    <a:pt x="6396" y="4726"/>
                  </a:lnTo>
                  <a:lnTo>
                    <a:pt x="5293" y="3371"/>
                  </a:lnTo>
                  <a:close/>
                  <a:moveTo>
                    <a:pt x="10555" y="1009"/>
                  </a:moveTo>
                  <a:lnTo>
                    <a:pt x="11783" y="2237"/>
                  </a:lnTo>
                  <a:lnTo>
                    <a:pt x="8759" y="5923"/>
                  </a:lnTo>
                  <a:cubicBezTo>
                    <a:pt x="8255" y="5545"/>
                    <a:pt x="7719" y="5262"/>
                    <a:pt x="7121" y="5136"/>
                  </a:cubicBezTo>
                  <a:lnTo>
                    <a:pt x="10555" y="1009"/>
                  </a:lnTo>
                  <a:close/>
                  <a:moveTo>
                    <a:pt x="2269" y="1040"/>
                  </a:moveTo>
                  <a:lnTo>
                    <a:pt x="5703" y="5199"/>
                  </a:lnTo>
                  <a:cubicBezTo>
                    <a:pt x="5104" y="5293"/>
                    <a:pt x="4506" y="5545"/>
                    <a:pt x="4033" y="5986"/>
                  </a:cubicBezTo>
                  <a:cubicBezTo>
                    <a:pt x="3214" y="4947"/>
                    <a:pt x="1040" y="2269"/>
                    <a:pt x="1040" y="2269"/>
                  </a:cubicBezTo>
                  <a:lnTo>
                    <a:pt x="2269" y="1040"/>
                  </a:lnTo>
                  <a:close/>
                  <a:moveTo>
                    <a:pt x="6349" y="5978"/>
                  </a:moveTo>
                  <a:cubicBezTo>
                    <a:pt x="7097" y="5978"/>
                    <a:pt x="7845" y="6254"/>
                    <a:pt x="8412" y="6805"/>
                  </a:cubicBezTo>
                  <a:lnTo>
                    <a:pt x="8538" y="6932"/>
                  </a:lnTo>
                  <a:cubicBezTo>
                    <a:pt x="8633" y="7026"/>
                    <a:pt x="8727" y="7152"/>
                    <a:pt x="8822" y="7278"/>
                  </a:cubicBezTo>
                  <a:cubicBezTo>
                    <a:pt x="9452" y="8097"/>
                    <a:pt x="9484" y="9168"/>
                    <a:pt x="9137" y="10082"/>
                  </a:cubicBezTo>
                  <a:cubicBezTo>
                    <a:pt x="8662" y="11199"/>
                    <a:pt x="7524" y="11885"/>
                    <a:pt x="6358" y="11885"/>
                  </a:cubicBezTo>
                  <a:cubicBezTo>
                    <a:pt x="5978" y="11885"/>
                    <a:pt x="5595" y="11812"/>
                    <a:pt x="5230" y="11657"/>
                  </a:cubicBezTo>
                  <a:cubicBezTo>
                    <a:pt x="3340" y="10870"/>
                    <a:pt x="2805" y="8412"/>
                    <a:pt x="4159" y="6932"/>
                  </a:cubicBezTo>
                  <a:lnTo>
                    <a:pt x="4285" y="6805"/>
                  </a:lnTo>
                  <a:cubicBezTo>
                    <a:pt x="4852" y="6254"/>
                    <a:pt x="5601" y="5978"/>
                    <a:pt x="6349" y="5978"/>
                  </a:cubicBezTo>
                  <a:close/>
                  <a:moveTo>
                    <a:pt x="2269" y="0"/>
                  </a:moveTo>
                  <a:cubicBezTo>
                    <a:pt x="2143" y="0"/>
                    <a:pt x="2048" y="32"/>
                    <a:pt x="1954" y="95"/>
                  </a:cubicBezTo>
                  <a:lnTo>
                    <a:pt x="158" y="1922"/>
                  </a:lnTo>
                  <a:cubicBezTo>
                    <a:pt x="1" y="2080"/>
                    <a:pt x="1" y="2300"/>
                    <a:pt x="95" y="2458"/>
                  </a:cubicBezTo>
                  <a:lnTo>
                    <a:pt x="3372" y="6522"/>
                  </a:lnTo>
                  <a:cubicBezTo>
                    <a:pt x="1985" y="8255"/>
                    <a:pt x="2395" y="10807"/>
                    <a:pt x="4254" y="12035"/>
                  </a:cubicBezTo>
                  <a:cubicBezTo>
                    <a:pt x="4911" y="12489"/>
                    <a:pt x="5659" y="12708"/>
                    <a:pt x="6397" y="12708"/>
                  </a:cubicBezTo>
                  <a:cubicBezTo>
                    <a:pt x="7606" y="12708"/>
                    <a:pt x="8791" y="12122"/>
                    <a:pt x="9515" y="11027"/>
                  </a:cubicBezTo>
                  <a:cubicBezTo>
                    <a:pt x="10429" y="9641"/>
                    <a:pt x="10397" y="7814"/>
                    <a:pt x="9326" y="6522"/>
                  </a:cubicBezTo>
                  <a:lnTo>
                    <a:pt x="12634" y="2458"/>
                  </a:lnTo>
                  <a:cubicBezTo>
                    <a:pt x="12760" y="2300"/>
                    <a:pt x="12760" y="2080"/>
                    <a:pt x="12603" y="1922"/>
                  </a:cubicBezTo>
                  <a:lnTo>
                    <a:pt x="10775" y="95"/>
                  </a:lnTo>
                  <a:cubicBezTo>
                    <a:pt x="10712" y="32"/>
                    <a:pt x="10555" y="0"/>
                    <a:pt x="104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10330;p74">
            <a:extLst>
              <a:ext uri="{FF2B5EF4-FFF2-40B4-BE49-F238E27FC236}">
                <a16:creationId xmlns:a16="http://schemas.microsoft.com/office/drawing/2014/main" id="{0655F75A-AA6B-3253-A182-A227939FEC20}"/>
              </a:ext>
            </a:extLst>
          </p:cNvPr>
          <p:cNvSpPr/>
          <p:nvPr/>
        </p:nvSpPr>
        <p:spPr>
          <a:xfrm>
            <a:off x="3162937" y="3656943"/>
            <a:ext cx="598790" cy="593898"/>
          </a:xfrm>
          <a:custGeom>
            <a:avLst/>
            <a:gdLst/>
            <a:ahLst/>
            <a:cxnLst/>
            <a:rect l="l" t="t" r="r" b="b"/>
            <a:pathLst>
              <a:path w="12855" h="12750" extrusionOk="0">
                <a:moveTo>
                  <a:pt x="6304" y="770"/>
                </a:moveTo>
                <a:cubicBezTo>
                  <a:pt x="6519" y="770"/>
                  <a:pt x="6711" y="952"/>
                  <a:pt x="6711" y="1186"/>
                </a:cubicBezTo>
                <a:lnTo>
                  <a:pt x="6711" y="1659"/>
                </a:lnTo>
                <a:cubicBezTo>
                  <a:pt x="6569" y="1643"/>
                  <a:pt x="6435" y="1635"/>
                  <a:pt x="6302" y="1635"/>
                </a:cubicBezTo>
                <a:cubicBezTo>
                  <a:pt x="6168" y="1635"/>
                  <a:pt x="6034" y="1643"/>
                  <a:pt x="5892" y="1659"/>
                </a:cubicBezTo>
                <a:lnTo>
                  <a:pt x="5892" y="1186"/>
                </a:lnTo>
                <a:cubicBezTo>
                  <a:pt x="5892" y="1029"/>
                  <a:pt x="5955" y="934"/>
                  <a:pt x="6081" y="840"/>
                </a:cubicBezTo>
                <a:cubicBezTo>
                  <a:pt x="6154" y="791"/>
                  <a:pt x="6230" y="770"/>
                  <a:pt x="6304" y="770"/>
                </a:cubicBezTo>
                <a:close/>
                <a:moveTo>
                  <a:pt x="6249" y="2423"/>
                </a:moveTo>
                <a:cubicBezTo>
                  <a:pt x="7067" y="2423"/>
                  <a:pt x="7748" y="3312"/>
                  <a:pt x="7373" y="4148"/>
                </a:cubicBezTo>
                <a:cubicBezTo>
                  <a:pt x="7184" y="4619"/>
                  <a:pt x="6731" y="4914"/>
                  <a:pt x="6251" y="4914"/>
                </a:cubicBezTo>
                <a:cubicBezTo>
                  <a:pt x="6089" y="4914"/>
                  <a:pt x="5925" y="4881"/>
                  <a:pt x="5766" y="4809"/>
                </a:cubicBezTo>
                <a:cubicBezTo>
                  <a:pt x="5136" y="4557"/>
                  <a:pt x="4852" y="3707"/>
                  <a:pt x="5230" y="3045"/>
                </a:cubicBezTo>
                <a:cubicBezTo>
                  <a:pt x="5325" y="2856"/>
                  <a:pt x="5482" y="2699"/>
                  <a:pt x="5640" y="2604"/>
                </a:cubicBezTo>
                <a:cubicBezTo>
                  <a:pt x="5766" y="2541"/>
                  <a:pt x="5892" y="2510"/>
                  <a:pt x="6018" y="2447"/>
                </a:cubicBezTo>
                <a:cubicBezTo>
                  <a:pt x="6096" y="2431"/>
                  <a:pt x="6173" y="2423"/>
                  <a:pt x="6249" y="2423"/>
                </a:cubicBezTo>
                <a:close/>
                <a:moveTo>
                  <a:pt x="4852" y="5156"/>
                </a:moveTo>
                <a:cubicBezTo>
                  <a:pt x="5041" y="5377"/>
                  <a:pt x="5293" y="5534"/>
                  <a:pt x="5577" y="5597"/>
                </a:cubicBezTo>
                <a:lnTo>
                  <a:pt x="3939" y="8243"/>
                </a:lnTo>
                <a:lnTo>
                  <a:pt x="2962" y="8243"/>
                </a:lnTo>
                <a:lnTo>
                  <a:pt x="4852" y="5156"/>
                </a:lnTo>
                <a:close/>
                <a:moveTo>
                  <a:pt x="7719" y="5187"/>
                </a:moveTo>
                <a:lnTo>
                  <a:pt x="9610" y="8243"/>
                </a:lnTo>
                <a:lnTo>
                  <a:pt x="8633" y="8243"/>
                </a:lnTo>
                <a:lnTo>
                  <a:pt x="7026" y="5597"/>
                </a:lnTo>
                <a:cubicBezTo>
                  <a:pt x="7310" y="5503"/>
                  <a:pt x="7530" y="5377"/>
                  <a:pt x="7719" y="5187"/>
                </a:cubicBezTo>
                <a:close/>
                <a:moveTo>
                  <a:pt x="6333" y="6007"/>
                </a:moveTo>
                <a:lnTo>
                  <a:pt x="7688" y="8275"/>
                </a:lnTo>
                <a:lnTo>
                  <a:pt x="7467" y="8275"/>
                </a:lnTo>
                <a:lnTo>
                  <a:pt x="7467" y="8243"/>
                </a:lnTo>
                <a:cubicBezTo>
                  <a:pt x="7373" y="7960"/>
                  <a:pt x="7215" y="7771"/>
                  <a:pt x="6995" y="7613"/>
                </a:cubicBezTo>
                <a:cubicBezTo>
                  <a:pt x="6783" y="7462"/>
                  <a:pt x="6545" y="7391"/>
                  <a:pt x="6310" y="7391"/>
                </a:cubicBezTo>
                <a:cubicBezTo>
                  <a:pt x="5812" y="7391"/>
                  <a:pt x="5329" y="7708"/>
                  <a:pt x="5136" y="8243"/>
                </a:cubicBezTo>
                <a:lnTo>
                  <a:pt x="4947" y="8243"/>
                </a:lnTo>
                <a:lnTo>
                  <a:pt x="6333" y="6007"/>
                </a:lnTo>
                <a:close/>
                <a:moveTo>
                  <a:pt x="6274" y="8212"/>
                </a:moveTo>
                <a:cubicBezTo>
                  <a:pt x="6325" y="8212"/>
                  <a:pt x="6377" y="8222"/>
                  <a:pt x="6428" y="8243"/>
                </a:cubicBezTo>
                <a:cubicBezTo>
                  <a:pt x="6585" y="8306"/>
                  <a:pt x="6680" y="8495"/>
                  <a:pt x="6680" y="8653"/>
                </a:cubicBezTo>
                <a:cubicBezTo>
                  <a:pt x="6704" y="8901"/>
                  <a:pt x="6515" y="9071"/>
                  <a:pt x="6295" y="9071"/>
                </a:cubicBezTo>
                <a:cubicBezTo>
                  <a:pt x="6235" y="9071"/>
                  <a:pt x="6173" y="9058"/>
                  <a:pt x="6113" y="9031"/>
                </a:cubicBezTo>
                <a:cubicBezTo>
                  <a:pt x="5924" y="8968"/>
                  <a:pt x="5798" y="8716"/>
                  <a:pt x="5892" y="8495"/>
                </a:cubicBezTo>
                <a:cubicBezTo>
                  <a:pt x="5941" y="8326"/>
                  <a:pt x="6101" y="8212"/>
                  <a:pt x="6274" y="8212"/>
                </a:cubicBezTo>
                <a:close/>
                <a:moveTo>
                  <a:pt x="3435" y="9063"/>
                </a:moveTo>
                <a:lnTo>
                  <a:pt x="1891" y="11583"/>
                </a:lnTo>
                <a:cubicBezTo>
                  <a:pt x="1576" y="11205"/>
                  <a:pt x="1513" y="10606"/>
                  <a:pt x="1796" y="10165"/>
                </a:cubicBezTo>
                <a:lnTo>
                  <a:pt x="2458" y="9063"/>
                </a:lnTo>
                <a:close/>
                <a:moveTo>
                  <a:pt x="10145" y="9063"/>
                </a:moveTo>
                <a:lnTo>
                  <a:pt x="10807" y="10165"/>
                </a:lnTo>
                <a:cubicBezTo>
                  <a:pt x="11027" y="10606"/>
                  <a:pt x="10996" y="11205"/>
                  <a:pt x="10681" y="11583"/>
                </a:cubicBezTo>
                <a:lnTo>
                  <a:pt x="9169" y="9063"/>
                </a:lnTo>
                <a:close/>
                <a:moveTo>
                  <a:pt x="6256" y="1"/>
                </a:moveTo>
                <a:cubicBezTo>
                  <a:pt x="5728" y="1"/>
                  <a:pt x="5259" y="331"/>
                  <a:pt x="5104" y="871"/>
                </a:cubicBezTo>
                <a:cubicBezTo>
                  <a:pt x="5041" y="997"/>
                  <a:pt x="5041" y="1123"/>
                  <a:pt x="5041" y="1218"/>
                </a:cubicBezTo>
                <a:lnTo>
                  <a:pt x="5041" y="2069"/>
                </a:lnTo>
                <a:cubicBezTo>
                  <a:pt x="4317" y="2604"/>
                  <a:pt x="4033" y="3581"/>
                  <a:pt x="4348" y="4431"/>
                </a:cubicBezTo>
                <a:cubicBezTo>
                  <a:pt x="4002" y="4998"/>
                  <a:pt x="2836" y="6920"/>
                  <a:pt x="1985" y="8275"/>
                </a:cubicBezTo>
                <a:lnTo>
                  <a:pt x="473" y="8275"/>
                </a:lnTo>
                <a:cubicBezTo>
                  <a:pt x="284" y="8275"/>
                  <a:pt x="95" y="8432"/>
                  <a:pt x="64" y="8653"/>
                </a:cubicBezTo>
                <a:cubicBezTo>
                  <a:pt x="1" y="8874"/>
                  <a:pt x="221" y="9094"/>
                  <a:pt x="442" y="9094"/>
                </a:cubicBezTo>
                <a:lnTo>
                  <a:pt x="1418" y="9094"/>
                </a:lnTo>
                <a:lnTo>
                  <a:pt x="1009" y="9787"/>
                </a:lnTo>
                <a:cubicBezTo>
                  <a:pt x="599" y="10417"/>
                  <a:pt x="599" y="11236"/>
                  <a:pt x="946" y="11866"/>
                </a:cubicBezTo>
                <a:cubicBezTo>
                  <a:pt x="1103" y="12182"/>
                  <a:pt x="1387" y="12465"/>
                  <a:pt x="1702" y="12654"/>
                </a:cubicBezTo>
                <a:cubicBezTo>
                  <a:pt x="1761" y="12694"/>
                  <a:pt x="1827" y="12711"/>
                  <a:pt x="1893" y="12711"/>
                </a:cubicBezTo>
                <a:cubicBezTo>
                  <a:pt x="2037" y="12711"/>
                  <a:pt x="2182" y="12626"/>
                  <a:pt x="2269" y="12497"/>
                </a:cubicBezTo>
                <a:lnTo>
                  <a:pt x="4348" y="9094"/>
                </a:lnTo>
                <a:lnTo>
                  <a:pt x="5041" y="9094"/>
                </a:lnTo>
                <a:cubicBezTo>
                  <a:pt x="5167" y="9504"/>
                  <a:pt x="5482" y="9787"/>
                  <a:pt x="5829" y="9882"/>
                </a:cubicBezTo>
                <a:cubicBezTo>
                  <a:pt x="5961" y="9928"/>
                  <a:pt x="6096" y="9950"/>
                  <a:pt x="6227" y="9950"/>
                </a:cubicBezTo>
                <a:cubicBezTo>
                  <a:pt x="6628" y="9950"/>
                  <a:pt x="7002" y="9749"/>
                  <a:pt x="7215" y="9441"/>
                </a:cubicBezTo>
                <a:cubicBezTo>
                  <a:pt x="7310" y="9346"/>
                  <a:pt x="7373" y="9189"/>
                  <a:pt x="7373" y="9189"/>
                </a:cubicBezTo>
                <a:lnTo>
                  <a:pt x="8097" y="9189"/>
                </a:lnTo>
                <a:lnTo>
                  <a:pt x="10145" y="12528"/>
                </a:lnTo>
                <a:cubicBezTo>
                  <a:pt x="10207" y="12673"/>
                  <a:pt x="10337" y="12750"/>
                  <a:pt x="10473" y="12750"/>
                </a:cubicBezTo>
                <a:cubicBezTo>
                  <a:pt x="10544" y="12750"/>
                  <a:pt x="10616" y="12729"/>
                  <a:pt x="10681" y="12686"/>
                </a:cubicBezTo>
                <a:cubicBezTo>
                  <a:pt x="11657" y="12119"/>
                  <a:pt x="11972" y="10795"/>
                  <a:pt x="11405" y="9850"/>
                </a:cubicBezTo>
                <a:lnTo>
                  <a:pt x="10996" y="9189"/>
                </a:lnTo>
                <a:lnTo>
                  <a:pt x="12288" y="9189"/>
                </a:lnTo>
                <a:cubicBezTo>
                  <a:pt x="12508" y="9189"/>
                  <a:pt x="12697" y="9031"/>
                  <a:pt x="12729" y="8842"/>
                </a:cubicBezTo>
                <a:cubicBezTo>
                  <a:pt x="12855" y="8432"/>
                  <a:pt x="12666" y="8243"/>
                  <a:pt x="12382" y="8243"/>
                </a:cubicBezTo>
                <a:lnTo>
                  <a:pt x="10555" y="8243"/>
                </a:lnTo>
                <a:lnTo>
                  <a:pt x="8192" y="4368"/>
                </a:lnTo>
                <a:cubicBezTo>
                  <a:pt x="8507" y="3549"/>
                  <a:pt x="8255" y="2573"/>
                  <a:pt x="7499" y="2005"/>
                </a:cubicBezTo>
                <a:lnTo>
                  <a:pt x="7499" y="1218"/>
                </a:lnTo>
                <a:cubicBezTo>
                  <a:pt x="7499" y="682"/>
                  <a:pt x="7152" y="210"/>
                  <a:pt x="6617" y="52"/>
                </a:cubicBezTo>
                <a:cubicBezTo>
                  <a:pt x="6495" y="18"/>
                  <a:pt x="6374" y="1"/>
                  <a:pt x="625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10331;p74">
            <a:extLst>
              <a:ext uri="{FF2B5EF4-FFF2-40B4-BE49-F238E27FC236}">
                <a16:creationId xmlns:a16="http://schemas.microsoft.com/office/drawing/2014/main" id="{3E17ED29-6BE4-C713-CA34-2B05F8387588}"/>
              </a:ext>
            </a:extLst>
          </p:cNvPr>
          <p:cNvGrpSpPr/>
          <p:nvPr/>
        </p:nvGrpSpPr>
        <p:grpSpPr>
          <a:xfrm>
            <a:off x="1171454" y="4416009"/>
            <a:ext cx="522444" cy="582626"/>
            <a:chOff x="-40150450" y="1977325"/>
            <a:chExt cx="280400" cy="312700"/>
          </a:xfrm>
          <a:solidFill>
            <a:schemeClr val="bg1"/>
          </a:solidFill>
        </p:grpSpPr>
        <p:sp>
          <p:nvSpPr>
            <p:cNvPr id="67" name="Google Shape;10332;p74">
              <a:extLst>
                <a:ext uri="{FF2B5EF4-FFF2-40B4-BE49-F238E27FC236}">
                  <a16:creationId xmlns:a16="http://schemas.microsoft.com/office/drawing/2014/main" id="{E2F24DAE-FDDD-8AE6-9DC4-07387E87BBA8}"/>
                </a:ext>
              </a:extLst>
            </p:cNvPr>
            <p:cNvSpPr/>
            <p:nvPr/>
          </p:nvSpPr>
          <p:spPr>
            <a:xfrm>
              <a:off x="-40052800" y="2041125"/>
              <a:ext cx="25" cy="25"/>
            </a:xfrm>
            <a:custGeom>
              <a:avLst/>
              <a:gdLst/>
              <a:ahLst/>
              <a:cxnLst/>
              <a:rect l="l" t="t" r="r" b="b"/>
              <a:pathLst>
                <a:path w="1" h="1" extrusionOk="0">
                  <a:moveTo>
                    <a:pt x="1"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333;p74">
              <a:extLst>
                <a:ext uri="{FF2B5EF4-FFF2-40B4-BE49-F238E27FC236}">
                  <a16:creationId xmlns:a16="http://schemas.microsoft.com/office/drawing/2014/main" id="{0C34152B-5E3E-FA14-369A-0378DC057249}"/>
                </a:ext>
              </a:extLst>
            </p:cNvPr>
            <p:cNvSpPr/>
            <p:nvPr/>
          </p:nvSpPr>
          <p:spPr>
            <a:xfrm>
              <a:off x="-40150450" y="1977325"/>
              <a:ext cx="280400" cy="312700"/>
            </a:xfrm>
            <a:custGeom>
              <a:avLst/>
              <a:gdLst/>
              <a:ahLst/>
              <a:cxnLst/>
              <a:rect l="l" t="t" r="r" b="b"/>
              <a:pathLst>
                <a:path w="11216" h="12508" extrusionOk="0">
                  <a:moveTo>
                    <a:pt x="8379" y="838"/>
                  </a:moveTo>
                  <a:cubicBezTo>
                    <a:pt x="8626" y="838"/>
                    <a:pt x="8880" y="873"/>
                    <a:pt x="9137" y="946"/>
                  </a:cubicBezTo>
                  <a:cubicBezTo>
                    <a:pt x="8948" y="1733"/>
                    <a:pt x="8506" y="2300"/>
                    <a:pt x="7971" y="2615"/>
                  </a:cubicBezTo>
                  <a:cubicBezTo>
                    <a:pt x="7908" y="2678"/>
                    <a:pt x="7876" y="2678"/>
                    <a:pt x="7876" y="2678"/>
                  </a:cubicBezTo>
                  <a:cubicBezTo>
                    <a:pt x="7861" y="2694"/>
                    <a:pt x="7853" y="2694"/>
                    <a:pt x="7845" y="2694"/>
                  </a:cubicBezTo>
                  <a:cubicBezTo>
                    <a:pt x="7837" y="2694"/>
                    <a:pt x="7829" y="2694"/>
                    <a:pt x="7813" y="2710"/>
                  </a:cubicBezTo>
                  <a:cubicBezTo>
                    <a:pt x="7470" y="2868"/>
                    <a:pt x="7083" y="2938"/>
                    <a:pt x="6744" y="2938"/>
                  </a:cubicBezTo>
                  <a:cubicBezTo>
                    <a:pt x="6678" y="2938"/>
                    <a:pt x="6615" y="2935"/>
                    <a:pt x="6553" y="2930"/>
                  </a:cubicBezTo>
                  <a:lnTo>
                    <a:pt x="6459" y="2930"/>
                  </a:lnTo>
                  <a:cubicBezTo>
                    <a:pt x="6301" y="2930"/>
                    <a:pt x="6112" y="2899"/>
                    <a:pt x="5955" y="2867"/>
                  </a:cubicBezTo>
                  <a:cubicBezTo>
                    <a:pt x="6240" y="1597"/>
                    <a:pt x="7230" y="838"/>
                    <a:pt x="8379" y="838"/>
                  </a:cubicBezTo>
                  <a:close/>
                  <a:moveTo>
                    <a:pt x="9798" y="8538"/>
                  </a:moveTo>
                  <a:lnTo>
                    <a:pt x="9798" y="8538"/>
                  </a:lnTo>
                  <a:cubicBezTo>
                    <a:pt x="9831" y="8545"/>
                    <a:pt x="9862" y="8554"/>
                    <a:pt x="9892" y="8565"/>
                  </a:cubicBezTo>
                  <a:lnTo>
                    <a:pt x="9892" y="8565"/>
                  </a:lnTo>
                  <a:cubicBezTo>
                    <a:pt x="9829" y="8546"/>
                    <a:pt x="9798" y="8538"/>
                    <a:pt x="9798" y="8538"/>
                  </a:cubicBezTo>
                  <a:close/>
                  <a:moveTo>
                    <a:pt x="3433" y="3256"/>
                  </a:moveTo>
                  <a:cubicBezTo>
                    <a:pt x="3506" y="3256"/>
                    <a:pt x="3570" y="3264"/>
                    <a:pt x="3623" y="3277"/>
                  </a:cubicBezTo>
                  <a:cubicBezTo>
                    <a:pt x="4064" y="3403"/>
                    <a:pt x="4631" y="3970"/>
                    <a:pt x="5167" y="4128"/>
                  </a:cubicBezTo>
                  <a:cubicBezTo>
                    <a:pt x="5293" y="4159"/>
                    <a:pt x="5419" y="4159"/>
                    <a:pt x="5514" y="4159"/>
                  </a:cubicBezTo>
                  <a:lnTo>
                    <a:pt x="5577" y="4159"/>
                  </a:lnTo>
                  <a:cubicBezTo>
                    <a:pt x="5923" y="4159"/>
                    <a:pt x="6270" y="3907"/>
                    <a:pt x="6585" y="3718"/>
                  </a:cubicBezTo>
                  <a:cubicBezTo>
                    <a:pt x="7152" y="3718"/>
                    <a:pt x="7687" y="3592"/>
                    <a:pt x="8160" y="3371"/>
                  </a:cubicBezTo>
                  <a:cubicBezTo>
                    <a:pt x="9294" y="3812"/>
                    <a:pt x="10838" y="5388"/>
                    <a:pt x="9767" y="8475"/>
                  </a:cubicBezTo>
                  <a:cubicBezTo>
                    <a:pt x="9420" y="9672"/>
                    <a:pt x="8506" y="11342"/>
                    <a:pt x="7561" y="11594"/>
                  </a:cubicBezTo>
                  <a:cubicBezTo>
                    <a:pt x="7484" y="11627"/>
                    <a:pt x="7404" y="11641"/>
                    <a:pt x="7319" y="11641"/>
                  </a:cubicBezTo>
                  <a:cubicBezTo>
                    <a:pt x="7161" y="11641"/>
                    <a:pt x="6990" y="11593"/>
                    <a:pt x="6805" y="11531"/>
                  </a:cubicBezTo>
                  <a:cubicBezTo>
                    <a:pt x="6459" y="11279"/>
                    <a:pt x="6081" y="11027"/>
                    <a:pt x="5608" y="11027"/>
                  </a:cubicBezTo>
                  <a:cubicBezTo>
                    <a:pt x="5482" y="11027"/>
                    <a:pt x="5356" y="11027"/>
                    <a:pt x="5135" y="11059"/>
                  </a:cubicBezTo>
                  <a:cubicBezTo>
                    <a:pt x="4820" y="11122"/>
                    <a:pt x="4537" y="11311"/>
                    <a:pt x="4253" y="11468"/>
                  </a:cubicBezTo>
                  <a:cubicBezTo>
                    <a:pt x="4094" y="11568"/>
                    <a:pt x="3934" y="11630"/>
                    <a:pt x="3767" y="11630"/>
                  </a:cubicBezTo>
                  <a:cubicBezTo>
                    <a:pt x="3670" y="11630"/>
                    <a:pt x="3570" y="11609"/>
                    <a:pt x="3466" y="11563"/>
                  </a:cubicBezTo>
                  <a:cubicBezTo>
                    <a:pt x="3119" y="11437"/>
                    <a:pt x="2804" y="11122"/>
                    <a:pt x="2552" y="10838"/>
                  </a:cubicBezTo>
                  <a:cubicBezTo>
                    <a:pt x="1386" y="9515"/>
                    <a:pt x="0" y="6207"/>
                    <a:pt x="1670" y="4222"/>
                  </a:cubicBezTo>
                  <a:cubicBezTo>
                    <a:pt x="2238" y="3518"/>
                    <a:pt x="2992" y="3256"/>
                    <a:pt x="3433" y="3256"/>
                  </a:cubicBezTo>
                  <a:close/>
                  <a:moveTo>
                    <a:pt x="8415" y="0"/>
                  </a:moveTo>
                  <a:cubicBezTo>
                    <a:pt x="7084" y="0"/>
                    <a:pt x="5925" y="752"/>
                    <a:pt x="5356" y="1985"/>
                  </a:cubicBezTo>
                  <a:cubicBezTo>
                    <a:pt x="5104" y="1576"/>
                    <a:pt x="4663" y="1198"/>
                    <a:pt x="4190" y="977"/>
                  </a:cubicBezTo>
                  <a:lnTo>
                    <a:pt x="4033" y="883"/>
                  </a:lnTo>
                  <a:cubicBezTo>
                    <a:pt x="3975" y="858"/>
                    <a:pt x="3917" y="846"/>
                    <a:pt x="3862" y="846"/>
                  </a:cubicBezTo>
                  <a:cubicBezTo>
                    <a:pt x="3703" y="846"/>
                    <a:pt x="3559" y="940"/>
                    <a:pt x="3466" y="1103"/>
                  </a:cubicBezTo>
                  <a:cubicBezTo>
                    <a:pt x="3340" y="1292"/>
                    <a:pt x="3466" y="1513"/>
                    <a:pt x="3655" y="1639"/>
                  </a:cubicBezTo>
                  <a:lnTo>
                    <a:pt x="3812" y="1733"/>
                  </a:lnTo>
                  <a:cubicBezTo>
                    <a:pt x="4411" y="1985"/>
                    <a:pt x="4820" y="2521"/>
                    <a:pt x="4978" y="3088"/>
                  </a:cubicBezTo>
                  <a:cubicBezTo>
                    <a:pt x="4600" y="2867"/>
                    <a:pt x="4253" y="2615"/>
                    <a:pt x="3907" y="2521"/>
                  </a:cubicBezTo>
                  <a:cubicBezTo>
                    <a:pt x="3773" y="2479"/>
                    <a:pt x="3623" y="2459"/>
                    <a:pt x="3462" y="2459"/>
                  </a:cubicBezTo>
                  <a:cubicBezTo>
                    <a:pt x="2151" y="2459"/>
                    <a:pt x="126" y="3831"/>
                    <a:pt x="126" y="6553"/>
                  </a:cubicBezTo>
                  <a:cubicBezTo>
                    <a:pt x="126" y="8034"/>
                    <a:pt x="725" y="9641"/>
                    <a:pt x="1544" y="10870"/>
                  </a:cubicBezTo>
                  <a:cubicBezTo>
                    <a:pt x="2365" y="12070"/>
                    <a:pt x="3159" y="12482"/>
                    <a:pt x="3830" y="12482"/>
                  </a:cubicBezTo>
                  <a:cubicBezTo>
                    <a:pt x="4162" y="12482"/>
                    <a:pt x="4465" y="12381"/>
                    <a:pt x="4726" y="12224"/>
                  </a:cubicBezTo>
                  <a:cubicBezTo>
                    <a:pt x="4978" y="12067"/>
                    <a:pt x="5324" y="11846"/>
                    <a:pt x="5514" y="11846"/>
                  </a:cubicBezTo>
                  <a:cubicBezTo>
                    <a:pt x="5545" y="11846"/>
                    <a:pt x="5573" y="11844"/>
                    <a:pt x="5602" y="11844"/>
                  </a:cubicBezTo>
                  <a:cubicBezTo>
                    <a:pt x="5689" y="11844"/>
                    <a:pt x="5789" y="11862"/>
                    <a:pt x="6049" y="12004"/>
                  </a:cubicBezTo>
                  <a:lnTo>
                    <a:pt x="6396" y="12224"/>
                  </a:lnTo>
                  <a:cubicBezTo>
                    <a:pt x="6711" y="12445"/>
                    <a:pt x="6994" y="12508"/>
                    <a:pt x="7309" y="12508"/>
                  </a:cubicBezTo>
                  <a:cubicBezTo>
                    <a:pt x="8822" y="12508"/>
                    <a:pt x="10082" y="10302"/>
                    <a:pt x="10617" y="8853"/>
                  </a:cubicBezTo>
                  <a:cubicBezTo>
                    <a:pt x="11121" y="7246"/>
                    <a:pt x="11216" y="5514"/>
                    <a:pt x="10271" y="4096"/>
                  </a:cubicBezTo>
                  <a:cubicBezTo>
                    <a:pt x="9924" y="3560"/>
                    <a:pt x="9452" y="3151"/>
                    <a:pt x="8979" y="2867"/>
                  </a:cubicBezTo>
                  <a:cubicBezTo>
                    <a:pt x="9546" y="2363"/>
                    <a:pt x="9924" y="1607"/>
                    <a:pt x="10050" y="693"/>
                  </a:cubicBezTo>
                  <a:cubicBezTo>
                    <a:pt x="10082" y="504"/>
                    <a:pt x="9956" y="347"/>
                    <a:pt x="9767" y="252"/>
                  </a:cubicBezTo>
                  <a:cubicBezTo>
                    <a:pt x="9308" y="81"/>
                    <a:pt x="8852" y="0"/>
                    <a:pt x="84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334;p74">
              <a:extLst>
                <a:ext uri="{FF2B5EF4-FFF2-40B4-BE49-F238E27FC236}">
                  <a16:creationId xmlns:a16="http://schemas.microsoft.com/office/drawing/2014/main" id="{959FEE90-C584-8CB6-0D85-90EDDE3EC2DE}"/>
                </a:ext>
              </a:extLst>
            </p:cNvPr>
            <p:cNvSpPr/>
            <p:nvPr/>
          </p:nvSpPr>
          <p:spPr>
            <a:xfrm>
              <a:off x="-39925200" y="2108075"/>
              <a:ext cx="25" cy="25"/>
            </a:xfrm>
            <a:custGeom>
              <a:avLst/>
              <a:gdLst/>
              <a:ahLst/>
              <a:cxnLst/>
              <a:rect l="l" t="t" r="r" b="b"/>
              <a:pathLst>
                <a:path w="1" h="1" extrusionOk="0">
                  <a:moveTo>
                    <a:pt x="1"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335;p74">
              <a:extLst>
                <a:ext uri="{FF2B5EF4-FFF2-40B4-BE49-F238E27FC236}">
                  <a16:creationId xmlns:a16="http://schemas.microsoft.com/office/drawing/2014/main" id="{F03999AB-A6E0-6AB5-C0B7-ADA0575BD69E}"/>
                </a:ext>
              </a:extLst>
            </p:cNvPr>
            <p:cNvSpPr/>
            <p:nvPr/>
          </p:nvSpPr>
          <p:spPr>
            <a:xfrm>
              <a:off x="-39958275" y="2087025"/>
              <a:ext cx="44925" cy="105350"/>
            </a:xfrm>
            <a:custGeom>
              <a:avLst/>
              <a:gdLst/>
              <a:ahLst/>
              <a:cxnLst/>
              <a:rect l="l" t="t" r="r" b="b"/>
              <a:pathLst>
                <a:path w="1797" h="4214" extrusionOk="0">
                  <a:moveTo>
                    <a:pt x="439" y="1"/>
                  </a:moveTo>
                  <a:cubicBezTo>
                    <a:pt x="326" y="1"/>
                    <a:pt x="216" y="55"/>
                    <a:pt x="126" y="181"/>
                  </a:cubicBezTo>
                  <a:cubicBezTo>
                    <a:pt x="0" y="370"/>
                    <a:pt x="0" y="590"/>
                    <a:pt x="189" y="748"/>
                  </a:cubicBezTo>
                  <a:cubicBezTo>
                    <a:pt x="1009" y="1378"/>
                    <a:pt x="914" y="2638"/>
                    <a:pt x="536" y="3678"/>
                  </a:cubicBezTo>
                  <a:cubicBezTo>
                    <a:pt x="473" y="3867"/>
                    <a:pt x="599" y="4087"/>
                    <a:pt x="819" y="4182"/>
                  </a:cubicBezTo>
                  <a:cubicBezTo>
                    <a:pt x="862" y="4203"/>
                    <a:pt x="908" y="4213"/>
                    <a:pt x="954" y="4213"/>
                  </a:cubicBezTo>
                  <a:cubicBezTo>
                    <a:pt x="1112" y="4213"/>
                    <a:pt x="1275" y="4093"/>
                    <a:pt x="1324" y="3898"/>
                  </a:cubicBezTo>
                  <a:cubicBezTo>
                    <a:pt x="1639" y="2922"/>
                    <a:pt x="1796" y="1787"/>
                    <a:pt x="1324" y="842"/>
                  </a:cubicBezTo>
                  <a:cubicBezTo>
                    <a:pt x="1166" y="559"/>
                    <a:pt x="977" y="275"/>
                    <a:pt x="693" y="86"/>
                  </a:cubicBezTo>
                  <a:cubicBezTo>
                    <a:pt x="612" y="32"/>
                    <a:pt x="525" y="1"/>
                    <a:pt x="4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10336;p74">
            <a:extLst>
              <a:ext uri="{FF2B5EF4-FFF2-40B4-BE49-F238E27FC236}">
                <a16:creationId xmlns:a16="http://schemas.microsoft.com/office/drawing/2014/main" id="{766DA6C1-190E-8D97-F135-49A96B1717BC}"/>
              </a:ext>
            </a:extLst>
          </p:cNvPr>
          <p:cNvGrpSpPr/>
          <p:nvPr/>
        </p:nvGrpSpPr>
        <p:grpSpPr>
          <a:xfrm>
            <a:off x="1161903" y="5142712"/>
            <a:ext cx="541542" cy="589986"/>
            <a:chOff x="-40160700" y="2339625"/>
            <a:chExt cx="290650" cy="316650"/>
          </a:xfrm>
          <a:solidFill>
            <a:schemeClr val="bg1"/>
          </a:solidFill>
        </p:grpSpPr>
        <p:sp>
          <p:nvSpPr>
            <p:cNvPr id="72" name="Google Shape;10337;p74">
              <a:extLst>
                <a:ext uri="{FF2B5EF4-FFF2-40B4-BE49-F238E27FC236}">
                  <a16:creationId xmlns:a16="http://schemas.microsoft.com/office/drawing/2014/main" id="{4B926B15-1EF8-2012-8CB2-45B593C52DED}"/>
                </a:ext>
              </a:extLst>
            </p:cNvPr>
            <p:cNvSpPr/>
            <p:nvPr/>
          </p:nvSpPr>
          <p:spPr>
            <a:xfrm>
              <a:off x="-40005525" y="2552600"/>
              <a:ext cx="70900" cy="62175"/>
            </a:xfrm>
            <a:custGeom>
              <a:avLst/>
              <a:gdLst/>
              <a:ahLst/>
              <a:cxnLst/>
              <a:rect l="l" t="t" r="r" b="b"/>
              <a:pathLst>
                <a:path w="2836" h="2487" extrusionOk="0">
                  <a:moveTo>
                    <a:pt x="1408" y="807"/>
                  </a:moveTo>
                  <a:cubicBezTo>
                    <a:pt x="1461" y="807"/>
                    <a:pt x="1518" y="817"/>
                    <a:pt x="1575" y="839"/>
                  </a:cubicBezTo>
                  <a:cubicBezTo>
                    <a:pt x="1733" y="902"/>
                    <a:pt x="1796" y="1028"/>
                    <a:pt x="1796" y="1248"/>
                  </a:cubicBezTo>
                  <a:cubicBezTo>
                    <a:pt x="1845" y="1496"/>
                    <a:pt x="1661" y="1666"/>
                    <a:pt x="1442" y="1666"/>
                  </a:cubicBezTo>
                  <a:cubicBezTo>
                    <a:pt x="1383" y="1666"/>
                    <a:pt x="1321" y="1653"/>
                    <a:pt x="1260" y="1626"/>
                  </a:cubicBezTo>
                  <a:cubicBezTo>
                    <a:pt x="1071" y="1563"/>
                    <a:pt x="945" y="1311"/>
                    <a:pt x="1008" y="1091"/>
                  </a:cubicBezTo>
                  <a:cubicBezTo>
                    <a:pt x="1081" y="921"/>
                    <a:pt x="1229" y="807"/>
                    <a:pt x="1408" y="807"/>
                  </a:cubicBezTo>
                  <a:close/>
                  <a:moveTo>
                    <a:pt x="1438" y="1"/>
                  </a:moveTo>
                  <a:cubicBezTo>
                    <a:pt x="1040" y="1"/>
                    <a:pt x="635" y="188"/>
                    <a:pt x="378" y="523"/>
                  </a:cubicBezTo>
                  <a:cubicBezTo>
                    <a:pt x="0" y="1091"/>
                    <a:pt x="158" y="1878"/>
                    <a:pt x="693" y="2256"/>
                  </a:cubicBezTo>
                  <a:cubicBezTo>
                    <a:pt x="909" y="2412"/>
                    <a:pt x="1158" y="2486"/>
                    <a:pt x="1405" y="2486"/>
                  </a:cubicBezTo>
                  <a:cubicBezTo>
                    <a:pt x="1806" y="2486"/>
                    <a:pt x="2204" y="2292"/>
                    <a:pt x="2457" y="1941"/>
                  </a:cubicBezTo>
                  <a:cubicBezTo>
                    <a:pt x="2836" y="1406"/>
                    <a:pt x="2678" y="618"/>
                    <a:pt x="2111" y="208"/>
                  </a:cubicBezTo>
                  <a:cubicBezTo>
                    <a:pt x="1911" y="67"/>
                    <a:pt x="1676" y="1"/>
                    <a:pt x="1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338;p74">
              <a:extLst>
                <a:ext uri="{FF2B5EF4-FFF2-40B4-BE49-F238E27FC236}">
                  <a16:creationId xmlns:a16="http://schemas.microsoft.com/office/drawing/2014/main" id="{B8CB5A08-0A6A-C67D-5CF2-619479B9C551}"/>
                </a:ext>
              </a:extLst>
            </p:cNvPr>
            <p:cNvSpPr/>
            <p:nvPr/>
          </p:nvSpPr>
          <p:spPr>
            <a:xfrm>
              <a:off x="-40039400" y="2605050"/>
              <a:ext cx="29150" cy="20500"/>
            </a:xfrm>
            <a:custGeom>
              <a:avLst/>
              <a:gdLst/>
              <a:ahLst/>
              <a:cxnLst/>
              <a:rect l="l" t="t" r="r" b="b"/>
              <a:pathLst>
                <a:path w="1166" h="820" extrusionOk="0">
                  <a:moveTo>
                    <a:pt x="725" y="1"/>
                  </a:moveTo>
                  <a:cubicBezTo>
                    <a:pt x="473" y="1"/>
                    <a:pt x="0" y="190"/>
                    <a:pt x="0" y="410"/>
                  </a:cubicBezTo>
                  <a:cubicBezTo>
                    <a:pt x="0" y="631"/>
                    <a:pt x="473" y="820"/>
                    <a:pt x="725" y="820"/>
                  </a:cubicBezTo>
                  <a:cubicBezTo>
                    <a:pt x="945" y="820"/>
                    <a:pt x="1166" y="631"/>
                    <a:pt x="1166" y="410"/>
                  </a:cubicBezTo>
                  <a:cubicBezTo>
                    <a:pt x="1103" y="158"/>
                    <a:pt x="914" y="1"/>
                    <a:pt x="7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339;p74">
              <a:extLst>
                <a:ext uri="{FF2B5EF4-FFF2-40B4-BE49-F238E27FC236}">
                  <a16:creationId xmlns:a16="http://schemas.microsoft.com/office/drawing/2014/main" id="{851703B2-8888-CE64-EAF1-D4F91ED5A830}"/>
                </a:ext>
              </a:extLst>
            </p:cNvPr>
            <p:cNvSpPr/>
            <p:nvPr/>
          </p:nvSpPr>
          <p:spPr>
            <a:xfrm>
              <a:off x="-40079575" y="2584575"/>
              <a:ext cx="19725" cy="19725"/>
            </a:xfrm>
            <a:custGeom>
              <a:avLst/>
              <a:gdLst/>
              <a:ahLst/>
              <a:cxnLst/>
              <a:rect l="l" t="t" r="r" b="b"/>
              <a:pathLst>
                <a:path w="789" h="789" extrusionOk="0">
                  <a:moveTo>
                    <a:pt x="410" y="1"/>
                  </a:moveTo>
                  <a:cubicBezTo>
                    <a:pt x="190" y="1"/>
                    <a:pt x="1" y="158"/>
                    <a:pt x="1" y="379"/>
                  </a:cubicBezTo>
                  <a:cubicBezTo>
                    <a:pt x="1" y="599"/>
                    <a:pt x="190" y="788"/>
                    <a:pt x="410" y="788"/>
                  </a:cubicBezTo>
                  <a:cubicBezTo>
                    <a:pt x="631" y="788"/>
                    <a:pt x="788" y="599"/>
                    <a:pt x="788" y="379"/>
                  </a:cubicBezTo>
                  <a:cubicBezTo>
                    <a:pt x="788" y="158"/>
                    <a:pt x="631" y="1"/>
                    <a:pt x="4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340;p74">
              <a:extLst>
                <a:ext uri="{FF2B5EF4-FFF2-40B4-BE49-F238E27FC236}">
                  <a16:creationId xmlns:a16="http://schemas.microsoft.com/office/drawing/2014/main" id="{7AB6D093-BC84-F151-7E82-5E582678F41D}"/>
                </a:ext>
              </a:extLst>
            </p:cNvPr>
            <p:cNvSpPr/>
            <p:nvPr/>
          </p:nvSpPr>
          <p:spPr>
            <a:xfrm>
              <a:off x="-40160700" y="2339625"/>
              <a:ext cx="290650" cy="316650"/>
            </a:xfrm>
            <a:custGeom>
              <a:avLst/>
              <a:gdLst/>
              <a:ahLst/>
              <a:cxnLst/>
              <a:rect l="l" t="t" r="r" b="b"/>
              <a:pathLst>
                <a:path w="11626" h="12666" extrusionOk="0">
                  <a:moveTo>
                    <a:pt x="7656" y="820"/>
                  </a:moveTo>
                  <a:cubicBezTo>
                    <a:pt x="7845" y="820"/>
                    <a:pt x="8003" y="946"/>
                    <a:pt x="8066" y="1072"/>
                  </a:cubicBezTo>
                  <a:cubicBezTo>
                    <a:pt x="8129" y="1355"/>
                    <a:pt x="7940" y="1639"/>
                    <a:pt x="7656" y="1639"/>
                  </a:cubicBezTo>
                  <a:lnTo>
                    <a:pt x="4065" y="1639"/>
                  </a:lnTo>
                  <a:cubicBezTo>
                    <a:pt x="3876" y="1639"/>
                    <a:pt x="3687" y="1450"/>
                    <a:pt x="3687" y="1261"/>
                  </a:cubicBezTo>
                  <a:cubicBezTo>
                    <a:pt x="3687" y="1009"/>
                    <a:pt x="3876" y="851"/>
                    <a:pt x="4065" y="820"/>
                  </a:cubicBezTo>
                  <a:close/>
                  <a:moveTo>
                    <a:pt x="7310" y="2458"/>
                  </a:moveTo>
                  <a:lnTo>
                    <a:pt x="7310" y="5860"/>
                  </a:lnTo>
                  <a:cubicBezTo>
                    <a:pt x="7310" y="6270"/>
                    <a:pt x="7467" y="6711"/>
                    <a:pt x="7656" y="7026"/>
                  </a:cubicBezTo>
                  <a:cubicBezTo>
                    <a:pt x="7026" y="7152"/>
                    <a:pt x="6396" y="7404"/>
                    <a:pt x="5797" y="7782"/>
                  </a:cubicBezTo>
                  <a:cubicBezTo>
                    <a:pt x="5146" y="8207"/>
                    <a:pt x="4241" y="8453"/>
                    <a:pt x="3401" y="8453"/>
                  </a:cubicBezTo>
                  <a:cubicBezTo>
                    <a:pt x="3306" y="8453"/>
                    <a:pt x="3212" y="8450"/>
                    <a:pt x="3120" y="8444"/>
                  </a:cubicBezTo>
                  <a:lnTo>
                    <a:pt x="4128" y="7026"/>
                  </a:lnTo>
                  <a:cubicBezTo>
                    <a:pt x="4380" y="6680"/>
                    <a:pt x="4537" y="6239"/>
                    <a:pt x="4537" y="5829"/>
                  </a:cubicBezTo>
                  <a:lnTo>
                    <a:pt x="4537" y="2458"/>
                  </a:lnTo>
                  <a:close/>
                  <a:moveTo>
                    <a:pt x="8192" y="7782"/>
                  </a:moveTo>
                  <a:cubicBezTo>
                    <a:pt x="10775" y="11500"/>
                    <a:pt x="10586" y="11216"/>
                    <a:pt x="10618" y="11279"/>
                  </a:cubicBezTo>
                  <a:cubicBezTo>
                    <a:pt x="10681" y="11563"/>
                    <a:pt x="10523" y="11846"/>
                    <a:pt x="10208" y="11846"/>
                  </a:cubicBezTo>
                  <a:lnTo>
                    <a:pt x="1576" y="11846"/>
                  </a:lnTo>
                  <a:cubicBezTo>
                    <a:pt x="1198" y="11846"/>
                    <a:pt x="1040" y="11437"/>
                    <a:pt x="1198" y="11216"/>
                  </a:cubicBezTo>
                  <a:lnTo>
                    <a:pt x="2584" y="9232"/>
                  </a:lnTo>
                  <a:cubicBezTo>
                    <a:pt x="2825" y="9263"/>
                    <a:pt x="3077" y="9280"/>
                    <a:pt x="3333" y="9280"/>
                  </a:cubicBezTo>
                  <a:cubicBezTo>
                    <a:pt x="4347" y="9280"/>
                    <a:pt x="5434" y="9022"/>
                    <a:pt x="6239" y="8444"/>
                  </a:cubicBezTo>
                  <a:cubicBezTo>
                    <a:pt x="6837" y="8066"/>
                    <a:pt x="7499" y="7814"/>
                    <a:pt x="8192" y="7782"/>
                  </a:cubicBezTo>
                  <a:close/>
                  <a:moveTo>
                    <a:pt x="4128" y="1"/>
                  </a:moveTo>
                  <a:cubicBezTo>
                    <a:pt x="3435" y="1"/>
                    <a:pt x="2899" y="536"/>
                    <a:pt x="2899" y="1261"/>
                  </a:cubicBezTo>
                  <a:cubicBezTo>
                    <a:pt x="2899" y="1765"/>
                    <a:pt x="3214" y="2237"/>
                    <a:pt x="3718" y="2426"/>
                  </a:cubicBezTo>
                  <a:lnTo>
                    <a:pt x="3718" y="5860"/>
                  </a:lnTo>
                  <a:cubicBezTo>
                    <a:pt x="3718" y="6081"/>
                    <a:pt x="3655" y="6365"/>
                    <a:pt x="3498" y="6554"/>
                  </a:cubicBezTo>
                  <a:lnTo>
                    <a:pt x="568" y="10744"/>
                  </a:lnTo>
                  <a:cubicBezTo>
                    <a:pt x="1" y="11563"/>
                    <a:pt x="568" y="12666"/>
                    <a:pt x="1607" y="12666"/>
                  </a:cubicBezTo>
                  <a:lnTo>
                    <a:pt x="10271" y="12666"/>
                  </a:lnTo>
                  <a:cubicBezTo>
                    <a:pt x="10555" y="12666"/>
                    <a:pt x="10870" y="12540"/>
                    <a:pt x="11090" y="12350"/>
                  </a:cubicBezTo>
                  <a:cubicBezTo>
                    <a:pt x="11531" y="11972"/>
                    <a:pt x="11626" y="11248"/>
                    <a:pt x="11248" y="10744"/>
                  </a:cubicBezTo>
                  <a:lnTo>
                    <a:pt x="8318" y="6554"/>
                  </a:lnTo>
                  <a:cubicBezTo>
                    <a:pt x="8160" y="6365"/>
                    <a:pt x="8097" y="6081"/>
                    <a:pt x="8097" y="5860"/>
                  </a:cubicBezTo>
                  <a:lnTo>
                    <a:pt x="8097" y="2426"/>
                  </a:lnTo>
                  <a:cubicBezTo>
                    <a:pt x="8570" y="2269"/>
                    <a:pt x="8916" y="1796"/>
                    <a:pt x="8916" y="1261"/>
                  </a:cubicBezTo>
                  <a:cubicBezTo>
                    <a:pt x="8916" y="568"/>
                    <a:pt x="8381" y="1"/>
                    <a:pt x="76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10341;p74">
            <a:extLst>
              <a:ext uri="{FF2B5EF4-FFF2-40B4-BE49-F238E27FC236}">
                <a16:creationId xmlns:a16="http://schemas.microsoft.com/office/drawing/2014/main" id="{628C0D12-119F-E06B-8753-410FB5744F5D}"/>
              </a:ext>
            </a:extLst>
          </p:cNvPr>
          <p:cNvGrpSpPr/>
          <p:nvPr/>
        </p:nvGrpSpPr>
        <p:grpSpPr>
          <a:xfrm>
            <a:off x="1133142" y="5855551"/>
            <a:ext cx="594365" cy="589986"/>
            <a:chOff x="-40171725" y="2705875"/>
            <a:chExt cx="319000" cy="316650"/>
          </a:xfrm>
          <a:solidFill>
            <a:schemeClr val="bg1"/>
          </a:solidFill>
        </p:grpSpPr>
        <p:sp>
          <p:nvSpPr>
            <p:cNvPr id="77" name="Google Shape;10342;p74">
              <a:extLst>
                <a:ext uri="{FF2B5EF4-FFF2-40B4-BE49-F238E27FC236}">
                  <a16:creationId xmlns:a16="http://schemas.microsoft.com/office/drawing/2014/main" id="{6B0BF49D-82F6-82D9-4354-8F5C341DB524}"/>
                </a:ext>
              </a:extLst>
            </p:cNvPr>
            <p:cNvSpPr/>
            <p:nvPr/>
          </p:nvSpPr>
          <p:spPr>
            <a:xfrm>
              <a:off x="-40068550" y="2788575"/>
              <a:ext cx="48075" cy="58775"/>
            </a:xfrm>
            <a:custGeom>
              <a:avLst/>
              <a:gdLst/>
              <a:ahLst/>
              <a:cxnLst/>
              <a:rect l="l" t="t" r="r" b="b"/>
              <a:pathLst>
                <a:path w="1923" h="2351" extrusionOk="0">
                  <a:moveTo>
                    <a:pt x="442" y="0"/>
                  </a:moveTo>
                  <a:cubicBezTo>
                    <a:pt x="190" y="0"/>
                    <a:pt x="1" y="158"/>
                    <a:pt x="32" y="410"/>
                  </a:cubicBezTo>
                  <a:cubicBezTo>
                    <a:pt x="32" y="1261"/>
                    <a:pt x="505" y="1985"/>
                    <a:pt x="1261" y="2300"/>
                  </a:cubicBezTo>
                  <a:cubicBezTo>
                    <a:pt x="1322" y="2335"/>
                    <a:pt x="1386" y="2351"/>
                    <a:pt x="1448" y="2351"/>
                  </a:cubicBezTo>
                  <a:cubicBezTo>
                    <a:pt x="1607" y="2351"/>
                    <a:pt x="1751" y="2247"/>
                    <a:pt x="1796" y="2111"/>
                  </a:cubicBezTo>
                  <a:cubicBezTo>
                    <a:pt x="1922" y="1891"/>
                    <a:pt x="1796" y="1639"/>
                    <a:pt x="1607" y="1576"/>
                  </a:cubicBezTo>
                  <a:cubicBezTo>
                    <a:pt x="1135" y="1355"/>
                    <a:pt x="851" y="945"/>
                    <a:pt x="851" y="410"/>
                  </a:cubicBezTo>
                  <a:cubicBezTo>
                    <a:pt x="851" y="189"/>
                    <a:pt x="662" y="0"/>
                    <a:pt x="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343;p74">
              <a:extLst>
                <a:ext uri="{FF2B5EF4-FFF2-40B4-BE49-F238E27FC236}">
                  <a16:creationId xmlns:a16="http://schemas.microsoft.com/office/drawing/2014/main" id="{EB3D1E90-DFE9-36A9-66B8-F5201811BF5E}"/>
                </a:ext>
              </a:extLst>
            </p:cNvPr>
            <p:cNvSpPr/>
            <p:nvPr/>
          </p:nvSpPr>
          <p:spPr>
            <a:xfrm>
              <a:off x="-40171725" y="2705875"/>
              <a:ext cx="319000" cy="316650"/>
            </a:xfrm>
            <a:custGeom>
              <a:avLst/>
              <a:gdLst/>
              <a:ahLst/>
              <a:cxnLst/>
              <a:rect l="l" t="t" r="r" b="b"/>
              <a:pathLst>
                <a:path w="12760" h="12666" extrusionOk="0">
                  <a:moveTo>
                    <a:pt x="2489" y="1639"/>
                  </a:moveTo>
                  <a:lnTo>
                    <a:pt x="2489" y="3718"/>
                  </a:lnTo>
                  <a:cubicBezTo>
                    <a:pt x="2489" y="4127"/>
                    <a:pt x="2552" y="4506"/>
                    <a:pt x="2678" y="4884"/>
                  </a:cubicBezTo>
                  <a:cubicBezTo>
                    <a:pt x="1639" y="4600"/>
                    <a:pt x="820" y="3623"/>
                    <a:pt x="820" y="2458"/>
                  </a:cubicBezTo>
                  <a:lnTo>
                    <a:pt x="820" y="2048"/>
                  </a:lnTo>
                  <a:cubicBezTo>
                    <a:pt x="820" y="1796"/>
                    <a:pt x="1009" y="1639"/>
                    <a:pt x="1261" y="1639"/>
                  </a:cubicBezTo>
                  <a:close/>
                  <a:moveTo>
                    <a:pt x="11500" y="1639"/>
                  </a:moveTo>
                  <a:cubicBezTo>
                    <a:pt x="11720" y="1639"/>
                    <a:pt x="11878" y="1828"/>
                    <a:pt x="11878" y="2048"/>
                  </a:cubicBezTo>
                  <a:lnTo>
                    <a:pt x="11878" y="2426"/>
                  </a:lnTo>
                  <a:cubicBezTo>
                    <a:pt x="11878" y="3623"/>
                    <a:pt x="11090" y="4569"/>
                    <a:pt x="10019" y="4884"/>
                  </a:cubicBezTo>
                  <a:cubicBezTo>
                    <a:pt x="10145" y="4506"/>
                    <a:pt x="10240" y="4127"/>
                    <a:pt x="10240" y="3718"/>
                  </a:cubicBezTo>
                  <a:lnTo>
                    <a:pt x="10240" y="1639"/>
                  </a:lnTo>
                  <a:close/>
                  <a:moveTo>
                    <a:pt x="9389" y="788"/>
                  </a:moveTo>
                  <a:lnTo>
                    <a:pt x="9389" y="3686"/>
                  </a:lnTo>
                  <a:cubicBezTo>
                    <a:pt x="9389" y="4789"/>
                    <a:pt x="8759" y="5860"/>
                    <a:pt x="7656" y="6333"/>
                  </a:cubicBezTo>
                  <a:cubicBezTo>
                    <a:pt x="7247" y="6522"/>
                    <a:pt x="6932" y="6963"/>
                    <a:pt x="6932" y="7467"/>
                  </a:cubicBezTo>
                  <a:cubicBezTo>
                    <a:pt x="6932" y="7467"/>
                    <a:pt x="6932" y="7908"/>
                    <a:pt x="7026" y="8507"/>
                  </a:cubicBezTo>
                  <a:cubicBezTo>
                    <a:pt x="7121" y="8759"/>
                    <a:pt x="7247" y="9074"/>
                    <a:pt x="7341" y="9357"/>
                  </a:cubicBezTo>
                  <a:lnTo>
                    <a:pt x="5356" y="9357"/>
                  </a:lnTo>
                  <a:cubicBezTo>
                    <a:pt x="5671" y="8759"/>
                    <a:pt x="5766" y="8066"/>
                    <a:pt x="5766" y="7498"/>
                  </a:cubicBezTo>
                  <a:cubicBezTo>
                    <a:pt x="5766" y="6994"/>
                    <a:pt x="5451" y="6553"/>
                    <a:pt x="5041" y="6364"/>
                  </a:cubicBezTo>
                  <a:cubicBezTo>
                    <a:pt x="4569" y="6144"/>
                    <a:pt x="4128" y="5766"/>
                    <a:pt x="3813" y="5293"/>
                  </a:cubicBezTo>
                  <a:cubicBezTo>
                    <a:pt x="3498" y="4821"/>
                    <a:pt x="3340" y="4285"/>
                    <a:pt x="3340" y="3686"/>
                  </a:cubicBezTo>
                  <a:lnTo>
                    <a:pt x="3340" y="788"/>
                  </a:lnTo>
                  <a:close/>
                  <a:moveTo>
                    <a:pt x="8696" y="10176"/>
                  </a:moveTo>
                  <a:lnTo>
                    <a:pt x="9263" y="11846"/>
                  </a:lnTo>
                  <a:lnTo>
                    <a:pt x="3498" y="11846"/>
                  </a:lnTo>
                  <a:lnTo>
                    <a:pt x="4033" y="10176"/>
                  </a:lnTo>
                  <a:close/>
                  <a:moveTo>
                    <a:pt x="2930" y="0"/>
                  </a:moveTo>
                  <a:cubicBezTo>
                    <a:pt x="2710" y="0"/>
                    <a:pt x="2552" y="189"/>
                    <a:pt x="2552" y="410"/>
                  </a:cubicBezTo>
                  <a:lnTo>
                    <a:pt x="2552" y="851"/>
                  </a:lnTo>
                  <a:lnTo>
                    <a:pt x="1324" y="851"/>
                  </a:lnTo>
                  <a:cubicBezTo>
                    <a:pt x="1302" y="850"/>
                    <a:pt x="1280" y="850"/>
                    <a:pt x="1258" y="850"/>
                  </a:cubicBezTo>
                  <a:cubicBezTo>
                    <a:pt x="506" y="850"/>
                    <a:pt x="1" y="1374"/>
                    <a:pt x="1" y="2048"/>
                  </a:cubicBezTo>
                  <a:lnTo>
                    <a:pt x="1" y="2426"/>
                  </a:lnTo>
                  <a:cubicBezTo>
                    <a:pt x="1" y="4190"/>
                    <a:pt x="1355" y="5608"/>
                    <a:pt x="3088" y="5766"/>
                  </a:cubicBezTo>
                  <a:cubicBezTo>
                    <a:pt x="3498" y="6364"/>
                    <a:pt x="4033" y="6837"/>
                    <a:pt x="4726" y="7120"/>
                  </a:cubicBezTo>
                  <a:cubicBezTo>
                    <a:pt x="4884" y="7183"/>
                    <a:pt x="4947" y="7309"/>
                    <a:pt x="4947" y="7498"/>
                  </a:cubicBezTo>
                  <a:cubicBezTo>
                    <a:pt x="4947" y="8097"/>
                    <a:pt x="4726" y="8885"/>
                    <a:pt x="4348" y="9357"/>
                  </a:cubicBezTo>
                  <a:lnTo>
                    <a:pt x="3718" y="9357"/>
                  </a:lnTo>
                  <a:cubicBezTo>
                    <a:pt x="3529" y="9357"/>
                    <a:pt x="3372" y="9483"/>
                    <a:pt x="3340" y="9641"/>
                  </a:cubicBezTo>
                  <a:lnTo>
                    <a:pt x="2521" y="12130"/>
                  </a:lnTo>
                  <a:cubicBezTo>
                    <a:pt x="2426" y="12382"/>
                    <a:pt x="2615" y="12665"/>
                    <a:pt x="2899" y="12665"/>
                  </a:cubicBezTo>
                  <a:lnTo>
                    <a:pt x="9799" y="12665"/>
                  </a:lnTo>
                  <a:cubicBezTo>
                    <a:pt x="10082" y="12665"/>
                    <a:pt x="10271" y="12382"/>
                    <a:pt x="10177" y="12130"/>
                  </a:cubicBezTo>
                  <a:lnTo>
                    <a:pt x="9357" y="9641"/>
                  </a:lnTo>
                  <a:cubicBezTo>
                    <a:pt x="9326" y="9483"/>
                    <a:pt x="9168" y="9357"/>
                    <a:pt x="8979" y="9357"/>
                  </a:cubicBezTo>
                  <a:lnTo>
                    <a:pt x="8349" y="9357"/>
                  </a:lnTo>
                  <a:cubicBezTo>
                    <a:pt x="7971" y="8885"/>
                    <a:pt x="7751" y="8097"/>
                    <a:pt x="7751" y="7498"/>
                  </a:cubicBezTo>
                  <a:cubicBezTo>
                    <a:pt x="7751" y="7341"/>
                    <a:pt x="7877" y="7183"/>
                    <a:pt x="7971" y="7152"/>
                  </a:cubicBezTo>
                  <a:cubicBezTo>
                    <a:pt x="8601" y="6868"/>
                    <a:pt x="9200" y="6396"/>
                    <a:pt x="9610" y="5829"/>
                  </a:cubicBezTo>
                  <a:cubicBezTo>
                    <a:pt x="10901" y="5734"/>
                    <a:pt x="12004" y="4947"/>
                    <a:pt x="12476" y="3781"/>
                  </a:cubicBezTo>
                  <a:cubicBezTo>
                    <a:pt x="12760" y="3056"/>
                    <a:pt x="12760" y="2552"/>
                    <a:pt x="12760" y="2080"/>
                  </a:cubicBezTo>
                  <a:cubicBezTo>
                    <a:pt x="12760" y="1435"/>
                    <a:pt x="12221" y="850"/>
                    <a:pt x="11581" y="850"/>
                  </a:cubicBezTo>
                  <a:cubicBezTo>
                    <a:pt x="11565" y="850"/>
                    <a:pt x="11548" y="850"/>
                    <a:pt x="11531" y="851"/>
                  </a:cubicBezTo>
                  <a:lnTo>
                    <a:pt x="10271" y="851"/>
                  </a:lnTo>
                  <a:lnTo>
                    <a:pt x="10271" y="410"/>
                  </a:lnTo>
                  <a:cubicBezTo>
                    <a:pt x="10271" y="189"/>
                    <a:pt x="10082" y="0"/>
                    <a:pt x="98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10344;p74">
            <a:extLst>
              <a:ext uri="{FF2B5EF4-FFF2-40B4-BE49-F238E27FC236}">
                <a16:creationId xmlns:a16="http://schemas.microsoft.com/office/drawing/2014/main" id="{D38683B8-B95E-6709-C6FC-BA61CBDE39A1}"/>
              </a:ext>
            </a:extLst>
          </p:cNvPr>
          <p:cNvGrpSpPr/>
          <p:nvPr/>
        </p:nvGrpSpPr>
        <p:grpSpPr>
          <a:xfrm>
            <a:off x="4705744" y="4390897"/>
            <a:ext cx="431520" cy="591477"/>
            <a:chOff x="-38275925" y="1946600"/>
            <a:chExt cx="231600" cy="317450"/>
          </a:xfrm>
          <a:solidFill>
            <a:schemeClr val="bg1"/>
          </a:solidFill>
        </p:grpSpPr>
        <p:sp>
          <p:nvSpPr>
            <p:cNvPr id="80" name="Google Shape;10345;p74">
              <a:extLst>
                <a:ext uri="{FF2B5EF4-FFF2-40B4-BE49-F238E27FC236}">
                  <a16:creationId xmlns:a16="http://schemas.microsoft.com/office/drawing/2014/main" id="{ED1A3158-79EE-121C-DD5A-65736E2B2137}"/>
                </a:ext>
              </a:extLst>
            </p:cNvPr>
            <p:cNvSpPr/>
            <p:nvPr/>
          </p:nvSpPr>
          <p:spPr>
            <a:xfrm>
              <a:off x="-38275925" y="1946600"/>
              <a:ext cx="231600" cy="317450"/>
            </a:xfrm>
            <a:custGeom>
              <a:avLst/>
              <a:gdLst/>
              <a:ahLst/>
              <a:cxnLst/>
              <a:rect l="l" t="t" r="r" b="b"/>
              <a:pathLst>
                <a:path w="9264" h="12698" extrusionOk="0">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346;p74">
              <a:extLst>
                <a:ext uri="{FF2B5EF4-FFF2-40B4-BE49-F238E27FC236}">
                  <a16:creationId xmlns:a16="http://schemas.microsoft.com/office/drawing/2014/main" id="{1922AA22-77FC-5DC9-3EB4-9C218BABF362}"/>
                </a:ext>
              </a:extLst>
            </p:cNvPr>
            <p:cNvSpPr/>
            <p:nvPr/>
          </p:nvSpPr>
          <p:spPr>
            <a:xfrm>
              <a:off x="-38235750" y="1989125"/>
              <a:ext cx="84300" cy="83525"/>
            </a:xfrm>
            <a:custGeom>
              <a:avLst/>
              <a:gdLst/>
              <a:ahLst/>
              <a:cxnLst/>
              <a:rect l="l" t="t" r="r" b="b"/>
              <a:pathLst>
                <a:path w="3372" h="3341" extrusionOk="0">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10347;p74">
            <a:extLst>
              <a:ext uri="{FF2B5EF4-FFF2-40B4-BE49-F238E27FC236}">
                <a16:creationId xmlns:a16="http://schemas.microsoft.com/office/drawing/2014/main" id="{D77562C8-7977-89CB-6BE5-2D1E0E9964EB}"/>
              </a:ext>
            </a:extLst>
          </p:cNvPr>
          <p:cNvSpPr/>
          <p:nvPr/>
        </p:nvSpPr>
        <p:spPr>
          <a:xfrm>
            <a:off x="4623322" y="5074077"/>
            <a:ext cx="592920" cy="591988"/>
          </a:xfrm>
          <a:custGeom>
            <a:avLst/>
            <a:gdLst/>
            <a:ahLst/>
            <a:cxnLst/>
            <a:rect l="l" t="t" r="r" b="b"/>
            <a:pathLst>
              <a:path w="12729" h="12709" extrusionOk="0">
                <a:moveTo>
                  <a:pt x="7089" y="894"/>
                </a:moveTo>
                <a:lnTo>
                  <a:pt x="7089" y="894"/>
                </a:lnTo>
                <a:cubicBezTo>
                  <a:pt x="8160" y="989"/>
                  <a:pt x="9137" y="1461"/>
                  <a:pt x="9956" y="2186"/>
                </a:cubicBezTo>
                <a:lnTo>
                  <a:pt x="8192" y="3950"/>
                </a:lnTo>
                <a:cubicBezTo>
                  <a:pt x="7436" y="3099"/>
                  <a:pt x="7089" y="1934"/>
                  <a:pt x="7089" y="894"/>
                </a:cubicBezTo>
                <a:close/>
                <a:moveTo>
                  <a:pt x="10555" y="2721"/>
                </a:moveTo>
                <a:cubicBezTo>
                  <a:pt x="11248" y="3572"/>
                  <a:pt x="11689" y="4549"/>
                  <a:pt x="11847" y="5620"/>
                </a:cubicBezTo>
                <a:cubicBezTo>
                  <a:pt x="10775" y="5620"/>
                  <a:pt x="9673" y="5242"/>
                  <a:pt x="8791" y="4486"/>
                </a:cubicBezTo>
                <a:lnTo>
                  <a:pt x="10555" y="2721"/>
                </a:lnTo>
                <a:close/>
                <a:moveTo>
                  <a:pt x="6270" y="831"/>
                </a:moveTo>
                <a:cubicBezTo>
                  <a:pt x="6207" y="2154"/>
                  <a:pt x="6680" y="3477"/>
                  <a:pt x="7593" y="4549"/>
                </a:cubicBezTo>
                <a:lnTo>
                  <a:pt x="6365" y="5777"/>
                </a:lnTo>
                <a:lnTo>
                  <a:pt x="2805" y="2186"/>
                </a:lnTo>
                <a:cubicBezTo>
                  <a:pt x="3781" y="1304"/>
                  <a:pt x="5010" y="831"/>
                  <a:pt x="6270" y="831"/>
                </a:cubicBezTo>
                <a:close/>
                <a:moveTo>
                  <a:pt x="2206" y="2721"/>
                </a:moveTo>
                <a:lnTo>
                  <a:pt x="5798" y="6313"/>
                </a:lnTo>
                <a:lnTo>
                  <a:pt x="4569" y="7542"/>
                </a:lnTo>
                <a:cubicBezTo>
                  <a:pt x="3648" y="6620"/>
                  <a:pt x="2337" y="6028"/>
                  <a:pt x="958" y="6028"/>
                </a:cubicBezTo>
                <a:cubicBezTo>
                  <a:pt x="923" y="6028"/>
                  <a:pt x="887" y="6029"/>
                  <a:pt x="851" y="6029"/>
                </a:cubicBezTo>
                <a:cubicBezTo>
                  <a:pt x="946" y="4864"/>
                  <a:pt x="1387" y="3666"/>
                  <a:pt x="2206" y="2721"/>
                </a:cubicBezTo>
                <a:close/>
                <a:moveTo>
                  <a:pt x="8192" y="5147"/>
                </a:moveTo>
                <a:cubicBezTo>
                  <a:pt x="9263" y="6029"/>
                  <a:pt x="10586" y="6470"/>
                  <a:pt x="11878" y="6470"/>
                </a:cubicBezTo>
                <a:cubicBezTo>
                  <a:pt x="11847" y="7699"/>
                  <a:pt x="11405" y="8959"/>
                  <a:pt x="10555" y="9936"/>
                </a:cubicBezTo>
                <a:lnTo>
                  <a:pt x="6963" y="6344"/>
                </a:lnTo>
                <a:lnTo>
                  <a:pt x="8192" y="5147"/>
                </a:lnTo>
                <a:close/>
                <a:moveTo>
                  <a:pt x="1027" y="6910"/>
                </a:moveTo>
                <a:cubicBezTo>
                  <a:pt x="2180" y="6910"/>
                  <a:pt x="3239" y="7378"/>
                  <a:pt x="4002" y="8172"/>
                </a:cubicBezTo>
                <a:lnTo>
                  <a:pt x="2206" y="9967"/>
                </a:lnTo>
                <a:cubicBezTo>
                  <a:pt x="1450" y="9117"/>
                  <a:pt x="1009" y="8046"/>
                  <a:pt x="914" y="6911"/>
                </a:cubicBezTo>
                <a:cubicBezTo>
                  <a:pt x="952" y="6910"/>
                  <a:pt x="989" y="6910"/>
                  <a:pt x="1027" y="6910"/>
                </a:cubicBezTo>
                <a:close/>
                <a:moveTo>
                  <a:pt x="4537" y="8770"/>
                </a:moveTo>
                <a:cubicBezTo>
                  <a:pt x="5104" y="9652"/>
                  <a:pt x="5325" y="10692"/>
                  <a:pt x="5199" y="11700"/>
                </a:cubicBezTo>
                <a:cubicBezTo>
                  <a:pt x="4285" y="11511"/>
                  <a:pt x="3498" y="11133"/>
                  <a:pt x="2805" y="10503"/>
                </a:cubicBezTo>
                <a:lnTo>
                  <a:pt x="4537" y="8770"/>
                </a:lnTo>
                <a:close/>
                <a:moveTo>
                  <a:pt x="6365" y="6911"/>
                </a:moveTo>
                <a:lnTo>
                  <a:pt x="9956" y="10503"/>
                </a:lnTo>
                <a:cubicBezTo>
                  <a:pt x="8948" y="11399"/>
                  <a:pt x="7716" y="11847"/>
                  <a:pt x="6481" y="11847"/>
                </a:cubicBezTo>
                <a:cubicBezTo>
                  <a:pt x="6327" y="11847"/>
                  <a:pt x="6172" y="11840"/>
                  <a:pt x="6018" y="11826"/>
                </a:cubicBezTo>
                <a:cubicBezTo>
                  <a:pt x="6176" y="10566"/>
                  <a:pt x="5892" y="9274"/>
                  <a:pt x="5104" y="8172"/>
                </a:cubicBezTo>
                <a:lnTo>
                  <a:pt x="6365" y="6911"/>
                </a:lnTo>
                <a:close/>
                <a:moveTo>
                  <a:pt x="6349" y="0"/>
                </a:moveTo>
                <a:cubicBezTo>
                  <a:pt x="2842" y="0"/>
                  <a:pt x="1" y="2821"/>
                  <a:pt x="1" y="6344"/>
                </a:cubicBezTo>
                <a:cubicBezTo>
                  <a:pt x="1" y="9873"/>
                  <a:pt x="2836" y="12708"/>
                  <a:pt x="6333" y="12708"/>
                </a:cubicBezTo>
                <a:cubicBezTo>
                  <a:pt x="9830" y="12708"/>
                  <a:pt x="12666" y="9873"/>
                  <a:pt x="12666" y="6344"/>
                </a:cubicBezTo>
                <a:cubicBezTo>
                  <a:pt x="12729" y="2973"/>
                  <a:pt x="10082" y="201"/>
                  <a:pt x="6743" y="12"/>
                </a:cubicBezTo>
                <a:cubicBezTo>
                  <a:pt x="6611" y="4"/>
                  <a:pt x="6479" y="0"/>
                  <a:pt x="634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348;p74">
            <a:extLst>
              <a:ext uri="{FF2B5EF4-FFF2-40B4-BE49-F238E27FC236}">
                <a16:creationId xmlns:a16="http://schemas.microsoft.com/office/drawing/2014/main" id="{C78AF72F-C981-02A3-F6AB-E9E03450D80F}"/>
              </a:ext>
            </a:extLst>
          </p:cNvPr>
          <p:cNvSpPr/>
          <p:nvPr/>
        </p:nvSpPr>
        <p:spPr>
          <a:xfrm>
            <a:off x="4750042" y="5854084"/>
            <a:ext cx="347862" cy="592920"/>
          </a:xfrm>
          <a:custGeom>
            <a:avLst/>
            <a:gdLst/>
            <a:ahLst/>
            <a:cxnLst/>
            <a:rect l="l" t="t" r="r" b="b"/>
            <a:pathLst>
              <a:path w="7468" h="12729" extrusionOk="0">
                <a:moveTo>
                  <a:pt x="3715" y="5763"/>
                </a:moveTo>
                <a:cubicBezTo>
                  <a:pt x="3853" y="5763"/>
                  <a:pt x="3994" y="5833"/>
                  <a:pt x="4096" y="5955"/>
                </a:cubicBezTo>
                <a:cubicBezTo>
                  <a:pt x="4285" y="6239"/>
                  <a:pt x="4096" y="6585"/>
                  <a:pt x="3718" y="6585"/>
                </a:cubicBezTo>
                <a:cubicBezTo>
                  <a:pt x="3561" y="6585"/>
                  <a:pt x="3466" y="6491"/>
                  <a:pt x="3372" y="6396"/>
                </a:cubicBezTo>
                <a:cubicBezTo>
                  <a:pt x="3246" y="6239"/>
                  <a:pt x="3309" y="5955"/>
                  <a:pt x="3498" y="5829"/>
                </a:cubicBezTo>
                <a:cubicBezTo>
                  <a:pt x="3565" y="5784"/>
                  <a:pt x="3639" y="5763"/>
                  <a:pt x="3715" y="5763"/>
                </a:cubicBezTo>
                <a:close/>
                <a:moveTo>
                  <a:pt x="4128" y="1922"/>
                </a:moveTo>
                <a:lnTo>
                  <a:pt x="6554" y="6176"/>
                </a:lnTo>
                <a:lnTo>
                  <a:pt x="5104" y="9074"/>
                </a:lnTo>
                <a:lnTo>
                  <a:pt x="2300" y="9074"/>
                </a:lnTo>
                <a:cubicBezTo>
                  <a:pt x="1954" y="8349"/>
                  <a:pt x="977" y="6333"/>
                  <a:pt x="851" y="6176"/>
                </a:cubicBezTo>
                <a:lnTo>
                  <a:pt x="3309" y="1922"/>
                </a:lnTo>
                <a:lnTo>
                  <a:pt x="3309" y="5010"/>
                </a:lnTo>
                <a:cubicBezTo>
                  <a:pt x="2836" y="5167"/>
                  <a:pt x="2458" y="5640"/>
                  <a:pt x="2458" y="6176"/>
                </a:cubicBezTo>
                <a:cubicBezTo>
                  <a:pt x="2458" y="6837"/>
                  <a:pt x="3025" y="7436"/>
                  <a:pt x="3718" y="7436"/>
                </a:cubicBezTo>
                <a:cubicBezTo>
                  <a:pt x="4411" y="7436"/>
                  <a:pt x="4978" y="6900"/>
                  <a:pt x="4947" y="6176"/>
                </a:cubicBezTo>
                <a:cubicBezTo>
                  <a:pt x="4947" y="5640"/>
                  <a:pt x="4600" y="5199"/>
                  <a:pt x="4128" y="5010"/>
                </a:cubicBezTo>
                <a:lnTo>
                  <a:pt x="4128" y="1922"/>
                </a:lnTo>
                <a:close/>
                <a:moveTo>
                  <a:pt x="4947" y="9893"/>
                </a:moveTo>
                <a:lnTo>
                  <a:pt x="4947" y="11815"/>
                </a:lnTo>
                <a:lnTo>
                  <a:pt x="2458" y="11815"/>
                </a:lnTo>
                <a:lnTo>
                  <a:pt x="2458" y="9893"/>
                </a:lnTo>
                <a:close/>
                <a:moveTo>
                  <a:pt x="3592" y="1"/>
                </a:moveTo>
                <a:cubicBezTo>
                  <a:pt x="3529" y="32"/>
                  <a:pt x="3466" y="95"/>
                  <a:pt x="3435" y="127"/>
                </a:cubicBezTo>
                <a:cubicBezTo>
                  <a:pt x="3435" y="127"/>
                  <a:pt x="3435" y="158"/>
                  <a:pt x="3372" y="158"/>
                </a:cubicBezTo>
                <a:lnTo>
                  <a:pt x="3372" y="190"/>
                </a:lnTo>
                <a:lnTo>
                  <a:pt x="64" y="5987"/>
                </a:lnTo>
                <a:cubicBezTo>
                  <a:pt x="1" y="6113"/>
                  <a:pt x="1" y="6270"/>
                  <a:pt x="64" y="6396"/>
                </a:cubicBezTo>
                <a:lnTo>
                  <a:pt x="1670" y="9610"/>
                </a:lnTo>
                <a:lnTo>
                  <a:pt x="1670" y="12288"/>
                </a:lnTo>
                <a:cubicBezTo>
                  <a:pt x="1670" y="12540"/>
                  <a:pt x="1891" y="12729"/>
                  <a:pt x="2080" y="12729"/>
                </a:cubicBezTo>
                <a:lnTo>
                  <a:pt x="5388" y="12729"/>
                </a:lnTo>
                <a:cubicBezTo>
                  <a:pt x="5608" y="12729"/>
                  <a:pt x="5829" y="12540"/>
                  <a:pt x="5829" y="12288"/>
                </a:cubicBezTo>
                <a:lnTo>
                  <a:pt x="5829" y="9610"/>
                </a:lnTo>
                <a:lnTo>
                  <a:pt x="7436" y="6396"/>
                </a:lnTo>
                <a:cubicBezTo>
                  <a:pt x="7467" y="6239"/>
                  <a:pt x="7436" y="6113"/>
                  <a:pt x="7404" y="5987"/>
                </a:cubicBezTo>
                <a:lnTo>
                  <a:pt x="4096" y="190"/>
                </a:lnTo>
                <a:lnTo>
                  <a:pt x="4096" y="158"/>
                </a:lnTo>
                <a:cubicBezTo>
                  <a:pt x="4096" y="158"/>
                  <a:pt x="4096" y="127"/>
                  <a:pt x="4033" y="127"/>
                </a:cubicBezTo>
                <a:cubicBezTo>
                  <a:pt x="4002" y="95"/>
                  <a:pt x="3970" y="32"/>
                  <a:pt x="387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10349;p74">
            <a:extLst>
              <a:ext uri="{FF2B5EF4-FFF2-40B4-BE49-F238E27FC236}">
                <a16:creationId xmlns:a16="http://schemas.microsoft.com/office/drawing/2014/main" id="{4E1229CD-BBEE-172A-9E9D-B96690E5D9C7}"/>
              </a:ext>
            </a:extLst>
          </p:cNvPr>
          <p:cNvGrpSpPr/>
          <p:nvPr/>
        </p:nvGrpSpPr>
        <p:grpSpPr>
          <a:xfrm>
            <a:off x="3224360" y="6602318"/>
            <a:ext cx="604659" cy="588541"/>
            <a:chOff x="-37190575" y="1951325"/>
            <a:chExt cx="324525" cy="315875"/>
          </a:xfrm>
          <a:solidFill>
            <a:schemeClr val="bg1"/>
          </a:solidFill>
        </p:grpSpPr>
        <p:sp>
          <p:nvSpPr>
            <p:cNvPr id="85" name="Google Shape;10350;p74">
              <a:extLst>
                <a:ext uri="{FF2B5EF4-FFF2-40B4-BE49-F238E27FC236}">
                  <a16:creationId xmlns:a16="http://schemas.microsoft.com/office/drawing/2014/main" id="{A85B07AD-2D52-0667-309C-F06B01B3E25C}"/>
                </a:ext>
              </a:extLst>
            </p:cNvPr>
            <p:cNvSpPr/>
            <p:nvPr/>
          </p:nvSpPr>
          <p:spPr>
            <a:xfrm>
              <a:off x="-37190575" y="1951325"/>
              <a:ext cx="324525" cy="315875"/>
            </a:xfrm>
            <a:custGeom>
              <a:avLst/>
              <a:gdLst/>
              <a:ahLst/>
              <a:cxnLst/>
              <a:rect l="l" t="t" r="r" b="b"/>
              <a:pathLst>
                <a:path w="12981" h="12635" extrusionOk="0">
                  <a:moveTo>
                    <a:pt x="6693" y="790"/>
                  </a:moveTo>
                  <a:cubicBezTo>
                    <a:pt x="8301" y="790"/>
                    <a:pt x="9913" y="1489"/>
                    <a:pt x="11028" y="2868"/>
                  </a:cubicBezTo>
                  <a:cubicBezTo>
                    <a:pt x="11752" y="3813"/>
                    <a:pt x="12193" y="5010"/>
                    <a:pt x="12193" y="6270"/>
                  </a:cubicBezTo>
                  <a:cubicBezTo>
                    <a:pt x="12162" y="7058"/>
                    <a:pt x="11563" y="7593"/>
                    <a:pt x="10870" y="7593"/>
                  </a:cubicBezTo>
                  <a:lnTo>
                    <a:pt x="10019" y="7593"/>
                  </a:lnTo>
                  <a:cubicBezTo>
                    <a:pt x="8854" y="7593"/>
                    <a:pt x="7940" y="8539"/>
                    <a:pt x="7940" y="9704"/>
                  </a:cubicBezTo>
                  <a:lnTo>
                    <a:pt x="7940" y="10523"/>
                  </a:lnTo>
                  <a:cubicBezTo>
                    <a:pt x="7940" y="11216"/>
                    <a:pt x="7404" y="11784"/>
                    <a:pt x="6680" y="11815"/>
                  </a:cubicBezTo>
                  <a:cubicBezTo>
                    <a:pt x="6239" y="11815"/>
                    <a:pt x="5892" y="11784"/>
                    <a:pt x="5420" y="11658"/>
                  </a:cubicBezTo>
                  <a:cubicBezTo>
                    <a:pt x="3844" y="11311"/>
                    <a:pt x="2490" y="10208"/>
                    <a:pt x="1765" y="8791"/>
                  </a:cubicBezTo>
                  <a:cubicBezTo>
                    <a:pt x="536" y="6428"/>
                    <a:pt x="1261" y="3340"/>
                    <a:pt x="3624" y="1733"/>
                  </a:cubicBezTo>
                  <a:cubicBezTo>
                    <a:pt x="4545" y="1102"/>
                    <a:pt x="5618" y="790"/>
                    <a:pt x="6693" y="790"/>
                  </a:cubicBezTo>
                  <a:close/>
                  <a:moveTo>
                    <a:pt x="6648" y="1"/>
                  </a:moveTo>
                  <a:cubicBezTo>
                    <a:pt x="4474" y="1"/>
                    <a:pt x="2553" y="1103"/>
                    <a:pt x="1419" y="2805"/>
                  </a:cubicBezTo>
                  <a:cubicBezTo>
                    <a:pt x="95" y="4726"/>
                    <a:pt x="1" y="7215"/>
                    <a:pt x="1009" y="9169"/>
                  </a:cubicBezTo>
                  <a:cubicBezTo>
                    <a:pt x="2080" y="11216"/>
                    <a:pt x="4191" y="12634"/>
                    <a:pt x="6680" y="12634"/>
                  </a:cubicBezTo>
                  <a:cubicBezTo>
                    <a:pt x="7814" y="12634"/>
                    <a:pt x="8791" y="11689"/>
                    <a:pt x="8791" y="10523"/>
                  </a:cubicBezTo>
                  <a:lnTo>
                    <a:pt x="8791" y="9704"/>
                  </a:lnTo>
                  <a:cubicBezTo>
                    <a:pt x="8791" y="8980"/>
                    <a:pt x="9358" y="8444"/>
                    <a:pt x="10019" y="8444"/>
                  </a:cubicBezTo>
                  <a:lnTo>
                    <a:pt x="10870" y="8444"/>
                  </a:lnTo>
                  <a:cubicBezTo>
                    <a:pt x="12004" y="8444"/>
                    <a:pt x="12981" y="7499"/>
                    <a:pt x="12981" y="6333"/>
                  </a:cubicBezTo>
                  <a:cubicBezTo>
                    <a:pt x="12981" y="2962"/>
                    <a:pt x="10240" y="1"/>
                    <a:pt x="6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351;p74">
              <a:extLst>
                <a:ext uri="{FF2B5EF4-FFF2-40B4-BE49-F238E27FC236}">
                  <a16:creationId xmlns:a16="http://schemas.microsoft.com/office/drawing/2014/main" id="{F890BD29-2164-4976-D461-1383DE4D8D0C}"/>
                </a:ext>
              </a:extLst>
            </p:cNvPr>
            <p:cNvSpPr/>
            <p:nvPr/>
          </p:nvSpPr>
          <p:spPr>
            <a:xfrm>
              <a:off x="-37081875" y="2162600"/>
              <a:ext cx="72475" cy="63100"/>
            </a:xfrm>
            <a:custGeom>
              <a:avLst/>
              <a:gdLst/>
              <a:ahLst/>
              <a:cxnLst/>
              <a:rect l="l" t="t" r="r" b="b"/>
              <a:pathLst>
                <a:path w="2899" h="2524" extrusionOk="0">
                  <a:moveTo>
                    <a:pt x="1418" y="812"/>
                  </a:moveTo>
                  <a:cubicBezTo>
                    <a:pt x="1670" y="812"/>
                    <a:pt x="1859" y="1001"/>
                    <a:pt x="1859" y="1253"/>
                  </a:cubicBezTo>
                  <a:cubicBezTo>
                    <a:pt x="1859" y="1474"/>
                    <a:pt x="1670" y="1663"/>
                    <a:pt x="1418" y="1663"/>
                  </a:cubicBezTo>
                  <a:cubicBezTo>
                    <a:pt x="1198" y="1663"/>
                    <a:pt x="1009" y="1474"/>
                    <a:pt x="1009" y="1253"/>
                  </a:cubicBezTo>
                  <a:cubicBezTo>
                    <a:pt x="1009" y="1001"/>
                    <a:pt x="1198" y="812"/>
                    <a:pt x="1418" y="812"/>
                  </a:cubicBezTo>
                  <a:close/>
                  <a:moveTo>
                    <a:pt x="1405" y="0"/>
                  </a:moveTo>
                  <a:cubicBezTo>
                    <a:pt x="1250" y="0"/>
                    <a:pt x="1094" y="28"/>
                    <a:pt x="946" y="88"/>
                  </a:cubicBezTo>
                  <a:cubicBezTo>
                    <a:pt x="316" y="371"/>
                    <a:pt x="0" y="1127"/>
                    <a:pt x="284" y="1757"/>
                  </a:cubicBezTo>
                  <a:cubicBezTo>
                    <a:pt x="496" y="2229"/>
                    <a:pt x="973" y="2524"/>
                    <a:pt x="1463" y="2524"/>
                  </a:cubicBezTo>
                  <a:cubicBezTo>
                    <a:pt x="1628" y="2524"/>
                    <a:pt x="1795" y="2490"/>
                    <a:pt x="1954" y="2419"/>
                  </a:cubicBezTo>
                  <a:cubicBezTo>
                    <a:pt x="2584" y="2135"/>
                    <a:pt x="2899" y="1379"/>
                    <a:pt x="2615" y="749"/>
                  </a:cubicBezTo>
                  <a:cubicBezTo>
                    <a:pt x="2399" y="292"/>
                    <a:pt x="1907" y="0"/>
                    <a:pt x="1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352;p74">
              <a:extLst>
                <a:ext uri="{FF2B5EF4-FFF2-40B4-BE49-F238E27FC236}">
                  <a16:creationId xmlns:a16="http://schemas.microsoft.com/office/drawing/2014/main" id="{714E016B-FB85-9ED7-8534-2678213CAEAD}"/>
                </a:ext>
              </a:extLst>
            </p:cNvPr>
            <p:cNvSpPr/>
            <p:nvPr/>
          </p:nvSpPr>
          <p:spPr>
            <a:xfrm>
              <a:off x="-37144875" y="2099025"/>
              <a:ext cx="72475" cy="62875"/>
            </a:xfrm>
            <a:custGeom>
              <a:avLst/>
              <a:gdLst/>
              <a:ahLst/>
              <a:cxnLst/>
              <a:rect l="l" t="t" r="r" b="b"/>
              <a:pathLst>
                <a:path w="2899" h="2515" extrusionOk="0">
                  <a:moveTo>
                    <a:pt x="1418" y="835"/>
                  </a:moveTo>
                  <a:cubicBezTo>
                    <a:pt x="1670" y="835"/>
                    <a:pt x="1859" y="1024"/>
                    <a:pt x="1859" y="1276"/>
                  </a:cubicBezTo>
                  <a:cubicBezTo>
                    <a:pt x="1859" y="1496"/>
                    <a:pt x="1670" y="1685"/>
                    <a:pt x="1418" y="1685"/>
                  </a:cubicBezTo>
                  <a:cubicBezTo>
                    <a:pt x="1197" y="1685"/>
                    <a:pt x="1008" y="1496"/>
                    <a:pt x="1008" y="1276"/>
                  </a:cubicBezTo>
                  <a:cubicBezTo>
                    <a:pt x="1008" y="1024"/>
                    <a:pt x="1197" y="835"/>
                    <a:pt x="1418" y="835"/>
                  </a:cubicBezTo>
                  <a:close/>
                  <a:moveTo>
                    <a:pt x="1411" y="0"/>
                  </a:moveTo>
                  <a:cubicBezTo>
                    <a:pt x="1254" y="0"/>
                    <a:pt x="1096" y="26"/>
                    <a:pt x="945" y="79"/>
                  </a:cubicBezTo>
                  <a:cubicBezTo>
                    <a:pt x="315" y="362"/>
                    <a:pt x="0" y="1118"/>
                    <a:pt x="284" y="1748"/>
                  </a:cubicBezTo>
                  <a:cubicBezTo>
                    <a:pt x="496" y="2220"/>
                    <a:pt x="972" y="2515"/>
                    <a:pt x="1463" y="2515"/>
                  </a:cubicBezTo>
                  <a:cubicBezTo>
                    <a:pt x="1628" y="2515"/>
                    <a:pt x="1795" y="2481"/>
                    <a:pt x="1953" y="2410"/>
                  </a:cubicBezTo>
                  <a:cubicBezTo>
                    <a:pt x="2583" y="2126"/>
                    <a:pt x="2899" y="1370"/>
                    <a:pt x="2615" y="740"/>
                  </a:cubicBezTo>
                  <a:cubicBezTo>
                    <a:pt x="2399" y="261"/>
                    <a:pt x="1910" y="0"/>
                    <a:pt x="14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353;p74">
              <a:extLst>
                <a:ext uri="{FF2B5EF4-FFF2-40B4-BE49-F238E27FC236}">
                  <a16:creationId xmlns:a16="http://schemas.microsoft.com/office/drawing/2014/main" id="{D1D6CB2E-DAAD-6A6A-3A01-41DC45674D17}"/>
                </a:ext>
              </a:extLst>
            </p:cNvPr>
            <p:cNvSpPr/>
            <p:nvPr/>
          </p:nvSpPr>
          <p:spPr>
            <a:xfrm>
              <a:off x="-37123625" y="2014875"/>
              <a:ext cx="71700" cy="62775"/>
            </a:xfrm>
            <a:custGeom>
              <a:avLst/>
              <a:gdLst/>
              <a:ahLst/>
              <a:cxnLst/>
              <a:rect l="l" t="t" r="r" b="b"/>
              <a:pathLst>
                <a:path w="2868" h="2511" extrusionOk="0">
                  <a:moveTo>
                    <a:pt x="1418" y="798"/>
                  </a:moveTo>
                  <a:cubicBezTo>
                    <a:pt x="1639" y="798"/>
                    <a:pt x="1828" y="1019"/>
                    <a:pt x="1828" y="1239"/>
                  </a:cubicBezTo>
                  <a:cubicBezTo>
                    <a:pt x="1828" y="1460"/>
                    <a:pt x="1639" y="1680"/>
                    <a:pt x="1418" y="1680"/>
                  </a:cubicBezTo>
                  <a:cubicBezTo>
                    <a:pt x="1166" y="1680"/>
                    <a:pt x="977" y="1460"/>
                    <a:pt x="977" y="1239"/>
                  </a:cubicBezTo>
                  <a:cubicBezTo>
                    <a:pt x="1009" y="1019"/>
                    <a:pt x="1166" y="798"/>
                    <a:pt x="1418" y="798"/>
                  </a:cubicBezTo>
                  <a:close/>
                  <a:moveTo>
                    <a:pt x="1431" y="0"/>
                  </a:moveTo>
                  <a:cubicBezTo>
                    <a:pt x="1269" y="0"/>
                    <a:pt x="1105" y="34"/>
                    <a:pt x="946" y="105"/>
                  </a:cubicBezTo>
                  <a:cubicBezTo>
                    <a:pt x="316" y="389"/>
                    <a:pt x="1" y="1113"/>
                    <a:pt x="253" y="1743"/>
                  </a:cubicBezTo>
                  <a:cubicBezTo>
                    <a:pt x="472" y="2231"/>
                    <a:pt x="974" y="2511"/>
                    <a:pt x="1481" y="2511"/>
                  </a:cubicBezTo>
                  <a:cubicBezTo>
                    <a:pt x="1630" y="2511"/>
                    <a:pt x="1780" y="2487"/>
                    <a:pt x="1923" y="2436"/>
                  </a:cubicBezTo>
                  <a:cubicBezTo>
                    <a:pt x="2553" y="2153"/>
                    <a:pt x="2868" y="1397"/>
                    <a:pt x="2584" y="767"/>
                  </a:cubicBezTo>
                  <a:cubicBezTo>
                    <a:pt x="2372" y="295"/>
                    <a:pt x="1913" y="0"/>
                    <a:pt x="14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354;p74">
              <a:extLst>
                <a:ext uri="{FF2B5EF4-FFF2-40B4-BE49-F238E27FC236}">
                  <a16:creationId xmlns:a16="http://schemas.microsoft.com/office/drawing/2014/main" id="{421687A9-BD8F-EAC8-BC43-D2431CE9319E}"/>
                </a:ext>
              </a:extLst>
            </p:cNvPr>
            <p:cNvSpPr/>
            <p:nvPr/>
          </p:nvSpPr>
          <p:spPr>
            <a:xfrm>
              <a:off x="-37039350" y="1993250"/>
              <a:ext cx="71700" cy="63125"/>
            </a:xfrm>
            <a:custGeom>
              <a:avLst/>
              <a:gdLst/>
              <a:ahLst/>
              <a:cxnLst/>
              <a:rect l="l" t="t" r="r" b="b"/>
              <a:pathLst>
                <a:path w="2868" h="2525" extrusionOk="0">
                  <a:moveTo>
                    <a:pt x="1418" y="844"/>
                  </a:moveTo>
                  <a:cubicBezTo>
                    <a:pt x="1671" y="844"/>
                    <a:pt x="1860" y="1033"/>
                    <a:pt x="1860" y="1285"/>
                  </a:cubicBezTo>
                  <a:cubicBezTo>
                    <a:pt x="1860" y="1506"/>
                    <a:pt x="1671" y="1726"/>
                    <a:pt x="1418" y="1726"/>
                  </a:cubicBezTo>
                  <a:cubicBezTo>
                    <a:pt x="1198" y="1726"/>
                    <a:pt x="977" y="1506"/>
                    <a:pt x="977" y="1285"/>
                  </a:cubicBezTo>
                  <a:cubicBezTo>
                    <a:pt x="977" y="1033"/>
                    <a:pt x="1198" y="844"/>
                    <a:pt x="1418" y="844"/>
                  </a:cubicBezTo>
                  <a:close/>
                  <a:moveTo>
                    <a:pt x="1402" y="1"/>
                  </a:moveTo>
                  <a:cubicBezTo>
                    <a:pt x="1248" y="1"/>
                    <a:pt x="1094" y="29"/>
                    <a:pt x="946" y="88"/>
                  </a:cubicBezTo>
                  <a:cubicBezTo>
                    <a:pt x="316" y="372"/>
                    <a:pt x="1" y="1128"/>
                    <a:pt x="284" y="1758"/>
                  </a:cubicBezTo>
                  <a:cubicBezTo>
                    <a:pt x="496" y="2229"/>
                    <a:pt x="955" y="2524"/>
                    <a:pt x="1437" y="2524"/>
                  </a:cubicBezTo>
                  <a:cubicBezTo>
                    <a:pt x="1599" y="2524"/>
                    <a:pt x="1764" y="2491"/>
                    <a:pt x="1923" y="2419"/>
                  </a:cubicBezTo>
                  <a:cubicBezTo>
                    <a:pt x="2553" y="2136"/>
                    <a:pt x="2868" y="1411"/>
                    <a:pt x="2616" y="781"/>
                  </a:cubicBezTo>
                  <a:cubicBezTo>
                    <a:pt x="2399" y="299"/>
                    <a:pt x="1905" y="1"/>
                    <a:pt x="14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10355;p74">
            <a:extLst>
              <a:ext uri="{FF2B5EF4-FFF2-40B4-BE49-F238E27FC236}">
                <a16:creationId xmlns:a16="http://schemas.microsoft.com/office/drawing/2014/main" id="{7197874D-8AAC-ED5A-97A1-11CBAFA4E6E1}"/>
              </a:ext>
            </a:extLst>
          </p:cNvPr>
          <p:cNvSpPr/>
          <p:nvPr/>
        </p:nvSpPr>
        <p:spPr>
          <a:xfrm>
            <a:off x="3806324" y="2261655"/>
            <a:ext cx="598790" cy="591429"/>
          </a:xfrm>
          <a:custGeom>
            <a:avLst/>
            <a:gdLst/>
            <a:ahLst/>
            <a:cxnLst/>
            <a:rect l="l" t="t" r="r" b="b"/>
            <a:pathLst>
              <a:path w="12855" h="12697" extrusionOk="0">
                <a:moveTo>
                  <a:pt x="8035" y="1032"/>
                </a:moveTo>
                <a:lnTo>
                  <a:pt x="11847" y="4844"/>
                </a:lnTo>
                <a:lnTo>
                  <a:pt x="7468" y="9223"/>
                </a:lnTo>
                <a:lnTo>
                  <a:pt x="3655" y="5380"/>
                </a:lnTo>
                <a:lnTo>
                  <a:pt x="8035" y="1032"/>
                </a:lnTo>
                <a:close/>
                <a:moveTo>
                  <a:pt x="3057" y="5978"/>
                </a:moveTo>
                <a:lnTo>
                  <a:pt x="6869" y="9790"/>
                </a:lnTo>
                <a:lnTo>
                  <a:pt x="4916" y="11775"/>
                </a:lnTo>
                <a:cubicBezTo>
                  <a:pt x="4837" y="11854"/>
                  <a:pt x="4727" y="11893"/>
                  <a:pt x="4616" y="11893"/>
                </a:cubicBezTo>
                <a:cubicBezTo>
                  <a:pt x="4506" y="11893"/>
                  <a:pt x="4396" y="11854"/>
                  <a:pt x="4317" y="11775"/>
                </a:cubicBezTo>
                <a:lnTo>
                  <a:pt x="1104" y="8530"/>
                </a:lnTo>
                <a:cubicBezTo>
                  <a:pt x="946" y="8372"/>
                  <a:pt x="946" y="8120"/>
                  <a:pt x="1104" y="7963"/>
                </a:cubicBezTo>
                <a:lnTo>
                  <a:pt x="3057" y="5978"/>
                </a:lnTo>
                <a:close/>
                <a:moveTo>
                  <a:pt x="7987" y="0"/>
                </a:moveTo>
                <a:cubicBezTo>
                  <a:pt x="7877" y="0"/>
                  <a:pt x="7767" y="39"/>
                  <a:pt x="7688" y="118"/>
                </a:cubicBezTo>
                <a:lnTo>
                  <a:pt x="442" y="7364"/>
                </a:lnTo>
                <a:cubicBezTo>
                  <a:pt x="1" y="7837"/>
                  <a:pt x="1" y="8625"/>
                  <a:pt x="442" y="9129"/>
                </a:cubicBezTo>
                <a:lnTo>
                  <a:pt x="3687" y="12342"/>
                </a:lnTo>
                <a:cubicBezTo>
                  <a:pt x="3923" y="12578"/>
                  <a:pt x="4238" y="12697"/>
                  <a:pt x="4557" y="12697"/>
                </a:cubicBezTo>
                <a:cubicBezTo>
                  <a:pt x="4876" y="12697"/>
                  <a:pt x="5199" y="12578"/>
                  <a:pt x="5451" y="12342"/>
                </a:cubicBezTo>
                <a:lnTo>
                  <a:pt x="12697" y="5096"/>
                </a:lnTo>
                <a:cubicBezTo>
                  <a:pt x="12855" y="4970"/>
                  <a:pt x="12855" y="4686"/>
                  <a:pt x="12697" y="4529"/>
                </a:cubicBezTo>
                <a:lnTo>
                  <a:pt x="8287" y="118"/>
                </a:lnTo>
                <a:cubicBezTo>
                  <a:pt x="8208" y="39"/>
                  <a:pt x="8098" y="0"/>
                  <a:pt x="798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10356;p74">
            <a:extLst>
              <a:ext uri="{FF2B5EF4-FFF2-40B4-BE49-F238E27FC236}">
                <a16:creationId xmlns:a16="http://schemas.microsoft.com/office/drawing/2014/main" id="{CA8FAC16-71FE-1B83-A819-4894EAF77AF1}"/>
              </a:ext>
            </a:extLst>
          </p:cNvPr>
          <p:cNvGrpSpPr/>
          <p:nvPr/>
        </p:nvGrpSpPr>
        <p:grpSpPr>
          <a:xfrm>
            <a:off x="3857831" y="3098948"/>
            <a:ext cx="591429" cy="463753"/>
            <a:chOff x="-41694200" y="2382950"/>
            <a:chExt cx="317425" cy="248900"/>
          </a:xfrm>
          <a:solidFill>
            <a:schemeClr val="bg1"/>
          </a:solidFill>
        </p:grpSpPr>
        <p:sp>
          <p:nvSpPr>
            <p:cNvPr id="92" name="Google Shape;10357;p74">
              <a:extLst>
                <a:ext uri="{FF2B5EF4-FFF2-40B4-BE49-F238E27FC236}">
                  <a16:creationId xmlns:a16="http://schemas.microsoft.com/office/drawing/2014/main" id="{BB1A9304-4EEA-814B-D679-528D5CDC9E13}"/>
                </a:ext>
              </a:extLst>
            </p:cNvPr>
            <p:cNvSpPr/>
            <p:nvPr/>
          </p:nvSpPr>
          <p:spPr>
            <a:xfrm>
              <a:off x="-41694200" y="2382950"/>
              <a:ext cx="317425" cy="248900"/>
            </a:xfrm>
            <a:custGeom>
              <a:avLst/>
              <a:gdLst/>
              <a:ahLst/>
              <a:cxnLst/>
              <a:rect l="l" t="t" r="r" b="b"/>
              <a:pathLst>
                <a:path w="12697" h="9956" extrusionOk="0">
                  <a:moveTo>
                    <a:pt x="10555" y="851"/>
                  </a:moveTo>
                  <a:cubicBezTo>
                    <a:pt x="10807" y="851"/>
                    <a:pt x="10964" y="1040"/>
                    <a:pt x="10964" y="1292"/>
                  </a:cubicBezTo>
                  <a:lnTo>
                    <a:pt x="10964" y="7499"/>
                  </a:lnTo>
                  <a:lnTo>
                    <a:pt x="1576" y="7499"/>
                  </a:lnTo>
                  <a:lnTo>
                    <a:pt x="1576" y="1292"/>
                  </a:lnTo>
                  <a:lnTo>
                    <a:pt x="1607" y="1292"/>
                  </a:lnTo>
                  <a:cubicBezTo>
                    <a:pt x="1607" y="1040"/>
                    <a:pt x="1828" y="882"/>
                    <a:pt x="2017" y="851"/>
                  </a:cubicBezTo>
                  <a:close/>
                  <a:moveTo>
                    <a:pt x="8507" y="8286"/>
                  </a:moveTo>
                  <a:lnTo>
                    <a:pt x="8507" y="8727"/>
                  </a:lnTo>
                  <a:cubicBezTo>
                    <a:pt x="8507" y="8918"/>
                    <a:pt x="8633" y="9073"/>
                    <a:pt x="8777" y="9137"/>
                  </a:cubicBezTo>
                  <a:lnTo>
                    <a:pt x="1198" y="9137"/>
                  </a:lnTo>
                  <a:cubicBezTo>
                    <a:pt x="1009" y="9137"/>
                    <a:pt x="851" y="9011"/>
                    <a:pt x="788" y="8853"/>
                  </a:cubicBezTo>
                  <a:cubicBezTo>
                    <a:pt x="757" y="8759"/>
                    <a:pt x="788" y="8759"/>
                    <a:pt x="788" y="8286"/>
                  </a:cubicBezTo>
                  <a:close/>
                  <a:moveTo>
                    <a:pt x="10145" y="8286"/>
                  </a:moveTo>
                  <a:lnTo>
                    <a:pt x="10145" y="8727"/>
                  </a:lnTo>
                  <a:cubicBezTo>
                    <a:pt x="10145" y="8918"/>
                    <a:pt x="10254" y="9073"/>
                    <a:pt x="10402" y="9137"/>
                  </a:cubicBezTo>
                  <a:lnTo>
                    <a:pt x="9051" y="9137"/>
                  </a:lnTo>
                  <a:cubicBezTo>
                    <a:pt x="9186" y="9073"/>
                    <a:pt x="9294" y="8918"/>
                    <a:pt x="9294" y="8727"/>
                  </a:cubicBezTo>
                  <a:lnTo>
                    <a:pt x="9294" y="8286"/>
                  </a:lnTo>
                  <a:close/>
                  <a:moveTo>
                    <a:pt x="11783" y="8286"/>
                  </a:moveTo>
                  <a:lnTo>
                    <a:pt x="11783" y="8727"/>
                  </a:lnTo>
                  <a:cubicBezTo>
                    <a:pt x="11815" y="8979"/>
                    <a:pt x="11626" y="9137"/>
                    <a:pt x="11374" y="9137"/>
                  </a:cubicBezTo>
                  <a:lnTo>
                    <a:pt x="10720" y="9137"/>
                  </a:lnTo>
                  <a:cubicBezTo>
                    <a:pt x="10874" y="9073"/>
                    <a:pt x="10964" y="8918"/>
                    <a:pt x="10964" y="8727"/>
                  </a:cubicBezTo>
                  <a:lnTo>
                    <a:pt x="10964" y="8286"/>
                  </a:lnTo>
                  <a:close/>
                  <a:moveTo>
                    <a:pt x="2048" y="0"/>
                  </a:moveTo>
                  <a:cubicBezTo>
                    <a:pt x="1387" y="0"/>
                    <a:pt x="788" y="536"/>
                    <a:pt x="820" y="1261"/>
                  </a:cubicBezTo>
                  <a:lnTo>
                    <a:pt x="820" y="7467"/>
                  </a:lnTo>
                  <a:lnTo>
                    <a:pt x="347" y="7467"/>
                  </a:lnTo>
                  <a:cubicBezTo>
                    <a:pt x="158" y="7467"/>
                    <a:pt x="0" y="7625"/>
                    <a:pt x="0" y="7814"/>
                  </a:cubicBezTo>
                  <a:lnTo>
                    <a:pt x="0" y="8696"/>
                  </a:lnTo>
                  <a:cubicBezTo>
                    <a:pt x="0" y="9357"/>
                    <a:pt x="568" y="9956"/>
                    <a:pt x="1229" y="9956"/>
                  </a:cubicBezTo>
                  <a:lnTo>
                    <a:pt x="11437" y="9956"/>
                  </a:lnTo>
                  <a:cubicBezTo>
                    <a:pt x="12098" y="9956"/>
                    <a:pt x="12697" y="9389"/>
                    <a:pt x="12697" y="8696"/>
                  </a:cubicBezTo>
                  <a:lnTo>
                    <a:pt x="12697" y="7877"/>
                  </a:lnTo>
                  <a:cubicBezTo>
                    <a:pt x="12634" y="7656"/>
                    <a:pt x="12445" y="7467"/>
                    <a:pt x="12224" y="7467"/>
                  </a:cubicBezTo>
                  <a:lnTo>
                    <a:pt x="11815" y="7467"/>
                  </a:lnTo>
                  <a:lnTo>
                    <a:pt x="11815" y="1261"/>
                  </a:lnTo>
                  <a:cubicBezTo>
                    <a:pt x="11815" y="567"/>
                    <a:pt x="11279" y="0"/>
                    <a:pt x="105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358;p74">
              <a:extLst>
                <a:ext uri="{FF2B5EF4-FFF2-40B4-BE49-F238E27FC236}">
                  <a16:creationId xmlns:a16="http://schemas.microsoft.com/office/drawing/2014/main" id="{4AE9CA4B-F735-287E-1B22-271C96D0933E}"/>
                </a:ext>
              </a:extLst>
            </p:cNvPr>
            <p:cNvSpPr/>
            <p:nvPr/>
          </p:nvSpPr>
          <p:spPr>
            <a:xfrm>
              <a:off x="-41586600" y="2425550"/>
              <a:ext cx="107450" cy="102925"/>
            </a:xfrm>
            <a:custGeom>
              <a:avLst/>
              <a:gdLst/>
              <a:ahLst/>
              <a:cxnLst/>
              <a:rect l="l" t="t" r="r" b="b"/>
              <a:pathLst>
                <a:path w="4298" h="4117" extrusionOk="0">
                  <a:moveTo>
                    <a:pt x="1147" y="1037"/>
                  </a:moveTo>
                  <a:lnTo>
                    <a:pt x="2218" y="1384"/>
                  </a:lnTo>
                  <a:lnTo>
                    <a:pt x="1493" y="2108"/>
                  </a:lnTo>
                  <a:lnTo>
                    <a:pt x="1147" y="1037"/>
                  </a:lnTo>
                  <a:close/>
                  <a:moveTo>
                    <a:pt x="466" y="1"/>
                  </a:moveTo>
                  <a:cubicBezTo>
                    <a:pt x="209" y="1"/>
                    <a:pt x="1" y="267"/>
                    <a:pt x="107" y="533"/>
                  </a:cubicBezTo>
                  <a:lnTo>
                    <a:pt x="926" y="3022"/>
                  </a:lnTo>
                  <a:cubicBezTo>
                    <a:pt x="987" y="3184"/>
                    <a:pt x="1164" y="3293"/>
                    <a:pt x="1341" y="3293"/>
                  </a:cubicBezTo>
                  <a:cubicBezTo>
                    <a:pt x="1441" y="3293"/>
                    <a:pt x="1540" y="3259"/>
                    <a:pt x="1619" y="3180"/>
                  </a:cubicBezTo>
                  <a:lnTo>
                    <a:pt x="2155" y="2613"/>
                  </a:lnTo>
                  <a:lnTo>
                    <a:pt x="3541" y="3999"/>
                  </a:lnTo>
                  <a:cubicBezTo>
                    <a:pt x="3620" y="4077"/>
                    <a:pt x="3730" y="4117"/>
                    <a:pt x="3840" y="4117"/>
                  </a:cubicBezTo>
                  <a:cubicBezTo>
                    <a:pt x="3951" y="4117"/>
                    <a:pt x="4061" y="4077"/>
                    <a:pt x="4140" y="3999"/>
                  </a:cubicBezTo>
                  <a:cubicBezTo>
                    <a:pt x="4297" y="3841"/>
                    <a:pt x="4297" y="3558"/>
                    <a:pt x="4140" y="3400"/>
                  </a:cubicBezTo>
                  <a:lnTo>
                    <a:pt x="2722" y="2077"/>
                  </a:lnTo>
                  <a:lnTo>
                    <a:pt x="3258" y="1510"/>
                  </a:lnTo>
                  <a:cubicBezTo>
                    <a:pt x="3510" y="1289"/>
                    <a:pt x="3384" y="911"/>
                    <a:pt x="3100" y="848"/>
                  </a:cubicBezTo>
                  <a:lnTo>
                    <a:pt x="611" y="29"/>
                  </a:lnTo>
                  <a:cubicBezTo>
                    <a:pt x="562" y="10"/>
                    <a:pt x="514" y="1"/>
                    <a:pt x="4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10359;p74">
            <a:extLst>
              <a:ext uri="{FF2B5EF4-FFF2-40B4-BE49-F238E27FC236}">
                <a16:creationId xmlns:a16="http://schemas.microsoft.com/office/drawing/2014/main" id="{905AEE12-48F7-92F2-7C01-F2D20D4658F5}"/>
              </a:ext>
            </a:extLst>
          </p:cNvPr>
          <p:cNvGrpSpPr/>
          <p:nvPr/>
        </p:nvGrpSpPr>
        <p:grpSpPr>
          <a:xfrm>
            <a:off x="3852803" y="3658050"/>
            <a:ext cx="594365" cy="591477"/>
            <a:chOff x="-41695775" y="2683025"/>
            <a:chExt cx="319000" cy="317450"/>
          </a:xfrm>
          <a:solidFill>
            <a:schemeClr val="bg1"/>
          </a:solidFill>
        </p:grpSpPr>
        <p:sp>
          <p:nvSpPr>
            <p:cNvPr id="95" name="Google Shape;10360;p74">
              <a:extLst>
                <a:ext uri="{FF2B5EF4-FFF2-40B4-BE49-F238E27FC236}">
                  <a16:creationId xmlns:a16="http://schemas.microsoft.com/office/drawing/2014/main" id="{40B8656D-F001-CEA4-C444-56AFB1EC8E6E}"/>
                </a:ext>
              </a:extLst>
            </p:cNvPr>
            <p:cNvSpPr/>
            <p:nvPr/>
          </p:nvSpPr>
          <p:spPr>
            <a:xfrm>
              <a:off x="-41695775" y="2683025"/>
              <a:ext cx="319000" cy="317450"/>
            </a:xfrm>
            <a:custGeom>
              <a:avLst/>
              <a:gdLst/>
              <a:ahLst/>
              <a:cxnLst/>
              <a:rect l="l" t="t" r="r" b="b"/>
              <a:pathLst>
                <a:path w="12760" h="12698" extrusionOk="0">
                  <a:moveTo>
                    <a:pt x="6238" y="2521"/>
                  </a:moveTo>
                  <a:lnTo>
                    <a:pt x="10240" y="5199"/>
                  </a:lnTo>
                  <a:lnTo>
                    <a:pt x="10240" y="11815"/>
                  </a:lnTo>
                  <a:lnTo>
                    <a:pt x="2521" y="11815"/>
                  </a:lnTo>
                  <a:lnTo>
                    <a:pt x="2521" y="5199"/>
                  </a:lnTo>
                  <a:lnTo>
                    <a:pt x="6238" y="2521"/>
                  </a:lnTo>
                  <a:close/>
                  <a:moveTo>
                    <a:pt x="6270" y="1"/>
                  </a:moveTo>
                  <a:cubicBezTo>
                    <a:pt x="6049" y="1"/>
                    <a:pt x="5860" y="190"/>
                    <a:pt x="5860" y="379"/>
                  </a:cubicBezTo>
                  <a:lnTo>
                    <a:pt x="5860" y="1859"/>
                  </a:lnTo>
                  <a:lnTo>
                    <a:pt x="1891" y="4695"/>
                  </a:lnTo>
                  <a:lnTo>
                    <a:pt x="221" y="5861"/>
                  </a:lnTo>
                  <a:cubicBezTo>
                    <a:pt x="32" y="5987"/>
                    <a:pt x="0" y="6270"/>
                    <a:pt x="158" y="6459"/>
                  </a:cubicBezTo>
                  <a:cubicBezTo>
                    <a:pt x="229" y="6566"/>
                    <a:pt x="342" y="6623"/>
                    <a:pt x="466" y="6623"/>
                  </a:cubicBezTo>
                  <a:cubicBezTo>
                    <a:pt x="560" y="6623"/>
                    <a:pt x="661" y="6590"/>
                    <a:pt x="757" y="6522"/>
                  </a:cubicBezTo>
                  <a:lnTo>
                    <a:pt x="1733" y="5829"/>
                  </a:lnTo>
                  <a:lnTo>
                    <a:pt x="1733" y="12288"/>
                  </a:lnTo>
                  <a:cubicBezTo>
                    <a:pt x="1733" y="12508"/>
                    <a:pt x="1922" y="12697"/>
                    <a:pt x="2111" y="12697"/>
                  </a:cubicBezTo>
                  <a:lnTo>
                    <a:pt x="10649" y="12697"/>
                  </a:lnTo>
                  <a:cubicBezTo>
                    <a:pt x="10901" y="12697"/>
                    <a:pt x="11059" y="12508"/>
                    <a:pt x="11059" y="12288"/>
                  </a:cubicBezTo>
                  <a:lnTo>
                    <a:pt x="11059" y="5798"/>
                  </a:lnTo>
                  <a:lnTo>
                    <a:pt x="12035" y="6491"/>
                  </a:lnTo>
                  <a:cubicBezTo>
                    <a:pt x="12114" y="6543"/>
                    <a:pt x="12204" y="6568"/>
                    <a:pt x="12294" y="6568"/>
                  </a:cubicBezTo>
                  <a:cubicBezTo>
                    <a:pt x="12418" y="6568"/>
                    <a:pt x="12542" y="6519"/>
                    <a:pt x="12634" y="6428"/>
                  </a:cubicBezTo>
                  <a:cubicBezTo>
                    <a:pt x="12760" y="6207"/>
                    <a:pt x="12697" y="5987"/>
                    <a:pt x="12571" y="5829"/>
                  </a:cubicBezTo>
                  <a:lnTo>
                    <a:pt x="10901" y="4632"/>
                  </a:lnTo>
                  <a:cubicBezTo>
                    <a:pt x="10901" y="4632"/>
                    <a:pt x="6679" y="1796"/>
                    <a:pt x="6648" y="1796"/>
                  </a:cubicBezTo>
                  <a:lnTo>
                    <a:pt x="6648" y="379"/>
                  </a:lnTo>
                  <a:cubicBezTo>
                    <a:pt x="6648" y="158"/>
                    <a:pt x="6459" y="1"/>
                    <a:pt x="62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361;p74">
              <a:extLst>
                <a:ext uri="{FF2B5EF4-FFF2-40B4-BE49-F238E27FC236}">
                  <a16:creationId xmlns:a16="http://schemas.microsoft.com/office/drawing/2014/main" id="{76781AD0-C9B9-7C98-0CAD-7E7CA8F69476}"/>
                </a:ext>
              </a:extLst>
            </p:cNvPr>
            <p:cNvSpPr/>
            <p:nvPr/>
          </p:nvSpPr>
          <p:spPr>
            <a:xfrm>
              <a:off x="-41615450" y="2813750"/>
              <a:ext cx="152050" cy="144975"/>
            </a:xfrm>
            <a:custGeom>
              <a:avLst/>
              <a:gdLst/>
              <a:ahLst/>
              <a:cxnLst/>
              <a:rect l="l" t="t" r="r" b="b"/>
              <a:pathLst>
                <a:path w="6082" h="5799" extrusionOk="0">
                  <a:moveTo>
                    <a:pt x="3050" y="782"/>
                  </a:moveTo>
                  <a:cubicBezTo>
                    <a:pt x="3325" y="782"/>
                    <a:pt x="3606" y="835"/>
                    <a:pt x="3876" y="947"/>
                  </a:cubicBezTo>
                  <a:cubicBezTo>
                    <a:pt x="4853" y="1419"/>
                    <a:pt x="5357" y="2616"/>
                    <a:pt x="4916" y="3656"/>
                  </a:cubicBezTo>
                  <a:cubicBezTo>
                    <a:pt x="4601" y="4412"/>
                    <a:pt x="3908" y="4916"/>
                    <a:pt x="3025" y="4916"/>
                  </a:cubicBezTo>
                  <a:cubicBezTo>
                    <a:pt x="1545" y="4916"/>
                    <a:pt x="568" y="3436"/>
                    <a:pt x="1135" y="2049"/>
                  </a:cubicBezTo>
                  <a:cubicBezTo>
                    <a:pt x="1465" y="1248"/>
                    <a:pt x="2235" y="782"/>
                    <a:pt x="3050" y="782"/>
                  </a:cubicBezTo>
                  <a:close/>
                  <a:moveTo>
                    <a:pt x="2968" y="0"/>
                  </a:moveTo>
                  <a:cubicBezTo>
                    <a:pt x="1995" y="0"/>
                    <a:pt x="1120" y="497"/>
                    <a:pt x="631" y="1262"/>
                  </a:cubicBezTo>
                  <a:cubicBezTo>
                    <a:pt x="95" y="2081"/>
                    <a:pt x="1" y="3152"/>
                    <a:pt x="347" y="4034"/>
                  </a:cubicBezTo>
                  <a:cubicBezTo>
                    <a:pt x="789" y="5074"/>
                    <a:pt x="1860" y="5798"/>
                    <a:pt x="3057" y="5798"/>
                  </a:cubicBezTo>
                  <a:cubicBezTo>
                    <a:pt x="4034" y="5798"/>
                    <a:pt x="4884" y="5326"/>
                    <a:pt x="5451" y="4538"/>
                  </a:cubicBezTo>
                  <a:cubicBezTo>
                    <a:pt x="5987" y="3719"/>
                    <a:pt x="6081" y="2648"/>
                    <a:pt x="5735" y="1766"/>
                  </a:cubicBezTo>
                  <a:cubicBezTo>
                    <a:pt x="5294" y="726"/>
                    <a:pt x="4223" y="1"/>
                    <a:pt x="3057" y="1"/>
                  </a:cubicBezTo>
                  <a:cubicBezTo>
                    <a:pt x="3027" y="1"/>
                    <a:pt x="2997" y="0"/>
                    <a:pt x="29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362;p74">
              <a:extLst>
                <a:ext uri="{FF2B5EF4-FFF2-40B4-BE49-F238E27FC236}">
                  <a16:creationId xmlns:a16="http://schemas.microsoft.com/office/drawing/2014/main" id="{47BE4FCE-2F04-6001-BEFA-18232FEB8747}"/>
                </a:ext>
              </a:extLst>
            </p:cNvPr>
            <p:cNvSpPr/>
            <p:nvPr/>
          </p:nvSpPr>
          <p:spPr>
            <a:xfrm>
              <a:off x="-41550075" y="2853950"/>
              <a:ext cx="40200" cy="42550"/>
            </a:xfrm>
            <a:custGeom>
              <a:avLst/>
              <a:gdLst/>
              <a:ahLst/>
              <a:cxnLst/>
              <a:rect l="l" t="t" r="r" b="b"/>
              <a:pathLst>
                <a:path w="1608" h="1702" extrusionOk="0">
                  <a:moveTo>
                    <a:pt x="379" y="0"/>
                  </a:moveTo>
                  <a:cubicBezTo>
                    <a:pt x="190" y="0"/>
                    <a:pt x="1" y="221"/>
                    <a:pt x="1" y="441"/>
                  </a:cubicBezTo>
                  <a:lnTo>
                    <a:pt x="1" y="1260"/>
                  </a:lnTo>
                  <a:cubicBezTo>
                    <a:pt x="1" y="1512"/>
                    <a:pt x="190" y="1701"/>
                    <a:pt x="379" y="1701"/>
                  </a:cubicBezTo>
                  <a:lnTo>
                    <a:pt x="1230" y="1701"/>
                  </a:lnTo>
                  <a:cubicBezTo>
                    <a:pt x="1450" y="1701"/>
                    <a:pt x="1608" y="1512"/>
                    <a:pt x="1608" y="1260"/>
                  </a:cubicBezTo>
                  <a:cubicBezTo>
                    <a:pt x="1608" y="1040"/>
                    <a:pt x="1419" y="851"/>
                    <a:pt x="1230" y="851"/>
                  </a:cubicBezTo>
                  <a:lnTo>
                    <a:pt x="788" y="851"/>
                  </a:lnTo>
                  <a:lnTo>
                    <a:pt x="788" y="410"/>
                  </a:lnTo>
                  <a:cubicBezTo>
                    <a:pt x="788" y="158"/>
                    <a:pt x="568"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10363;p74">
            <a:extLst>
              <a:ext uri="{FF2B5EF4-FFF2-40B4-BE49-F238E27FC236}">
                <a16:creationId xmlns:a16="http://schemas.microsoft.com/office/drawing/2014/main" id="{34CC0C86-F441-E8C9-6104-1C06781F16F2}"/>
              </a:ext>
            </a:extLst>
          </p:cNvPr>
          <p:cNvGrpSpPr/>
          <p:nvPr/>
        </p:nvGrpSpPr>
        <p:grpSpPr>
          <a:xfrm>
            <a:off x="1862517" y="4437849"/>
            <a:ext cx="541542" cy="594411"/>
            <a:chOff x="-39792875" y="1971800"/>
            <a:chExt cx="290650" cy="319025"/>
          </a:xfrm>
          <a:solidFill>
            <a:schemeClr val="bg1"/>
          </a:solidFill>
        </p:grpSpPr>
        <p:sp>
          <p:nvSpPr>
            <p:cNvPr id="99" name="Google Shape;10364;p74">
              <a:extLst>
                <a:ext uri="{FF2B5EF4-FFF2-40B4-BE49-F238E27FC236}">
                  <a16:creationId xmlns:a16="http://schemas.microsoft.com/office/drawing/2014/main" id="{FC9F5803-29B7-520B-6185-94B9EF283C16}"/>
                </a:ext>
              </a:extLst>
            </p:cNvPr>
            <p:cNvSpPr/>
            <p:nvPr/>
          </p:nvSpPr>
          <p:spPr>
            <a:xfrm>
              <a:off x="-39667650" y="2145075"/>
              <a:ext cx="40975" cy="41775"/>
            </a:xfrm>
            <a:custGeom>
              <a:avLst/>
              <a:gdLst/>
              <a:ahLst/>
              <a:cxnLst/>
              <a:rect l="l" t="t" r="r" b="b"/>
              <a:pathLst>
                <a:path w="1639" h="1671" extrusionOk="0">
                  <a:moveTo>
                    <a:pt x="820" y="1"/>
                  </a:moveTo>
                  <a:cubicBezTo>
                    <a:pt x="379" y="1"/>
                    <a:pt x="1" y="379"/>
                    <a:pt x="1" y="852"/>
                  </a:cubicBezTo>
                  <a:cubicBezTo>
                    <a:pt x="1" y="1293"/>
                    <a:pt x="379" y="1671"/>
                    <a:pt x="820" y="1671"/>
                  </a:cubicBezTo>
                  <a:cubicBezTo>
                    <a:pt x="1261" y="1671"/>
                    <a:pt x="1639" y="1293"/>
                    <a:pt x="1639" y="852"/>
                  </a:cubicBezTo>
                  <a:cubicBezTo>
                    <a:pt x="1639" y="379"/>
                    <a:pt x="1261"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365;p74">
              <a:extLst>
                <a:ext uri="{FF2B5EF4-FFF2-40B4-BE49-F238E27FC236}">
                  <a16:creationId xmlns:a16="http://schemas.microsoft.com/office/drawing/2014/main" id="{66FE4366-109B-D23C-D7BA-8EDA62389ACE}"/>
                </a:ext>
              </a:extLst>
            </p:cNvPr>
            <p:cNvSpPr/>
            <p:nvPr/>
          </p:nvSpPr>
          <p:spPr>
            <a:xfrm>
              <a:off x="-39792875" y="1971800"/>
              <a:ext cx="290650" cy="319025"/>
            </a:xfrm>
            <a:custGeom>
              <a:avLst/>
              <a:gdLst/>
              <a:ahLst/>
              <a:cxnLst/>
              <a:rect l="l" t="t" r="r" b="b"/>
              <a:pathLst>
                <a:path w="11626" h="12761" extrusionOk="0">
                  <a:moveTo>
                    <a:pt x="6207" y="3687"/>
                  </a:moveTo>
                  <a:cubicBezTo>
                    <a:pt x="6900" y="3687"/>
                    <a:pt x="7436" y="4222"/>
                    <a:pt x="7436" y="4884"/>
                  </a:cubicBezTo>
                  <a:lnTo>
                    <a:pt x="7436" y="11910"/>
                  </a:lnTo>
                  <a:lnTo>
                    <a:pt x="4159" y="11910"/>
                  </a:lnTo>
                  <a:lnTo>
                    <a:pt x="4159" y="4884"/>
                  </a:lnTo>
                  <a:cubicBezTo>
                    <a:pt x="4159" y="4222"/>
                    <a:pt x="4726" y="3687"/>
                    <a:pt x="5388" y="3687"/>
                  </a:cubicBezTo>
                  <a:close/>
                  <a:moveTo>
                    <a:pt x="10744" y="914"/>
                  </a:moveTo>
                  <a:lnTo>
                    <a:pt x="10744" y="3939"/>
                  </a:lnTo>
                  <a:cubicBezTo>
                    <a:pt x="9767" y="4412"/>
                    <a:pt x="9105" y="5420"/>
                    <a:pt x="9105" y="6554"/>
                  </a:cubicBezTo>
                  <a:cubicBezTo>
                    <a:pt x="9105" y="7688"/>
                    <a:pt x="9767" y="8665"/>
                    <a:pt x="10744" y="9137"/>
                  </a:cubicBezTo>
                  <a:cubicBezTo>
                    <a:pt x="10775" y="10145"/>
                    <a:pt x="10775" y="11280"/>
                    <a:pt x="10775" y="11910"/>
                  </a:cubicBezTo>
                  <a:lnTo>
                    <a:pt x="8318" y="11910"/>
                  </a:lnTo>
                  <a:lnTo>
                    <a:pt x="8318" y="4884"/>
                  </a:lnTo>
                  <a:cubicBezTo>
                    <a:pt x="8318" y="3750"/>
                    <a:pt x="7373" y="2805"/>
                    <a:pt x="6207" y="2805"/>
                  </a:cubicBezTo>
                  <a:lnTo>
                    <a:pt x="5388" y="2805"/>
                  </a:lnTo>
                  <a:cubicBezTo>
                    <a:pt x="4254" y="2805"/>
                    <a:pt x="3308" y="3750"/>
                    <a:pt x="3308" y="4884"/>
                  </a:cubicBezTo>
                  <a:lnTo>
                    <a:pt x="3308" y="11910"/>
                  </a:lnTo>
                  <a:lnTo>
                    <a:pt x="820" y="11910"/>
                  </a:lnTo>
                  <a:lnTo>
                    <a:pt x="820" y="9137"/>
                  </a:lnTo>
                  <a:cubicBezTo>
                    <a:pt x="2174" y="8507"/>
                    <a:pt x="2804" y="7026"/>
                    <a:pt x="2332" y="5640"/>
                  </a:cubicBezTo>
                  <a:cubicBezTo>
                    <a:pt x="2080" y="4884"/>
                    <a:pt x="1544" y="4254"/>
                    <a:pt x="820" y="3939"/>
                  </a:cubicBezTo>
                  <a:lnTo>
                    <a:pt x="820" y="914"/>
                  </a:lnTo>
                  <a:close/>
                  <a:moveTo>
                    <a:pt x="441" y="1"/>
                  </a:moveTo>
                  <a:cubicBezTo>
                    <a:pt x="189" y="1"/>
                    <a:pt x="0" y="221"/>
                    <a:pt x="0" y="442"/>
                  </a:cubicBezTo>
                  <a:lnTo>
                    <a:pt x="0" y="4191"/>
                  </a:lnTo>
                  <a:cubicBezTo>
                    <a:pt x="0" y="4349"/>
                    <a:pt x="126" y="4506"/>
                    <a:pt x="284" y="4569"/>
                  </a:cubicBezTo>
                  <a:cubicBezTo>
                    <a:pt x="1072" y="4853"/>
                    <a:pt x="1639" y="5609"/>
                    <a:pt x="1639" y="6522"/>
                  </a:cubicBezTo>
                  <a:cubicBezTo>
                    <a:pt x="1639" y="7404"/>
                    <a:pt x="1072" y="8161"/>
                    <a:pt x="284" y="8476"/>
                  </a:cubicBezTo>
                  <a:cubicBezTo>
                    <a:pt x="126" y="8507"/>
                    <a:pt x="0" y="8665"/>
                    <a:pt x="0" y="8885"/>
                  </a:cubicBezTo>
                  <a:lnTo>
                    <a:pt x="0" y="12351"/>
                  </a:lnTo>
                  <a:cubicBezTo>
                    <a:pt x="0" y="12571"/>
                    <a:pt x="189" y="12760"/>
                    <a:pt x="441" y="12760"/>
                  </a:cubicBezTo>
                  <a:lnTo>
                    <a:pt x="11185" y="12760"/>
                  </a:lnTo>
                  <a:cubicBezTo>
                    <a:pt x="11405" y="12760"/>
                    <a:pt x="11563" y="12571"/>
                    <a:pt x="11626" y="12382"/>
                  </a:cubicBezTo>
                  <a:lnTo>
                    <a:pt x="11626" y="8885"/>
                  </a:lnTo>
                  <a:cubicBezTo>
                    <a:pt x="11626" y="8696"/>
                    <a:pt x="11500" y="8539"/>
                    <a:pt x="11342" y="8476"/>
                  </a:cubicBezTo>
                  <a:cubicBezTo>
                    <a:pt x="10555" y="8192"/>
                    <a:pt x="9956" y="7404"/>
                    <a:pt x="9956" y="6522"/>
                  </a:cubicBezTo>
                  <a:cubicBezTo>
                    <a:pt x="9956" y="5609"/>
                    <a:pt x="10555" y="4853"/>
                    <a:pt x="11342" y="4569"/>
                  </a:cubicBezTo>
                  <a:cubicBezTo>
                    <a:pt x="11500" y="4538"/>
                    <a:pt x="11626" y="4380"/>
                    <a:pt x="11626" y="4191"/>
                  </a:cubicBezTo>
                  <a:lnTo>
                    <a:pt x="11626" y="442"/>
                  </a:lnTo>
                  <a:cubicBezTo>
                    <a:pt x="11626" y="221"/>
                    <a:pt x="11405" y="1"/>
                    <a:pt x="11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366;p74">
            <a:extLst>
              <a:ext uri="{FF2B5EF4-FFF2-40B4-BE49-F238E27FC236}">
                <a16:creationId xmlns:a16="http://schemas.microsoft.com/office/drawing/2014/main" id="{47A0F9F4-B372-7A73-2CBC-15414D54B941}"/>
              </a:ext>
            </a:extLst>
          </p:cNvPr>
          <p:cNvSpPr/>
          <p:nvPr/>
        </p:nvSpPr>
        <p:spPr>
          <a:xfrm>
            <a:off x="1835880" y="5855201"/>
            <a:ext cx="588541" cy="590684"/>
          </a:xfrm>
          <a:custGeom>
            <a:avLst/>
            <a:gdLst/>
            <a:ahLst/>
            <a:cxnLst/>
            <a:rect l="l" t="t" r="r" b="b"/>
            <a:pathLst>
              <a:path w="12635" h="12681" extrusionOk="0">
                <a:moveTo>
                  <a:pt x="2017" y="865"/>
                </a:moveTo>
                <a:lnTo>
                  <a:pt x="3624" y="1275"/>
                </a:lnTo>
                <a:cubicBezTo>
                  <a:pt x="3655" y="1370"/>
                  <a:pt x="2679" y="4961"/>
                  <a:pt x="2679" y="4961"/>
                </a:cubicBezTo>
                <a:lnTo>
                  <a:pt x="2553" y="5339"/>
                </a:lnTo>
                <a:lnTo>
                  <a:pt x="946" y="4898"/>
                </a:lnTo>
                <a:lnTo>
                  <a:pt x="2017" y="865"/>
                </a:lnTo>
                <a:close/>
                <a:moveTo>
                  <a:pt x="10460" y="4867"/>
                </a:moveTo>
                <a:lnTo>
                  <a:pt x="11689" y="5182"/>
                </a:lnTo>
                <a:lnTo>
                  <a:pt x="11469" y="6001"/>
                </a:lnTo>
                <a:lnTo>
                  <a:pt x="10240" y="5686"/>
                </a:lnTo>
                <a:lnTo>
                  <a:pt x="10460" y="4867"/>
                </a:lnTo>
                <a:close/>
                <a:moveTo>
                  <a:pt x="4159" y="2346"/>
                </a:moveTo>
                <a:lnTo>
                  <a:pt x="9799" y="3858"/>
                </a:lnTo>
                <a:lnTo>
                  <a:pt x="9200" y="6284"/>
                </a:lnTo>
                <a:lnTo>
                  <a:pt x="8381" y="6064"/>
                </a:lnTo>
                <a:cubicBezTo>
                  <a:pt x="8413" y="5465"/>
                  <a:pt x="8161" y="4867"/>
                  <a:pt x="7625" y="4552"/>
                </a:cubicBezTo>
                <a:cubicBezTo>
                  <a:pt x="7341" y="4366"/>
                  <a:pt x="7014" y="4275"/>
                  <a:pt x="6691" y="4275"/>
                </a:cubicBezTo>
                <a:cubicBezTo>
                  <a:pt x="6084" y="4275"/>
                  <a:pt x="5487" y="4596"/>
                  <a:pt x="5199" y="5213"/>
                </a:cubicBezTo>
                <a:cubicBezTo>
                  <a:pt x="4601" y="5056"/>
                  <a:pt x="3529" y="4804"/>
                  <a:pt x="3529" y="4804"/>
                </a:cubicBezTo>
                <a:cubicBezTo>
                  <a:pt x="3624" y="4552"/>
                  <a:pt x="4128" y="2630"/>
                  <a:pt x="4159" y="2346"/>
                </a:cubicBezTo>
                <a:close/>
                <a:moveTo>
                  <a:pt x="6746" y="5106"/>
                </a:moveTo>
                <a:cubicBezTo>
                  <a:pt x="7102" y="5106"/>
                  <a:pt x="7435" y="5355"/>
                  <a:pt x="7562" y="5686"/>
                </a:cubicBezTo>
                <a:cubicBezTo>
                  <a:pt x="7594" y="5906"/>
                  <a:pt x="7594" y="6095"/>
                  <a:pt x="7531" y="6284"/>
                </a:cubicBezTo>
                <a:cubicBezTo>
                  <a:pt x="7368" y="6610"/>
                  <a:pt x="7067" y="6798"/>
                  <a:pt x="6756" y="6798"/>
                </a:cubicBezTo>
                <a:cubicBezTo>
                  <a:pt x="6646" y="6798"/>
                  <a:pt x="6535" y="6775"/>
                  <a:pt x="6428" y="6725"/>
                </a:cubicBezTo>
                <a:cubicBezTo>
                  <a:pt x="6176" y="6631"/>
                  <a:pt x="6018" y="6442"/>
                  <a:pt x="5955" y="6221"/>
                </a:cubicBezTo>
                <a:cubicBezTo>
                  <a:pt x="5798" y="5749"/>
                  <a:pt x="6050" y="5276"/>
                  <a:pt x="6491" y="5150"/>
                </a:cubicBezTo>
                <a:cubicBezTo>
                  <a:pt x="6575" y="5120"/>
                  <a:pt x="6661" y="5106"/>
                  <a:pt x="6746" y="5106"/>
                </a:cubicBezTo>
                <a:close/>
                <a:moveTo>
                  <a:pt x="7531" y="7387"/>
                </a:moveTo>
                <a:lnTo>
                  <a:pt x="8476" y="9277"/>
                </a:lnTo>
                <a:lnTo>
                  <a:pt x="4947" y="9277"/>
                </a:lnTo>
                <a:lnTo>
                  <a:pt x="5955" y="7387"/>
                </a:lnTo>
                <a:cubicBezTo>
                  <a:pt x="6192" y="7529"/>
                  <a:pt x="6451" y="7600"/>
                  <a:pt x="6719" y="7600"/>
                </a:cubicBezTo>
                <a:cubicBezTo>
                  <a:pt x="6987" y="7600"/>
                  <a:pt x="7263" y="7529"/>
                  <a:pt x="7531" y="7387"/>
                </a:cubicBezTo>
                <a:close/>
                <a:moveTo>
                  <a:pt x="1791" y="1"/>
                </a:moveTo>
                <a:cubicBezTo>
                  <a:pt x="1607" y="1"/>
                  <a:pt x="1440" y="138"/>
                  <a:pt x="1387" y="298"/>
                </a:cubicBezTo>
                <a:lnTo>
                  <a:pt x="95" y="5150"/>
                </a:lnTo>
                <a:cubicBezTo>
                  <a:pt x="1" y="5371"/>
                  <a:pt x="158" y="5591"/>
                  <a:pt x="347" y="5654"/>
                </a:cubicBezTo>
                <a:lnTo>
                  <a:pt x="2742" y="6284"/>
                </a:lnTo>
                <a:cubicBezTo>
                  <a:pt x="2773" y="6288"/>
                  <a:pt x="2804" y="6290"/>
                  <a:pt x="2833" y="6290"/>
                </a:cubicBezTo>
                <a:cubicBezTo>
                  <a:pt x="3040" y="6290"/>
                  <a:pt x="3195" y="6194"/>
                  <a:pt x="3277" y="6001"/>
                </a:cubicBezTo>
                <a:lnTo>
                  <a:pt x="3403" y="5623"/>
                </a:lnTo>
                <a:lnTo>
                  <a:pt x="5073" y="6095"/>
                </a:lnTo>
                <a:cubicBezTo>
                  <a:pt x="5073" y="6379"/>
                  <a:pt x="5199" y="6631"/>
                  <a:pt x="5325" y="6883"/>
                </a:cubicBezTo>
                <a:lnTo>
                  <a:pt x="2616" y="12081"/>
                </a:lnTo>
                <a:cubicBezTo>
                  <a:pt x="2490" y="12270"/>
                  <a:pt x="2553" y="12522"/>
                  <a:pt x="2773" y="12617"/>
                </a:cubicBezTo>
                <a:cubicBezTo>
                  <a:pt x="2838" y="12660"/>
                  <a:pt x="2907" y="12681"/>
                  <a:pt x="2974" y="12681"/>
                </a:cubicBezTo>
                <a:cubicBezTo>
                  <a:pt x="3103" y="12681"/>
                  <a:pt x="3226" y="12604"/>
                  <a:pt x="3309" y="12459"/>
                </a:cubicBezTo>
                <a:lnTo>
                  <a:pt x="4538" y="10191"/>
                </a:lnTo>
                <a:cubicBezTo>
                  <a:pt x="4559" y="10201"/>
                  <a:pt x="4538" y="10205"/>
                  <a:pt x="4668" y="10205"/>
                </a:cubicBezTo>
                <a:cubicBezTo>
                  <a:pt x="4930" y="10205"/>
                  <a:pt x="5798" y="10191"/>
                  <a:pt x="8822" y="10191"/>
                </a:cubicBezTo>
                <a:lnTo>
                  <a:pt x="8917" y="10191"/>
                </a:lnTo>
                <a:lnTo>
                  <a:pt x="10082" y="12459"/>
                </a:lnTo>
                <a:cubicBezTo>
                  <a:pt x="10165" y="12604"/>
                  <a:pt x="10289" y="12681"/>
                  <a:pt x="10426" y="12681"/>
                </a:cubicBezTo>
                <a:cubicBezTo>
                  <a:pt x="10498" y="12681"/>
                  <a:pt x="10574" y="12660"/>
                  <a:pt x="10650" y="12617"/>
                </a:cubicBezTo>
                <a:cubicBezTo>
                  <a:pt x="10839" y="12522"/>
                  <a:pt x="10902" y="12270"/>
                  <a:pt x="10807" y="12081"/>
                </a:cubicBezTo>
                <a:lnTo>
                  <a:pt x="8129" y="6914"/>
                </a:lnTo>
                <a:lnTo>
                  <a:pt x="9389" y="7261"/>
                </a:lnTo>
                <a:cubicBezTo>
                  <a:pt x="9428" y="7272"/>
                  <a:pt x="9466" y="7277"/>
                  <a:pt x="9503" y="7277"/>
                </a:cubicBezTo>
                <a:cubicBezTo>
                  <a:pt x="9674" y="7277"/>
                  <a:pt x="9816" y="7164"/>
                  <a:pt x="9893" y="7009"/>
                </a:cubicBezTo>
                <a:lnTo>
                  <a:pt x="10019" y="6599"/>
                </a:lnTo>
                <a:lnTo>
                  <a:pt x="11626" y="7040"/>
                </a:lnTo>
                <a:cubicBezTo>
                  <a:pt x="11660" y="7050"/>
                  <a:pt x="11694" y="7055"/>
                  <a:pt x="11727" y="7055"/>
                </a:cubicBezTo>
                <a:cubicBezTo>
                  <a:pt x="11910" y="7055"/>
                  <a:pt x="12077" y="6917"/>
                  <a:pt x="12130" y="6757"/>
                </a:cubicBezTo>
                <a:lnTo>
                  <a:pt x="12571" y="5150"/>
                </a:lnTo>
                <a:cubicBezTo>
                  <a:pt x="12634" y="4804"/>
                  <a:pt x="12508" y="4583"/>
                  <a:pt x="12288" y="4520"/>
                </a:cubicBezTo>
                <a:lnTo>
                  <a:pt x="10681" y="4079"/>
                </a:lnTo>
                <a:lnTo>
                  <a:pt x="10776" y="3701"/>
                </a:lnTo>
                <a:cubicBezTo>
                  <a:pt x="10839" y="3449"/>
                  <a:pt x="10713" y="3260"/>
                  <a:pt x="10523" y="3165"/>
                </a:cubicBezTo>
                <a:lnTo>
                  <a:pt x="4443" y="1559"/>
                </a:lnTo>
                <a:lnTo>
                  <a:pt x="4569" y="1181"/>
                </a:lnTo>
                <a:cubicBezTo>
                  <a:pt x="4601" y="928"/>
                  <a:pt x="4506" y="739"/>
                  <a:pt x="4285" y="645"/>
                </a:cubicBezTo>
                <a:lnTo>
                  <a:pt x="1891" y="15"/>
                </a:lnTo>
                <a:cubicBezTo>
                  <a:pt x="1857" y="5"/>
                  <a:pt x="1824" y="1"/>
                  <a:pt x="179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367;p74">
            <a:extLst>
              <a:ext uri="{FF2B5EF4-FFF2-40B4-BE49-F238E27FC236}">
                <a16:creationId xmlns:a16="http://schemas.microsoft.com/office/drawing/2014/main" id="{92FEB691-2A10-56D4-867A-CE6294C53623}"/>
              </a:ext>
            </a:extLst>
          </p:cNvPr>
          <p:cNvGrpSpPr/>
          <p:nvPr/>
        </p:nvGrpSpPr>
        <p:grpSpPr>
          <a:xfrm>
            <a:off x="5307673" y="4393830"/>
            <a:ext cx="607593" cy="589660"/>
            <a:chOff x="-37956150" y="1948175"/>
            <a:chExt cx="326100" cy="316475"/>
          </a:xfrm>
          <a:solidFill>
            <a:schemeClr val="bg1"/>
          </a:solidFill>
        </p:grpSpPr>
        <p:sp>
          <p:nvSpPr>
            <p:cNvPr id="103" name="Google Shape;10368;p74">
              <a:extLst>
                <a:ext uri="{FF2B5EF4-FFF2-40B4-BE49-F238E27FC236}">
                  <a16:creationId xmlns:a16="http://schemas.microsoft.com/office/drawing/2014/main" id="{E9A22BB6-B8FF-45E0-3328-D123CE8E2D2C}"/>
                </a:ext>
              </a:extLst>
            </p:cNvPr>
            <p:cNvSpPr/>
            <p:nvPr/>
          </p:nvSpPr>
          <p:spPr>
            <a:xfrm>
              <a:off x="-37956150" y="1948175"/>
              <a:ext cx="326100" cy="316475"/>
            </a:xfrm>
            <a:custGeom>
              <a:avLst/>
              <a:gdLst/>
              <a:ahLst/>
              <a:cxnLst/>
              <a:rect l="l" t="t" r="r" b="b"/>
              <a:pathLst>
                <a:path w="13044" h="12659" extrusionOk="0">
                  <a:moveTo>
                    <a:pt x="11627" y="844"/>
                  </a:moveTo>
                  <a:cubicBezTo>
                    <a:pt x="11847" y="844"/>
                    <a:pt x="12067" y="993"/>
                    <a:pt x="12067" y="1229"/>
                  </a:cubicBezTo>
                  <a:cubicBezTo>
                    <a:pt x="12067" y="1355"/>
                    <a:pt x="12036" y="1418"/>
                    <a:pt x="11941" y="1513"/>
                  </a:cubicBezTo>
                  <a:lnTo>
                    <a:pt x="9106" y="4254"/>
                  </a:lnTo>
                  <a:cubicBezTo>
                    <a:pt x="8948" y="4065"/>
                    <a:pt x="8759" y="3876"/>
                    <a:pt x="8507" y="3687"/>
                  </a:cubicBezTo>
                  <a:cubicBezTo>
                    <a:pt x="9358" y="2899"/>
                    <a:pt x="11343" y="946"/>
                    <a:pt x="11343" y="946"/>
                  </a:cubicBezTo>
                  <a:cubicBezTo>
                    <a:pt x="11423" y="876"/>
                    <a:pt x="11525" y="844"/>
                    <a:pt x="11627" y="844"/>
                  </a:cubicBezTo>
                  <a:close/>
                  <a:moveTo>
                    <a:pt x="3845" y="10712"/>
                  </a:moveTo>
                  <a:lnTo>
                    <a:pt x="4412" y="11311"/>
                  </a:lnTo>
                  <a:lnTo>
                    <a:pt x="4065" y="11657"/>
                  </a:lnTo>
                  <a:cubicBezTo>
                    <a:pt x="3986" y="11736"/>
                    <a:pt x="3876" y="11776"/>
                    <a:pt x="3766" y="11776"/>
                  </a:cubicBezTo>
                  <a:cubicBezTo>
                    <a:pt x="3656" y="11776"/>
                    <a:pt x="3545" y="11736"/>
                    <a:pt x="3467" y="11657"/>
                  </a:cubicBezTo>
                  <a:cubicBezTo>
                    <a:pt x="3309" y="11500"/>
                    <a:pt x="3309" y="11248"/>
                    <a:pt x="3467" y="11090"/>
                  </a:cubicBezTo>
                  <a:lnTo>
                    <a:pt x="3845" y="10712"/>
                  </a:lnTo>
                  <a:close/>
                  <a:moveTo>
                    <a:pt x="6222" y="3658"/>
                  </a:moveTo>
                  <a:cubicBezTo>
                    <a:pt x="6719" y="3658"/>
                    <a:pt x="7224" y="3789"/>
                    <a:pt x="7688" y="4065"/>
                  </a:cubicBezTo>
                  <a:cubicBezTo>
                    <a:pt x="8035" y="4254"/>
                    <a:pt x="8350" y="4569"/>
                    <a:pt x="8602" y="4884"/>
                  </a:cubicBezTo>
                  <a:cubicBezTo>
                    <a:pt x="9389" y="6207"/>
                    <a:pt x="9106" y="7782"/>
                    <a:pt x="8129" y="8759"/>
                  </a:cubicBezTo>
                  <a:lnTo>
                    <a:pt x="7027" y="9862"/>
                  </a:lnTo>
                  <a:cubicBezTo>
                    <a:pt x="6838" y="10051"/>
                    <a:pt x="6712" y="10334"/>
                    <a:pt x="6680" y="10649"/>
                  </a:cubicBezTo>
                  <a:cubicBezTo>
                    <a:pt x="6680" y="11027"/>
                    <a:pt x="6554" y="11468"/>
                    <a:pt x="6270" y="11752"/>
                  </a:cubicBezTo>
                  <a:cubicBezTo>
                    <a:pt x="6255" y="11768"/>
                    <a:pt x="6215" y="11776"/>
                    <a:pt x="6176" y="11776"/>
                  </a:cubicBezTo>
                  <a:cubicBezTo>
                    <a:pt x="6137" y="11776"/>
                    <a:pt x="6097" y="11768"/>
                    <a:pt x="6081" y="11752"/>
                  </a:cubicBezTo>
                  <a:cubicBezTo>
                    <a:pt x="726" y="6396"/>
                    <a:pt x="1009" y="6680"/>
                    <a:pt x="1009" y="6617"/>
                  </a:cubicBezTo>
                  <a:lnTo>
                    <a:pt x="1009" y="6522"/>
                  </a:lnTo>
                  <a:cubicBezTo>
                    <a:pt x="1009" y="6459"/>
                    <a:pt x="1041" y="6459"/>
                    <a:pt x="1041" y="6459"/>
                  </a:cubicBezTo>
                  <a:cubicBezTo>
                    <a:pt x="1198" y="6302"/>
                    <a:pt x="1419" y="6207"/>
                    <a:pt x="1671" y="6113"/>
                  </a:cubicBezTo>
                  <a:cubicBezTo>
                    <a:pt x="2049" y="5987"/>
                    <a:pt x="2269" y="6081"/>
                    <a:pt x="2616" y="5955"/>
                  </a:cubicBezTo>
                  <a:cubicBezTo>
                    <a:pt x="2773" y="5892"/>
                    <a:pt x="2899" y="5798"/>
                    <a:pt x="2994" y="5672"/>
                  </a:cubicBezTo>
                  <a:lnTo>
                    <a:pt x="4191" y="4506"/>
                  </a:lnTo>
                  <a:cubicBezTo>
                    <a:pt x="4741" y="3956"/>
                    <a:pt x="5473" y="3658"/>
                    <a:pt x="6222" y="3658"/>
                  </a:cubicBezTo>
                  <a:close/>
                  <a:moveTo>
                    <a:pt x="11637" y="1"/>
                  </a:moveTo>
                  <a:cubicBezTo>
                    <a:pt x="11322" y="1"/>
                    <a:pt x="11007" y="127"/>
                    <a:pt x="10776" y="379"/>
                  </a:cubicBezTo>
                  <a:lnTo>
                    <a:pt x="7814" y="3277"/>
                  </a:lnTo>
                  <a:cubicBezTo>
                    <a:pt x="7301" y="3032"/>
                    <a:pt x="6741" y="2908"/>
                    <a:pt x="6181" y="2908"/>
                  </a:cubicBezTo>
                  <a:cubicBezTo>
                    <a:pt x="5227" y="2908"/>
                    <a:pt x="4275" y="3268"/>
                    <a:pt x="3561" y="4002"/>
                  </a:cubicBezTo>
                  <a:lnTo>
                    <a:pt x="2364" y="5167"/>
                  </a:lnTo>
                  <a:cubicBezTo>
                    <a:pt x="2301" y="5262"/>
                    <a:pt x="2175" y="5294"/>
                    <a:pt x="2049" y="5294"/>
                  </a:cubicBezTo>
                  <a:cubicBezTo>
                    <a:pt x="915" y="5325"/>
                    <a:pt x="474" y="5924"/>
                    <a:pt x="411" y="5955"/>
                  </a:cubicBezTo>
                  <a:cubicBezTo>
                    <a:pt x="1" y="6365"/>
                    <a:pt x="64" y="6932"/>
                    <a:pt x="411" y="7341"/>
                  </a:cubicBezTo>
                  <a:lnTo>
                    <a:pt x="3246" y="10177"/>
                  </a:lnTo>
                  <a:lnTo>
                    <a:pt x="2836" y="10555"/>
                  </a:lnTo>
                  <a:cubicBezTo>
                    <a:pt x="2206" y="11185"/>
                    <a:pt x="2458" y="12256"/>
                    <a:pt x="3246" y="12571"/>
                  </a:cubicBezTo>
                  <a:cubicBezTo>
                    <a:pt x="3395" y="12631"/>
                    <a:pt x="3547" y="12659"/>
                    <a:pt x="3696" y="12659"/>
                  </a:cubicBezTo>
                  <a:cubicBezTo>
                    <a:pt x="4020" y="12659"/>
                    <a:pt x="4332" y="12525"/>
                    <a:pt x="4569" y="12288"/>
                  </a:cubicBezTo>
                  <a:lnTo>
                    <a:pt x="4979" y="11910"/>
                  </a:lnTo>
                  <a:lnTo>
                    <a:pt x="5451" y="12382"/>
                  </a:lnTo>
                  <a:cubicBezTo>
                    <a:pt x="5636" y="12567"/>
                    <a:pt x="5874" y="12654"/>
                    <a:pt x="6116" y="12654"/>
                  </a:cubicBezTo>
                  <a:cubicBezTo>
                    <a:pt x="6370" y="12654"/>
                    <a:pt x="6628" y="12559"/>
                    <a:pt x="6838" y="12382"/>
                  </a:cubicBezTo>
                  <a:cubicBezTo>
                    <a:pt x="7247" y="11941"/>
                    <a:pt x="7468" y="11342"/>
                    <a:pt x="7499" y="10712"/>
                  </a:cubicBezTo>
                  <a:cubicBezTo>
                    <a:pt x="7499" y="10649"/>
                    <a:pt x="7531" y="10523"/>
                    <a:pt x="7625" y="10460"/>
                  </a:cubicBezTo>
                  <a:lnTo>
                    <a:pt x="8728" y="9358"/>
                  </a:lnTo>
                  <a:cubicBezTo>
                    <a:pt x="9862" y="8192"/>
                    <a:pt x="10209" y="6428"/>
                    <a:pt x="9547" y="5010"/>
                  </a:cubicBezTo>
                  <a:lnTo>
                    <a:pt x="12540" y="2112"/>
                  </a:lnTo>
                  <a:cubicBezTo>
                    <a:pt x="12666" y="1986"/>
                    <a:pt x="12729" y="1828"/>
                    <a:pt x="12823" y="1670"/>
                  </a:cubicBezTo>
                  <a:cubicBezTo>
                    <a:pt x="13044" y="1072"/>
                    <a:pt x="12729" y="379"/>
                    <a:pt x="12099" y="95"/>
                  </a:cubicBezTo>
                  <a:cubicBezTo>
                    <a:pt x="11952" y="32"/>
                    <a:pt x="11794" y="1"/>
                    <a:pt x="11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9;p74">
              <a:extLst>
                <a:ext uri="{FF2B5EF4-FFF2-40B4-BE49-F238E27FC236}">
                  <a16:creationId xmlns:a16="http://schemas.microsoft.com/office/drawing/2014/main" id="{B8E6AB0E-AFD2-5229-3E60-9D9098A7734F}"/>
                </a:ext>
              </a:extLst>
            </p:cNvPr>
            <p:cNvSpPr/>
            <p:nvPr/>
          </p:nvSpPr>
          <p:spPr>
            <a:xfrm>
              <a:off x="-37729300" y="205450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0;p74">
              <a:extLst>
                <a:ext uri="{FF2B5EF4-FFF2-40B4-BE49-F238E27FC236}">
                  <a16:creationId xmlns:a16="http://schemas.microsoft.com/office/drawing/2014/main" id="{2BF870AC-882B-6429-26A7-81DE383C032D}"/>
                </a:ext>
              </a:extLst>
            </p:cNvPr>
            <p:cNvSpPr/>
            <p:nvPr/>
          </p:nvSpPr>
          <p:spPr>
            <a:xfrm>
              <a:off x="-37839575" y="2058625"/>
              <a:ext cx="81950" cy="34300"/>
            </a:xfrm>
            <a:custGeom>
              <a:avLst/>
              <a:gdLst/>
              <a:ahLst/>
              <a:cxnLst/>
              <a:rect l="l" t="t" r="r" b="b"/>
              <a:pathLst>
                <a:path w="3278" h="1372" extrusionOk="0">
                  <a:moveTo>
                    <a:pt x="1497" y="0"/>
                  </a:moveTo>
                  <a:cubicBezTo>
                    <a:pt x="1030" y="0"/>
                    <a:pt x="577" y="150"/>
                    <a:pt x="221" y="434"/>
                  </a:cubicBezTo>
                  <a:cubicBezTo>
                    <a:pt x="32" y="623"/>
                    <a:pt x="1" y="876"/>
                    <a:pt x="158" y="1065"/>
                  </a:cubicBezTo>
                  <a:cubicBezTo>
                    <a:pt x="245" y="1151"/>
                    <a:pt x="350" y="1200"/>
                    <a:pt x="465" y="1200"/>
                  </a:cubicBezTo>
                  <a:cubicBezTo>
                    <a:pt x="558" y="1200"/>
                    <a:pt x="657" y="1167"/>
                    <a:pt x="757" y="1096"/>
                  </a:cubicBezTo>
                  <a:cubicBezTo>
                    <a:pt x="968" y="927"/>
                    <a:pt x="1241" y="840"/>
                    <a:pt x="1524" y="840"/>
                  </a:cubicBezTo>
                  <a:cubicBezTo>
                    <a:pt x="1876" y="840"/>
                    <a:pt x="2242" y="974"/>
                    <a:pt x="2521" y="1254"/>
                  </a:cubicBezTo>
                  <a:cubicBezTo>
                    <a:pt x="2600" y="1332"/>
                    <a:pt x="2710" y="1372"/>
                    <a:pt x="2820" y="1372"/>
                  </a:cubicBezTo>
                  <a:cubicBezTo>
                    <a:pt x="2931" y="1372"/>
                    <a:pt x="3041" y="1332"/>
                    <a:pt x="3120" y="1254"/>
                  </a:cubicBezTo>
                  <a:cubicBezTo>
                    <a:pt x="3277" y="1096"/>
                    <a:pt x="3277" y="844"/>
                    <a:pt x="3120" y="686"/>
                  </a:cubicBezTo>
                  <a:cubicBezTo>
                    <a:pt x="2653" y="220"/>
                    <a:pt x="2064" y="0"/>
                    <a:pt x="14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371;p74">
            <a:extLst>
              <a:ext uri="{FF2B5EF4-FFF2-40B4-BE49-F238E27FC236}">
                <a16:creationId xmlns:a16="http://schemas.microsoft.com/office/drawing/2014/main" id="{931D118B-73AB-26ED-0506-D79BFD9B92CB}"/>
              </a:ext>
            </a:extLst>
          </p:cNvPr>
          <p:cNvGrpSpPr/>
          <p:nvPr/>
        </p:nvGrpSpPr>
        <p:grpSpPr>
          <a:xfrm>
            <a:off x="1879037" y="5147157"/>
            <a:ext cx="513687" cy="593153"/>
            <a:chOff x="-39783425" y="2337925"/>
            <a:chExt cx="275700" cy="318350"/>
          </a:xfrm>
          <a:solidFill>
            <a:schemeClr val="bg1"/>
          </a:solidFill>
        </p:grpSpPr>
        <p:sp>
          <p:nvSpPr>
            <p:cNvPr id="107" name="Google Shape;10372;p74">
              <a:extLst>
                <a:ext uri="{FF2B5EF4-FFF2-40B4-BE49-F238E27FC236}">
                  <a16:creationId xmlns:a16="http://schemas.microsoft.com/office/drawing/2014/main" id="{33B24296-5EBD-8D51-35D2-189D23A161B2}"/>
                </a:ext>
              </a:extLst>
            </p:cNvPr>
            <p:cNvSpPr/>
            <p:nvPr/>
          </p:nvSpPr>
          <p:spPr>
            <a:xfrm>
              <a:off x="-39739325" y="2468600"/>
              <a:ext cx="194575" cy="148500"/>
            </a:xfrm>
            <a:custGeom>
              <a:avLst/>
              <a:gdLst/>
              <a:ahLst/>
              <a:cxnLst/>
              <a:rect l="l" t="t" r="r" b="b"/>
              <a:pathLst>
                <a:path w="7783" h="5940" extrusionOk="0">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373;p74">
              <a:extLst>
                <a:ext uri="{FF2B5EF4-FFF2-40B4-BE49-F238E27FC236}">
                  <a16:creationId xmlns:a16="http://schemas.microsoft.com/office/drawing/2014/main" id="{271DF586-4921-3651-F923-3D2E73AB84A3}"/>
                </a:ext>
              </a:extLst>
            </p:cNvPr>
            <p:cNvSpPr/>
            <p:nvPr/>
          </p:nvSpPr>
          <p:spPr>
            <a:xfrm>
              <a:off x="-39783425" y="2337925"/>
              <a:ext cx="275700" cy="318350"/>
            </a:xfrm>
            <a:custGeom>
              <a:avLst/>
              <a:gdLst/>
              <a:ahLst/>
              <a:cxnLst/>
              <a:rect l="l" t="t" r="r" b="b"/>
              <a:pathLst>
                <a:path w="11028" h="12734" extrusionOk="0">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374;p74">
            <a:extLst>
              <a:ext uri="{FF2B5EF4-FFF2-40B4-BE49-F238E27FC236}">
                <a16:creationId xmlns:a16="http://schemas.microsoft.com/office/drawing/2014/main" id="{E55E601D-0450-45FC-20FF-3B00AED87F05}"/>
              </a:ext>
            </a:extLst>
          </p:cNvPr>
          <p:cNvGrpSpPr/>
          <p:nvPr/>
        </p:nvGrpSpPr>
        <p:grpSpPr>
          <a:xfrm>
            <a:off x="5319572" y="5196549"/>
            <a:ext cx="594411" cy="384566"/>
            <a:chOff x="-37953000" y="2379000"/>
            <a:chExt cx="319025" cy="206400"/>
          </a:xfrm>
          <a:solidFill>
            <a:schemeClr val="bg1"/>
          </a:solidFill>
        </p:grpSpPr>
        <p:sp>
          <p:nvSpPr>
            <p:cNvPr id="110" name="Google Shape;10375;p74">
              <a:extLst>
                <a:ext uri="{FF2B5EF4-FFF2-40B4-BE49-F238E27FC236}">
                  <a16:creationId xmlns:a16="http://schemas.microsoft.com/office/drawing/2014/main" id="{48CF2C82-4539-AA49-3ECD-DBAD3E586FAC}"/>
                </a:ext>
              </a:extLst>
            </p:cNvPr>
            <p:cNvSpPr/>
            <p:nvPr/>
          </p:nvSpPr>
          <p:spPr>
            <a:xfrm>
              <a:off x="-37953000" y="2379000"/>
              <a:ext cx="319025" cy="206400"/>
            </a:xfrm>
            <a:custGeom>
              <a:avLst/>
              <a:gdLst/>
              <a:ahLst/>
              <a:cxnLst/>
              <a:rect l="l" t="t" r="r" b="b"/>
              <a:pathLst>
                <a:path w="12761" h="8256" extrusionOk="0">
                  <a:moveTo>
                    <a:pt x="11469" y="788"/>
                  </a:moveTo>
                  <a:cubicBezTo>
                    <a:pt x="11721" y="788"/>
                    <a:pt x="11878" y="977"/>
                    <a:pt x="11910" y="1198"/>
                  </a:cubicBezTo>
                  <a:lnTo>
                    <a:pt x="11910" y="6207"/>
                  </a:lnTo>
                  <a:lnTo>
                    <a:pt x="11847" y="6207"/>
                  </a:lnTo>
                  <a:cubicBezTo>
                    <a:pt x="11847" y="6396"/>
                    <a:pt x="11752" y="6554"/>
                    <a:pt x="11595" y="6617"/>
                  </a:cubicBezTo>
                  <a:cubicBezTo>
                    <a:pt x="11563" y="6627"/>
                    <a:pt x="11612" y="6631"/>
                    <a:pt x="11289" y="6631"/>
                  </a:cubicBezTo>
                  <a:cubicBezTo>
                    <a:pt x="10643" y="6631"/>
                    <a:pt x="8507" y="6617"/>
                    <a:pt x="1261" y="6617"/>
                  </a:cubicBezTo>
                  <a:cubicBezTo>
                    <a:pt x="1041" y="6617"/>
                    <a:pt x="883" y="6396"/>
                    <a:pt x="852" y="6176"/>
                  </a:cubicBezTo>
                  <a:lnTo>
                    <a:pt x="852" y="1198"/>
                  </a:lnTo>
                  <a:cubicBezTo>
                    <a:pt x="852" y="977"/>
                    <a:pt x="1041" y="820"/>
                    <a:pt x="1261" y="788"/>
                  </a:cubicBezTo>
                  <a:close/>
                  <a:moveTo>
                    <a:pt x="1261" y="1"/>
                  </a:moveTo>
                  <a:cubicBezTo>
                    <a:pt x="600" y="1"/>
                    <a:pt x="1" y="536"/>
                    <a:pt x="1" y="1198"/>
                  </a:cubicBezTo>
                  <a:lnTo>
                    <a:pt x="1" y="6176"/>
                  </a:lnTo>
                  <a:cubicBezTo>
                    <a:pt x="1" y="6711"/>
                    <a:pt x="348" y="7152"/>
                    <a:pt x="820" y="7341"/>
                  </a:cubicBezTo>
                  <a:lnTo>
                    <a:pt x="820" y="7814"/>
                  </a:lnTo>
                  <a:cubicBezTo>
                    <a:pt x="820" y="8066"/>
                    <a:pt x="1041" y="8255"/>
                    <a:pt x="1261" y="8255"/>
                  </a:cubicBezTo>
                  <a:lnTo>
                    <a:pt x="2931" y="8255"/>
                  </a:lnTo>
                  <a:cubicBezTo>
                    <a:pt x="3151" y="8255"/>
                    <a:pt x="3341" y="8066"/>
                    <a:pt x="3341" y="7814"/>
                  </a:cubicBezTo>
                  <a:lnTo>
                    <a:pt x="3341" y="7404"/>
                  </a:lnTo>
                  <a:lnTo>
                    <a:pt x="9421" y="7404"/>
                  </a:lnTo>
                  <a:lnTo>
                    <a:pt x="9421" y="7814"/>
                  </a:lnTo>
                  <a:cubicBezTo>
                    <a:pt x="9421" y="8066"/>
                    <a:pt x="9610" y="8255"/>
                    <a:pt x="9862" y="8255"/>
                  </a:cubicBezTo>
                  <a:lnTo>
                    <a:pt x="11500" y="8255"/>
                  </a:lnTo>
                  <a:cubicBezTo>
                    <a:pt x="11752" y="8255"/>
                    <a:pt x="11941" y="8066"/>
                    <a:pt x="11941" y="7814"/>
                  </a:cubicBezTo>
                  <a:lnTo>
                    <a:pt x="11941" y="7341"/>
                  </a:lnTo>
                  <a:cubicBezTo>
                    <a:pt x="12445" y="7184"/>
                    <a:pt x="12760" y="6711"/>
                    <a:pt x="12760" y="6176"/>
                  </a:cubicBezTo>
                  <a:lnTo>
                    <a:pt x="12760" y="1198"/>
                  </a:lnTo>
                  <a:cubicBezTo>
                    <a:pt x="12697" y="536"/>
                    <a:pt x="12130" y="1"/>
                    <a:pt x="114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376;p74">
              <a:extLst>
                <a:ext uri="{FF2B5EF4-FFF2-40B4-BE49-F238E27FC236}">
                  <a16:creationId xmlns:a16="http://schemas.microsoft.com/office/drawing/2014/main" id="{08047539-0265-A124-01ED-564211E9860F}"/>
                </a:ext>
              </a:extLst>
            </p:cNvPr>
            <p:cNvSpPr/>
            <p:nvPr/>
          </p:nvSpPr>
          <p:spPr>
            <a:xfrm>
              <a:off x="-37780500" y="2419975"/>
              <a:ext cx="110300" cy="104075"/>
            </a:xfrm>
            <a:custGeom>
              <a:avLst/>
              <a:gdLst/>
              <a:ahLst/>
              <a:cxnLst/>
              <a:rect l="l" t="t" r="r" b="b"/>
              <a:pathLst>
                <a:path w="4412" h="4163" extrusionOk="0">
                  <a:moveTo>
                    <a:pt x="2043" y="804"/>
                  </a:moveTo>
                  <a:cubicBezTo>
                    <a:pt x="2447" y="804"/>
                    <a:pt x="2859" y="1006"/>
                    <a:pt x="3120" y="1386"/>
                  </a:cubicBezTo>
                  <a:cubicBezTo>
                    <a:pt x="3466" y="1922"/>
                    <a:pt x="3340" y="2709"/>
                    <a:pt x="2742" y="3119"/>
                  </a:cubicBezTo>
                  <a:cubicBezTo>
                    <a:pt x="2544" y="3259"/>
                    <a:pt x="2312" y="3325"/>
                    <a:pt x="2077" y="3325"/>
                  </a:cubicBezTo>
                  <a:cubicBezTo>
                    <a:pt x="1676" y="3325"/>
                    <a:pt x="1267" y="3130"/>
                    <a:pt x="1009" y="2773"/>
                  </a:cubicBezTo>
                  <a:cubicBezTo>
                    <a:pt x="631" y="2205"/>
                    <a:pt x="788" y="1418"/>
                    <a:pt x="1387" y="1008"/>
                  </a:cubicBezTo>
                  <a:cubicBezTo>
                    <a:pt x="1582" y="870"/>
                    <a:pt x="1811" y="804"/>
                    <a:pt x="2043" y="804"/>
                  </a:cubicBezTo>
                  <a:close/>
                  <a:moveTo>
                    <a:pt x="2080" y="0"/>
                  </a:moveTo>
                  <a:cubicBezTo>
                    <a:pt x="946" y="0"/>
                    <a:pt x="1" y="945"/>
                    <a:pt x="1" y="2079"/>
                  </a:cubicBezTo>
                  <a:cubicBezTo>
                    <a:pt x="1" y="2993"/>
                    <a:pt x="599" y="3781"/>
                    <a:pt x="1450" y="4064"/>
                  </a:cubicBezTo>
                  <a:cubicBezTo>
                    <a:pt x="1647" y="4130"/>
                    <a:pt x="1849" y="4163"/>
                    <a:pt x="2050" y="4163"/>
                  </a:cubicBezTo>
                  <a:cubicBezTo>
                    <a:pt x="2332" y="4163"/>
                    <a:pt x="2610" y="4098"/>
                    <a:pt x="2868" y="3970"/>
                  </a:cubicBezTo>
                  <a:cubicBezTo>
                    <a:pt x="3939" y="3560"/>
                    <a:pt x="4411" y="2331"/>
                    <a:pt x="3970" y="1260"/>
                  </a:cubicBezTo>
                  <a:cubicBezTo>
                    <a:pt x="3655" y="504"/>
                    <a:pt x="2899" y="0"/>
                    <a:pt x="20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377;p74">
              <a:extLst>
                <a:ext uri="{FF2B5EF4-FFF2-40B4-BE49-F238E27FC236}">
                  <a16:creationId xmlns:a16="http://schemas.microsoft.com/office/drawing/2014/main" id="{860A5454-0A22-C87D-CBF7-1D2E7DDFD914}"/>
                </a:ext>
              </a:extLst>
            </p:cNvPr>
            <p:cNvSpPr/>
            <p:nvPr/>
          </p:nvSpPr>
          <p:spPr>
            <a:xfrm>
              <a:off x="-37910450" y="2419975"/>
              <a:ext cx="103200" cy="21275"/>
            </a:xfrm>
            <a:custGeom>
              <a:avLst/>
              <a:gdLst/>
              <a:ahLst/>
              <a:cxnLst/>
              <a:rect l="l" t="t" r="r" b="b"/>
              <a:pathLst>
                <a:path w="4128" h="851" extrusionOk="0">
                  <a:moveTo>
                    <a:pt x="378" y="0"/>
                  </a:moveTo>
                  <a:cubicBezTo>
                    <a:pt x="158" y="0"/>
                    <a:pt x="0" y="189"/>
                    <a:pt x="0" y="441"/>
                  </a:cubicBezTo>
                  <a:cubicBezTo>
                    <a:pt x="0" y="662"/>
                    <a:pt x="189" y="851"/>
                    <a:pt x="378" y="851"/>
                  </a:cubicBezTo>
                  <a:lnTo>
                    <a:pt x="3686" y="851"/>
                  </a:lnTo>
                  <a:cubicBezTo>
                    <a:pt x="3938" y="851"/>
                    <a:pt x="4127" y="662"/>
                    <a:pt x="4127" y="441"/>
                  </a:cubicBezTo>
                  <a:cubicBezTo>
                    <a:pt x="4096" y="189"/>
                    <a:pt x="3907" y="0"/>
                    <a:pt x="36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378;p74">
              <a:extLst>
                <a:ext uri="{FF2B5EF4-FFF2-40B4-BE49-F238E27FC236}">
                  <a16:creationId xmlns:a16="http://schemas.microsoft.com/office/drawing/2014/main" id="{ABE52AF9-0510-E1C4-B992-F5B26C5BDA1B}"/>
                </a:ext>
              </a:extLst>
            </p:cNvPr>
            <p:cNvSpPr/>
            <p:nvPr/>
          </p:nvSpPr>
          <p:spPr>
            <a:xfrm>
              <a:off x="-37910450" y="2461700"/>
              <a:ext cx="103200" cy="21300"/>
            </a:xfrm>
            <a:custGeom>
              <a:avLst/>
              <a:gdLst/>
              <a:ahLst/>
              <a:cxnLst/>
              <a:rect l="l" t="t" r="r" b="b"/>
              <a:pathLst>
                <a:path w="4128" h="852" extrusionOk="0">
                  <a:moveTo>
                    <a:pt x="378" y="1"/>
                  </a:moveTo>
                  <a:cubicBezTo>
                    <a:pt x="158" y="1"/>
                    <a:pt x="0" y="190"/>
                    <a:pt x="0" y="410"/>
                  </a:cubicBezTo>
                  <a:cubicBezTo>
                    <a:pt x="0" y="662"/>
                    <a:pt x="189" y="851"/>
                    <a:pt x="378" y="851"/>
                  </a:cubicBezTo>
                  <a:lnTo>
                    <a:pt x="3686" y="851"/>
                  </a:lnTo>
                  <a:cubicBezTo>
                    <a:pt x="3938" y="851"/>
                    <a:pt x="4127" y="662"/>
                    <a:pt x="4127" y="410"/>
                  </a:cubicBezTo>
                  <a:cubicBezTo>
                    <a:pt x="4127" y="190"/>
                    <a:pt x="3907" y="1"/>
                    <a:pt x="36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379;p74">
              <a:extLst>
                <a:ext uri="{FF2B5EF4-FFF2-40B4-BE49-F238E27FC236}">
                  <a16:creationId xmlns:a16="http://schemas.microsoft.com/office/drawing/2014/main" id="{A1F285D1-263D-DC8A-C407-6DD20425B97C}"/>
                </a:ext>
              </a:extLst>
            </p:cNvPr>
            <p:cNvSpPr/>
            <p:nvPr/>
          </p:nvSpPr>
          <p:spPr>
            <a:xfrm>
              <a:off x="-37910450" y="2502675"/>
              <a:ext cx="103200" cy="22075"/>
            </a:xfrm>
            <a:custGeom>
              <a:avLst/>
              <a:gdLst/>
              <a:ahLst/>
              <a:cxnLst/>
              <a:rect l="l" t="t" r="r" b="b"/>
              <a:pathLst>
                <a:path w="4128" h="883" extrusionOk="0">
                  <a:moveTo>
                    <a:pt x="378" y="0"/>
                  </a:moveTo>
                  <a:cubicBezTo>
                    <a:pt x="158" y="0"/>
                    <a:pt x="0" y="189"/>
                    <a:pt x="0" y="441"/>
                  </a:cubicBezTo>
                  <a:cubicBezTo>
                    <a:pt x="0" y="662"/>
                    <a:pt x="189" y="882"/>
                    <a:pt x="378" y="882"/>
                  </a:cubicBezTo>
                  <a:lnTo>
                    <a:pt x="3686" y="882"/>
                  </a:lnTo>
                  <a:cubicBezTo>
                    <a:pt x="3938" y="882"/>
                    <a:pt x="4127" y="662"/>
                    <a:pt x="4127" y="441"/>
                  </a:cubicBezTo>
                  <a:cubicBezTo>
                    <a:pt x="4127" y="189"/>
                    <a:pt x="3907" y="0"/>
                    <a:pt x="36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0380;p74">
            <a:extLst>
              <a:ext uri="{FF2B5EF4-FFF2-40B4-BE49-F238E27FC236}">
                <a16:creationId xmlns:a16="http://schemas.microsoft.com/office/drawing/2014/main" id="{93494C04-0C9B-A999-41B3-7F4C81E238E9}"/>
              </a:ext>
            </a:extLst>
          </p:cNvPr>
          <p:cNvSpPr/>
          <p:nvPr/>
        </p:nvSpPr>
        <p:spPr>
          <a:xfrm>
            <a:off x="5308657" y="5854084"/>
            <a:ext cx="610528" cy="592920"/>
          </a:xfrm>
          <a:custGeom>
            <a:avLst/>
            <a:gdLst/>
            <a:ahLst/>
            <a:cxnLst/>
            <a:rect l="l" t="t" r="r" b="b"/>
            <a:pathLst>
              <a:path w="13107" h="12729" extrusionOk="0">
                <a:moveTo>
                  <a:pt x="10240" y="838"/>
                </a:moveTo>
                <a:cubicBezTo>
                  <a:pt x="10457" y="838"/>
                  <a:pt x="10681" y="882"/>
                  <a:pt x="10902" y="977"/>
                </a:cubicBezTo>
                <a:cubicBezTo>
                  <a:pt x="11752" y="1323"/>
                  <a:pt x="12130" y="2332"/>
                  <a:pt x="11784" y="3151"/>
                </a:cubicBezTo>
                <a:cubicBezTo>
                  <a:pt x="11505" y="3793"/>
                  <a:pt x="10877" y="4159"/>
                  <a:pt x="10226" y="4159"/>
                </a:cubicBezTo>
                <a:cubicBezTo>
                  <a:pt x="9920" y="4159"/>
                  <a:pt x="9609" y="4078"/>
                  <a:pt x="9326" y="3907"/>
                </a:cubicBezTo>
                <a:cubicBezTo>
                  <a:pt x="8917" y="3592"/>
                  <a:pt x="8602" y="3056"/>
                  <a:pt x="8602" y="2521"/>
                </a:cubicBezTo>
                <a:cubicBezTo>
                  <a:pt x="8627" y="1538"/>
                  <a:pt x="9377" y="838"/>
                  <a:pt x="10240" y="838"/>
                </a:cubicBezTo>
                <a:close/>
                <a:moveTo>
                  <a:pt x="11059" y="4852"/>
                </a:moveTo>
                <a:lnTo>
                  <a:pt x="11059" y="5990"/>
                </a:lnTo>
                <a:lnTo>
                  <a:pt x="10555" y="5514"/>
                </a:lnTo>
                <a:cubicBezTo>
                  <a:pt x="10476" y="5435"/>
                  <a:pt x="10366" y="5395"/>
                  <a:pt x="10256" y="5395"/>
                </a:cubicBezTo>
                <a:cubicBezTo>
                  <a:pt x="10146" y="5395"/>
                  <a:pt x="10035" y="5435"/>
                  <a:pt x="9957" y="5514"/>
                </a:cubicBezTo>
                <a:lnTo>
                  <a:pt x="9421" y="6049"/>
                </a:lnTo>
                <a:lnTo>
                  <a:pt x="9421" y="4852"/>
                </a:lnTo>
                <a:cubicBezTo>
                  <a:pt x="9673" y="4946"/>
                  <a:pt x="9949" y="4994"/>
                  <a:pt x="10228" y="4994"/>
                </a:cubicBezTo>
                <a:cubicBezTo>
                  <a:pt x="10508" y="4994"/>
                  <a:pt x="10791" y="4946"/>
                  <a:pt x="11059" y="4852"/>
                </a:cubicBezTo>
                <a:close/>
                <a:moveTo>
                  <a:pt x="11847" y="11027"/>
                </a:moveTo>
                <a:cubicBezTo>
                  <a:pt x="11658" y="11531"/>
                  <a:pt x="11217" y="11846"/>
                  <a:pt x="10681" y="11846"/>
                </a:cubicBezTo>
                <a:lnTo>
                  <a:pt x="3782" y="11846"/>
                </a:lnTo>
                <a:cubicBezTo>
                  <a:pt x="3971" y="11625"/>
                  <a:pt x="4097" y="11342"/>
                  <a:pt x="4128" y="11027"/>
                </a:cubicBezTo>
                <a:close/>
                <a:moveTo>
                  <a:pt x="8444" y="851"/>
                </a:moveTo>
                <a:cubicBezTo>
                  <a:pt x="7531" y="1890"/>
                  <a:pt x="7594" y="3466"/>
                  <a:pt x="8633" y="4379"/>
                </a:cubicBezTo>
                <a:lnTo>
                  <a:pt x="8633" y="7089"/>
                </a:lnTo>
                <a:cubicBezTo>
                  <a:pt x="8633" y="7246"/>
                  <a:pt x="8759" y="7404"/>
                  <a:pt x="8854" y="7467"/>
                </a:cubicBezTo>
                <a:cubicBezTo>
                  <a:pt x="8916" y="7504"/>
                  <a:pt x="8978" y="7522"/>
                  <a:pt x="9038" y="7522"/>
                </a:cubicBezTo>
                <a:cubicBezTo>
                  <a:pt x="9131" y="7522"/>
                  <a:pt x="9219" y="7480"/>
                  <a:pt x="9295" y="7404"/>
                </a:cubicBezTo>
                <a:lnTo>
                  <a:pt x="10240" y="6459"/>
                </a:lnTo>
                <a:lnTo>
                  <a:pt x="10240" y="10271"/>
                </a:lnTo>
                <a:lnTo>
                  <a:pt x="3782" y="10271"/>
                </a:lnTo>
                <a:cubicBezTo>
                  <a:pt x="3752" y="10262"/>
                  <a:pt x="3724" y="10258"/>
                  <a:pt x="3697" y="10258"/>
                </a:cubicBezTo>
                <a:cubicBezTo>
                  <a:pt x="3522" y="10258"/>
                  <a:pt x="3404" y="10426"/>
                  <a:pt x="3404" y="10617"/>
                </a:cubicBezTo>
                <a:cubicBezTo>
                  <a:pt x="3404" y="11331"/>
                  <a:pt x="2805" y="11880"/>
                  <a:pt x="2143" y="11880"/>
                </a:cubicBezTo>
                <a:cubicBezTo>
                  <a:pt x="1987" y="11880"/>
                  <a:pt x="1827" y="11849"/>
                  <a:pt x="1671" y="11783"/>
                </a:cubicBezTo>
                <a:cubicBezTo>
                  <a:pt x="1293" y="11625"/>
                  <a:pt x="1072" y="11342"/>
                  <a:pt x="946" y="10995"/>
                </a:cubicBezTo>
                <a:cubicBezTo>
                  <a:pt x="883" y="10743"/>
                  <a:pt x="915" y="10617"/>
                  <a:pt x="915" y="10302"/>
                </a:cubicBezTo>
                <a:lnTo>
                  <a:pt x="915" y="851"/>
                </a:lnTo>
                <a:close/>
                <a:moveTo>
                  <a:pt x="442" y="0"/>
                </a:moveTo>
                <a:cubicBezTo>
                  <a:pt x="190" y="0"/>
                  <a:pt x="1" y="189"/>
                  <a:pt x="1" y="441"/>
                </a:cubicBezTo>
                <a:lnTo>
                  <a:pt x="1" y="10617"/>
                </a:lnTo>
                <a:cubicBezTo>
                  <a:pt x="1" y="11783"/>
                  <a:pt x="946" y="12728"/>
                  <a:pt x="2080" y="12728"/>
                </a:cubicBezTo>
                <a:lnTo>
                  <a:pt x="10650" y="12728"/>
                </a:lnTo>
                <a:cubicBezTo>
                  <a:pt x="11784" y="12728"/>
                  <a:pt x="12729" y="11783"/>
                  <a:pt x="12729" y="10617"/>
                </a:cubicBezTo>
                <a:cubicBezTo>
                  <a:pt x="12760" y="10397"/>
                  <a:pt x="12571" y="10208"/>
                  <a:pt x="12319" y="10208"/>
                </a:cubicBezTo>
                <a:lnTo>
                  <a:pt x="11122" y="10208"/>
                </a:lnTo>
                <a:lnTo>
                  <a:pt x="11122" y="7215"/>
                </a:lnTo>
                <a:lnTo>
                  <a:pt x="11217" y="7309"/>
                </a:lnTo>
                <a:cubicBezTo>
                  <a:pt x="11301" y="7393"/>
                  <a:pt x="11413" y="7435"/>
                  <a:pt x="11515" y="7435"/>
                </a:cubicBezTo>
                <a:cubicBezTo>
                  <a:pt x="11567" y="7435"/>
                  <a:pt x="11616" y="7425"/>
                  <a:pt x="11658" y="7404"/>
                </a:cubicBezTo>
                <a:cubicBezTo>
                  <a:pt x="11815" y="7309"/>
                  <a:pt x="11910" y="7215"/>
                  <a:pt x="11910" y="6994"/>
                </a:cubicBezTo>
                <a:lnTo>
                  <a:pt x="11910" y="4285"/>
                </a:lnTo>
                <a:cubicBezTo>
                  <a:pt x="13107" y="3214"/>
                  <a:pt x="12950" y="1292"/>
                  <a:pt x="11626" y="378"/>
                </a:cubicBezTo>
                <a:cubicBezTo>
                  <a:pt x="11437" y="221"/>
                  <a:pt x="11154" y="126"/>
                  <a:pt x="10902" y="63"/>
                </a:cubicBezTo>
                <a:cubicBezTo>
                  <a:pt x="10839" y="0"/>
                  <a:pt x="10744" y="0"/>
                  <a:pt x="1065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381;p74">
            <a:extLst>
              <a:ext uri="{FF2B5EF4-FFF2-40B4-BE49-F238E27FC236}">
                <a16:creationId xmlns:a16="http://schemas.microsoft.com/office/drawing/2014/main" id="{B23322CC-FFCA-3158-C90B-DA46B1F9D08C}"/>
              </a:ext>
            </a:extLst>
          </p:cNvPr>
          <p:cNvSpPr/>
          <p:nvPr/>
        </p:nvSpPr>
        <p:spPr>
          <a:xfrm>
            <a:off x="4008256" y="6600826"/>
            <a:ext cx="425651" cy="591477"/>
          </a:xfrm>
          <a:custGeom>
            <a:avLst/>
            <a:gdLst/>
            <a:ahLst/>
            <a:cxnLst/>
            <a:rect l="l" t="t" r="r" b="b"/>
            <a:pathLst>
              <a:path w="9138" h="12698" extrusionOk="0">
                <a:moveTo>
                  <a:pt x="7467" y="851"/>
                </a:moveTo>
                <a:lnTo>
                  <a:pt x="7467" y="1765"/>
                </a:lnTo>
                <a:cubicBezTo>
                  <a:pt x="7467" y="2363"/>
                  <a:pt x="7373" y="2931"/>
                  <a:pt x="7152" y="3466"/>
                </a:cubicBezTo>
                <a:cubicBezTo>
                  <a:pt x="6849" y="3390"/>
                  <a:pt x="6530" y="3352"/>
                  <a:pt x="6209" y="3352"/>
                </a:cubicBezTo>
                <a:cubicBezTo>
                  <a:pt x="5595" y="3352"/>
                  <a:pt x="4969" y="3492"/>
                  <a:pt x="4411" y="3781"/>
                </a:cubicBezTo>
                <a:cubicBezTo>
                  <a:pt x="3936" y="4019"/>
                  <a:pt x="3406" y="4131"/>
                  <a:pt x="2877" y="4131"/>
                </a:cubicBezTo>
                <a:cubicBezTo>
                  <a:pt x="2705" y="4131"/>
                  <a:pt x="2533" y="4119"/>
                  <a:pt x="2364" y="4096"/>
                </a:cubicBezTo>
                <a:cubicBezTo>
                  <a:pt x="1891" y="3403"/>
                  <a:pt x="1702" y="2584"/>
                  <a:pt x="1702" y="1765"/>
                </a:cubicBezTo>
                <a:lnTo>
                  <a:pt x="1702" y="851"/>
                </a:lnTo>
                <a:close/>
                <a:moveTo>
                  <a:pt x="6278" y="4137"/>
                </a:moveTo>
                <a:cubicBezTo>
                  <a:pt x="6425" y="4137"/>
                  <a:pt x="6570" y="4145"/>
                  <a:pt x="6711" y="4159"/>
                </a:cubicBezTo>
                <a:cubicBezTo>
                  <a:pt x="6428" y="4506"/>
                  <a:pt x="6081" y="4789"/>
                  <a:pt x="5672" y="4978"/>
                </a:cubicBezTo>
                <a:cubicBezTo>
                  <a:pt x="5168" y="5230"/>
                  <a:pt x="4916" y="5829"/>
                  <a:pt x="4947" y="6365"/>
                </a:cubicBezTo>
                <a:lnTo>
                  <a:pt x="4569" y="7152"/>
                </a:lnTo>
                <a:lnTo>
                  <a:pt x="4159" y="6365"/>
                </a:lnTo>
                <a:cubicBezTo>
                  <a:pt x="4222" y="5829"/>
                  <a:pt x="3970" y="5230"/>
                  <a:pt x="3466" y="4978"/>
                </a:cubicBezTo>
                <a:cubicBezTo>
                  <a:pt x="3372" y="4978"/>
                  <a:pt x="3340" y="4947"/>
                  <a:pt x="3277" y="4915"/>
                </a:cubicBezTo>
                <a:cubicBezTo>
                  <a:pt x="3781" y="4884"/>
                  <a:pt x="4285" y="4726"/>
                  <a:pt x="4758" y="4474"/>
                </a:cubicBezTo>
                <a:cubicBezTo>
                  <a:pt x="5246" y="4230"/>
                  <a:pt x="5773" y="4137"/>
                  <a:pt x="6278" y="4137"/>
                </a:cubicBezTo>
                <a:close/>
                <a:moveTo>
                  <a:pt x="5388" y="7436"/>
                </a:moveTo>
                <a:cubicBezTo>
                  <a:pt x="5483" y="7499"/>
                  <a:pt x="5577" y="7593"/>
                  <a:pt x="5703" y="7656"/>
                </a:cubicBezTo>
                <a:cubicBezTo>
                  <a:pt x="6932" y="8255"/>
                  <a:pt x="7499" y="9610"/>
                  <a:pt x="7499" y="10933"/>
                </a:cubicBezTo>
                <a:lnTo>
                  <a:pt x="7499" y="11437"/>
                </a:lnTo>
                <a:lnTo>
                  <a:pt x="7467" y="11437"/>
                </a:lnTo>
                <a:lnTo>
                  <a:pt x="4853" y="9484"/>
                </a:lnTo>
                <a:cubicBezTo>
                  <a:pt x="4774" y="9421"/>
                  <a:pt x="4679" y="9389"/>
                  <a:pt x="4585" y="9389"/>
                </a:cubicBezTo>
                <a:cubicBezTo>
                  <a:pt x="4490" y="9389"/>
                  <a:pt x="4396" y="9421"/>
                  <a:pt x="4317" y="9484"/>
                </a:cubicBezTo>
                <a:lnTo>
                  <a:pt x="1702" y="11437"/>
                </a:lnTo>
                <a:lnTo>
                  <a:pt x="1702" y="10933"/>
                </a:lnTo>
                <a:cubicBezTo>
                  <a:pt x="1702" y="9547"/>
                  <a:pt x="2269" y="8255"/>
                  <a:pt x="3466" y="7656"/>
                </a:cubicBezTo>
                <a:cubicBezTo>
                  <a:pt x="3592" y="7625"/>
                  <a:pt x="3655" y="7530"/>
                  <a:pt x="3781" y="7436"/>
                </a:cubicBezTo>
                <a:lnTo>
                  <a:pt x="4222" y="8286"/>
                </a:lnTo>
                <a:cubicBezTo>
                  <a:pt x="4301" y="8444"/>
                  <a:pt x="4443" y="8523"/>
                  <a:pt x="4585" y="8523"/>
                </a:cubicBezTo>
                <a:cubicBezTo>
                  <a:pt x="4726" y="8523"/>
                  <a:pt x="4868" y="8444"/>
                  <a:pt x="4947" y="8286"/>
                </a:cubicBezTo>
                <a:lnTo>
                  <a:pt x="5388" y="7436"/>
                </a:lnTo>
                <a:close/>
                <a:moveTo>
                  <a:pt x="4600" y="10303"/>
                </a:moveTo>
                <a:lnTo>
                  <a:pt x="6711" y="11846"/>
                </a:lnTo>
                <a:lnTo>
                  <a:pt x="2521" y="11846"/>
                </a:lnTo>
                <a:lnTo>
                  <a:pt x="4600" y="10303"/>
                </a:lnTo>
                <a:close/>
                <a:moveTo>
                  <a:pt x="442" y="1"/>
                </a:moveTo>
                <a:cubicBezTo>
                  <a:pt x="190" y="1"/>
                  <a:pt x="1" y="190"/>
                  <a:pt x="1" y="410"/>
                </a:cubicBezTo>
                <a:cubicBezTo>
                  <a:pt x="1" y="662"/>
                  <a:pt x="190" y="851"/>
                  <a:pt x="442" y="851"/>
                </a:cubicBezTo>
                <a:lnTo>
                  <a:pt x="851" y="851"/>
                </a:lnTo>
                <a:lnTo>
                  <a:pt x="851" y="1765"/>
                </a:lnTo>
                <a:cubicBezTo>
                  <a:pt x="851" y="3466"/>
                  <a:pt x="1607" y="5041"/>
                  <a:pt x="3120" y="5766"/>
                </a:cubicBezTo>
                <a:cubicBezTo>
                  <a:pt x="3309" y="5860"/>
                  <a:pt x="3340" y="6144"/>
                  <a:pt x="3340" y="6365"/>
                </a:cubicBezTo>
                <a:cubicBezTo>
                  <a:pt x="3340" y="6396"/>
                  <a:pt x="3309" y="6491"/>
                  <a:pt x="3340" y="6522"/>
                </a:cubicBezTo>
                <a:cubicBezTo>
                  <a:pt x="3309" y="6680"/>
                  <a:pt x="3214" y="6869"/>
                  <a:pt x="3120" y="6932"/>
                </a:cubicBezTo>
                <a:cubicBezTo>
                  <a:pt x="1607" y="7656"/>
                  <a:pt x="851" y="9232"/>
                  <a:pt x="851" y="10933"/>
                </a:cubicBezTo>
                <a:lnTo>
                  <a:pt x="851" y="11846"/>
                </a:lnTo>
                <a:lnTo>
                  <a:pt x="442" y="11846"/>
                </a:lnTo>
                <a:cubicBezTo>
                  <a:pt x="190" y="11846"/>
                  <a:pt x="1" y="12035"/>
                  <a:pt x="1" y="12287"/>
                </a:cubicBezTo>
                <a:cubicBezTo>
                  <a:pt x="1" y="12508"/>
                  <a:pt x="190" y="12697"/>
                  <a:pt x="442" y="12697"/>
                </a:cubicBezTo>
                <a:lnTo>
                  <a:pt x="8696" y="12697"/>
                </a:lnTo>
                <a:cubicBezTo>
                  <a:pt x="8948" y="12697"/>
                  <a:pt x="9137" y="12508"/>
                  <a:pt x="9137" y="12287"/>
                </a:cubicBezTo>
                <a:cubicBezTo>
                  <a:pt x="9137" y="12035"/>
                  <a:pt x="8948" y="11846"/>
                  <a:pt x="8696" y="11846"/>
                </a:cubicBezTo>
                <a:lnTo>
                  <a:pt x="8255" y="11846"/>
                </a:lnTo>
                <a:lnTo>
                  <a:pt x="8255" y="10933"/>
                </a:lnTo>
                <a:cubicBezTo>
                  <a:pt x="8255" y="9232"/>
                  <a:pt x="7530" y="7656"/>
                  <a:pt x="6018" y="6932"/>
                </a:cubicBezTo>
                <a:cubicBezTo>
                  <a:pt x="5892" y="6837"/>
                  <a:pt x="5829" y="6680"/>
                  <a:pt x="5798" y="6522"/>
                </a:cubicBezTo>
                <a:lnTo>
                  <a:pt x="5798" y="6365"/>
                </a:lnTo>
                <a:cubicBezTo>
                  <a:pt x="5798" y="6144"/>
                  <a:pt x="5861" y="5860"/>
                  <a:pt x="6018" y="5766"/>
                </a:cubicBezTo>
                <a:cubicBezTo>
                  <a:pt x="7530" y="5041"/>
                  <a:pt x="8255" y="3435"/>
                  <a:pt x="8255" y="1765"/>
                </a:cubicBezTo>
                <a:lnTo>
                  <a:pt x="8255" y="851"/>
                </a:lnTo>
                <a:lnTo>
                  <a:pt x="8696" y="851"/>
                </a:lnTo>
                <a:cubicBezTo>
                  <a:pt x="8948" y="851"/>
                  <a:pt x="9137" y="662"/>
                  <a:pt x="9137" y="410"/>
                </a:cubicBezTo>
                <a:cubicBezTo>
                  <a:pt x="9137" y="190"/>
                  <a:pt x="8948" y="1"/>
                  <a:pt x="869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0748;p75">
            <a:extLst>
              <a:ext uri="{FF2B5EF4-FFF2-40B4-BE49-F238E27FC236}">
                <a16:creationId xmlns:a16="http://schemas.microsoft.com/office/drawing/2014/main" id="{5D7BDA65-0111-DB62-7281-6B73FAB9C429}"/>
              </a:ext>
            </a:extLst>
          </p:cNvPr>
          <p:cNvGrpSpPr/>
          <p:nvPr/>
        </p:nvGrpSpPr>
        <p:grpSpPr>
          <a:xfrm>
            <a:off x="8026929" y="2287144"/>
            <a:ext cx="558891" cy="550068"/>
            <a:chOff x="683125" y="1955275"/>
            <a:chExt cx="299325" cy="294600"/>
          </a:xfrm>
          <a:solidFill>
            <a:schemeClr val="bg1"/>
          </a:solidFill>
        </p:grpSpPr>
        <p:sp>
          <p:nvSpPr>
            <p:cNvPr id="118" name="Google Shape;10749;p75">
              <a:extLst>
                <a:ext uri="{FF2B5EF4-FFF2-40B4-BE49-F238E27FC236}">
                  <a16:creationId xmlns:a16="http://schemas.microsoft.com/office/drawing/2014/main" id="{6F603517-B448-36E8-0DDF-CCCF516027DA}"/>
                </a:ext>
              </a:extLst>
            </p:cNvPr>
            <p:cNvSpPr/>
            <p:nvPr/>
          </p:nvSpPr>
          <p:spPr>
            <a:xfrm>
              <a:off x="876875" y="1989925"/>
              <a:ext cx="52800" cy="63825"/>
            </a:xfrm>
            <a:custGeom>
              <a:avLst/>
              <a:gdLst/>
              <a:ahLst/>
              <a:cxnLst/>
              <a:rect l="l" t="t" r="r" b="b"/>
              <a:pathLst>
                <a:path w="2112" h="2553" extrusionOk="0">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750;p75">
              <a:extLst>
                <a:ext uri="{FF2B5EF4-FFF2-40B4-BE49-F238E27FC236}">
                  <a16:creationId xmlns:a16="http://schemas.microsoft.com/office/drawing/2014/main" id="{28E5B1C3-34FE-ADC1-615A-167B5D339FC0}"/>
                </a:ext>
              </a:extLst>
            </p:cNvPr>
            <p:cNvSpPr/>
            <p:nvPr/>
          </p:nvSpPr>
          <p:spPr>
            <a:xfrm>
              <a:off x="683125" y="2058450"/>
              <a:ext cx="159900" cy="191425"/>
            </a:xfrm>
            <a:custGeom>
              <a:avLst/>
              <a:gdLst/>
              <a:ahLst/>
              <a:cxnLst/>
              <a:rect l="l" t="t" r="r" b="b"/>
              <a:pathLst>
                <a:path w="6396" h="7657" extrusionOk="0">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751;p75">
              <a:extLst>
                <a:ext uri="{FF2B5EF4-FFF2-40B4-BE49-F238E27FC236}">
                  <a16:creationId xmlns:a16="http://schemas.microsoft.com/office/drawing/2014/main" id="{7DCE6884-2885-568D-7D0E-A34DBFE5306D}"/>
                </a:ext>
              </a:extLst>
            </p:cNvPr>
            <p:cNvSpPr/>
            <p:nvPr/>
          </p:nvSpPr>
          <p:spPr>
            <a:xfrm>
              <a:off x="824900" y="1955275"/>
              <a:ext cx="157550" cy="155975"/>
            </a:xfrm>
            <a:custGeom>
              <a:avLst/>
              <a:gdLst/>
              <a:ahLst/>
              <a:cxnLst/>
              <a:rect l="l" t="t" r="r" b="b"/>
              <a:pathLst>
                <a:path w="6302" h="6239" extrusionOk="0">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752;p75">
              <a:extLst>
                <a:ext uri="{FF2B5EF4-FFF2-40B4-BE49-F238E27FC236}">
                  <a16:creationId xmlns:a16="http://schemas.microsoft.com/office/drawing/2014/main" id="{01535673-3677-B1B0-DF78-59414A5578D0}"/>
                </a:ext>
              </a:extLst>
            </p:cNvPr>
            <p:cNvSpPr/>
            <p:nvPr/>
          </p:nvSpPr>
          <p:spPr>
            <a:xfrm>
              <a:off x="895000" y="2058450"/>
              <a:ext cx="17350" cy="18125"/>
            </a:xfrm>
            <a:custGeom>
              <a:avLst/>
              <a:gdLst/>
              <a:ahLst/>
              <a:cxnLst/>
              <a:rect l="l" t="t" r="r" b="b"/>
              <a:pathLst>
                <a:path w="694" h="725" extrusionOk="0">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0753;p75">
            <a:extLst>
              <a:ext uri="{FF2B5EF4-FFF2-40B4-BE49-F238E27FC236}">
                <a16:creationId xmlns:a16="http://schemas.microsoft.com/office/drawing/2014/main" id="{CC35317E-20C2-BB1E-9BF2-1AED328B3F99}"/>
              </a:ext>
            </a:extLst>
          </p:cNvPr>
          <p:cNvGrpSpPr/>
          <p:nvPr/>
        </p:nvGrpSpPr>
        <p:grpSpPr>
          <a:xfrm>
            <a:off x="8028401" y="3000143"/>
            <a:ext cx="555949" cy="553054"/>
            <a:chOff x="685475" y="2318350"/>
            <a:chExt cx="297750" cy="296200"/>
          </a:xfrm>
          <a:solidFill>
            <a:schemeClr val="bg1"/>
          </a:solidFill>
        </p:grpSpPr>
        <p:sp>
          <p:nvSpPr>
            <p:cNvPr id="123" name="Google Shape;10754;p75">
              <a:extLst>
                <a:ext uri="{FF2B5EF4-FFF2-40B4-BE49-F238E27FC236}">
                  <a16:creationId xmlns:a16="http://schemas.microsoft.com/office/drawing/2014/main" id="{3DF501C1-0E44-439D-8A0C-C8E49435005F}"/>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755;p75">
              <a:extLst>
                <a:ext uri="{FF2B5EF4-FFF2-40B4-BE49-F238E27FC236}">
                  <a16:creationId xmlns:a16="http://schemas.microsoft.com/office/drawing/2014/main" id="{49CCDEF9-47AD-2A47-4964-BF580ED4BC62}"/>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756;p75">
              <a:extLst>
                <a:ext uri="{FF2B5EF4-FFF2-40B4-BE49-F238E27FC236}">
                  <a16:creationId xmlns:a16="http://schemas.microsoft.com/office/drawing/2014/main" id="{11126926-9031-ED1F-908F-7A4F793412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0757;p75">
            <a:extLst>
              <a:ext uri="{FF2B5EF4-FFF2-40B4-BE49-F238E27FC236}">
                <a16:creationId xmlns:a16="http://schemas.microsoft.com/office/drawing/2014/main" id="{348D7B28-AE3F-4ED4-55A9-0A89DA10A3E2}"/>
              </a:ext>
            </a:extLst>
          </p:cNvPr>
          <p:cNvGrpSpPr/>
          <p:nvPr/>
        </p:nvGrpSpPr>
        <p:grpSpPr>
          <a:xfrm>
            <a:off x="11554415" y="2286771"/>
            <a:ext cx="489804" cy="550815"/>
            <a:chOff x="2523000" y="1954875"/>
            <a:chExt cx="262325" cy="295000"/>
          </a:xfrm>
          <a:solidFill>
            <a:schemeClr val="bg1"/>
          </a:solidFill>
        </p:grpSpPr>
        <p:sp>
          <p:nvSpPr>
            <p:cNvPr id="127" name="Google Shape;10758;p75">
              <a:extLst>
                <a:ext uri="{FF2B5EF4-FFF2-40B4-BE49-F238E27FC236}">
                  <a16:creationId xmlns:a16="http://schemas.microsoft.com/office/drawing/2014/main" id="{83A9AD32-6B4C-5DEA-1DD0-AAA47335264F}"/>
                </a:ext>
              </a:extLst>
            </p:cNvPr>
            <p:cNvSpPr/>
            <p:nvPr/>
          </p:nvSpPr>
          <p:spPr>
            <a:xfrm>
              <a:off x="2523000" y="1954875"/>
              <a:ext cx="262325" cy="295000"/>
            </a:xfrm>
            <a:custGeom>
              <a:avLst/>
              <a:gdLst/>
              <a:ahLst/>
              <a:cxnLst/>
              <a:rect l="l" t="t" r="r" b="b"/>
              <a:pathLst>
                <a:path w="10493" h="11800" extrusionOk="0">
                  <a:moveTo>
                    <a:pt x="5294" y="709"/>
                  </a:moveTo>
                  <a:cubicBezTo>
                    <a:pt x="6350" y="1316"/>
                    <a:pt x="7422" y="1602"/>
                    <a:pt x="8487" y="1602"/>
                  </a:cubicBezTo>
                  <a:cubicBezTo>
                    <a:pt x="8915" y="1602"/>
                    <a:pt x="9343" y="1556"/>
                    <a:pt x="9767" y="1465"/>
                  </a:cubicBezTo>
                  <a:lnTo>
                    <a:pt x="9767" y="5026"/>
                  </a:lnTo>
                  <a:cubicBezTo>
                    <a:pt x="9767" y="7798"/>
                    <a:pt x="7940" y="10287"/>
                    <a:pt x="5294" y="11137"/>
                  </a:cubicBezTo>
                  <a:cubicBezTo>
                    <a:pt x="2647" y="10350"/>
                    <a:pt x="789" y="7798"/>
                    <a:pt x="789" y="5026"/>
                  </a:cubicBezTo>
                  <a:lnTo>
                    <a:pt x="789" y="1465"/>
                  </a:lnTo>
                  <a:cubicBezTo>
                    <a:pt x="1222" y="1556"/>
                    <a:pt x="1654" y="1602"/>
                    <a:pt x="2084" y="1602"/>
                  </a:cubicBezTo>
                  <a:cubicBezTo>
                    <a:pt x="3153" y="1602"/>
                    <a:pt x="4215" y="1316"/>
                    <a:pt x="5294" y="709"/>
                  </a:cubicBezTo>
                  <a:close/>
                  <a:moveTo>
                    <a:pt x="5266" y="0"/>
                  </a:moveTo>
                  <a:cubicBezTo>
                    <a:pt x="5207" y="0"/>
                    <a:pt x="5152" y="16"/>
                    <a:pt x="5105" y="48"/>
                  </a:cubicBezTo>
                  <a:cubicBezTo>
                    <a:pt x="4065" y="646"/>
                    <a:pt x="3057" y="930"/>
                    <a:pt x="2017" y="930"/>
                  </a:cubicBezTo>
                  <a:cubicBezTo>
                    <a:pt x="1513" y="930"/>
                    <a:pt x="1009" y="835"/>
                    <a:pt x="473" y="678"/>
                  </a:cubicBezTo>
                  <a:cubicBezTo>
                    <a:pt x="440" y="669"/>
                    <a:pt x="408" y="665"/>
                    <a:pt x="378" y="665"/>
                  </a:cubicBezTo>
                  <a:cubicBezTo>
                    <a:pt x="297" y="665"/>
                    <a:pt x="228" y="695"/>
                    <a:pt x="158" y="741"/>
                  </a:cubicBezTo>
                  <a:cubicBezTo>
                    <a:pt x="95" y="804"/>
                    <a:pt x="1" y="898"/>
                    <a:pt x="1" y="993"/>
                  </a:cubicBezTo>
                  <a:lnTo>
                    <a:pt x="1" y="4994"/>
                  </a:lnTo>
                  <a:cubicBezTo>
                    <a:pt x="127" y="8176"/>
                    <a:pt x="2206" y="10917"/>
                    <a:pt x="5199" y="11799"/>
                  </a:cubicBezTo>
                  <a:lnTo>
                    <a:pt x="5357" y="11799"/>
                  </a:lnTo>
                  <a:cubicBezTo>
                    <a:pt x="8350" y="10917"/>
                    <a:pt x="10492" y="8176"/>
                    <a:pt x="10492" y="5026"/>
                  </a:cubicBezTo>
                  <a:lnTo>
                    <a:pt x="10492" y="1056"/>
                  </a:lnTo>
                  <a:cubicBezTo>
                    <a:pt x="10492" y="930"/>
                    <a:pt x="10429" y="835"/>
                    <a:pt x="10335" y="772"/>
                  </a:cubicBezTo>
                  <a:cubicBezTo>
                    <a:pt x="10282" y="720"/>
                    <a:pt x="10230" y="697"/>
                    <a:pt x="10173" y="697"/>
                  </a:cubicBezTo>
                  <a:cubicBezTo>
                    <a:pt x="10126" y="697"/>
                    <a:pt x="10076" y="713"/>
                    <a:pt x="10019" y="741"/>
                  </a:cubicBezTo>
                  <a:cubicBezTo>
                    <a:pt x="9509" y="876"/>
                    <a:pt x="9006" y="946"/>
                    <a:pt x="8504" y="946"/>
                  </a:cubicBezTo>
                  <a:cubicBezTo>
                    <a:pt x="7490" y="946"/>
                    <a:pt x="6485" y="659"/>
                    <a:pt x="5451" y="48"/>
                  </a:cubicBezTo>
                  <a:cubicBezTo>
                    <a:pt x="5388" y="16"/>
                    <a:pt x="5325" y="0"/>
                    <a:pt x="52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759;p75">
              <a:extLst>
                <a:ext uri="{FF2B5EF4-FFF2-40B4-BE49-F238E27FC236}">
                  <a16:creationId xmlns:a16="http://schemas.microsoft.com/office/drawing/2014/main" id="{C71CC0D9-919B-1AD1-8F8E-A4265C8FB3DF}"/>
                </a:ext>
              </a:extLst>
            </p:cNvPr>
            <p:cNvSpPr/>
            <p:nvPr/>
          </p:nvSpPr>
          <p:spPr>
            <a:xfrm>
              <a:off x="2595475" y="2024575"/>
              <a:ext cx="122100" cy="138650"/>
            </a:xfrm>
            <a:custGeom>
              <a:avLst/>
              <a:gdLst/>
              <a:ahLst/>
              <a:cxnLst/>
              <a:rect l="l" t="t" r="r" b="b"/>
              <a:pathLst>
                <a:path w="4884" h="5546" extrusionOk="0">
                  <a:moveTo>
                    <a:pt x="2426" y="694"/>
                  </a:moveTo>
                  <a:cubicBezTo>
                    <a:pt x="2836" y="694"/>
                    <a:pt x="3151" y="1009"/>
                    <a:pt x="3151" y="1418"/>
                  </a:cubicBezTo>
                  <a:cubicBezTo>
                    <a:pt x="3151" y="1796"/>
                    <a:pt x="2836" y="2111"/>
                    <a:pt x="2426" y="2111"/>
                  </a:cubicBezTo>
                  <a:cubicBezTo>
                    <a:pt x="2048" y="2111"/>
                    <a:pt x="1733" y="1796"/>
                    <a:pt x="1733" y="1418"/>
                  </a:cubicBezTo>
                  <a:cubicBezTo>
                    <a:pt x="1733" y="1009"/>
                    <a:pt x="2048" y="694"/>
                    <a:pt x="2426" y="694"/>
                  </a:cubicBezTo>
                  <a:close/>
                  <a:moveTo>
                    <a:pt x="2426" y="2742"/>
                  </a:moveTo>
                  <a:cubicBezTo>
                    <a:pt x="3371" y="2742"/>
                    <a:pt x="4159" y="3529"/>
                    <a:pt x="4159" y="4474"/>
                  </a:cubicBezTo>
                  <a:lnTo>
                    <a:pt x="4159" y="4821"/>
                  </a:lnTo>
                  <a:lnTo>
                    <a:pt x="693" y="4821"/>
                  </a:lnTo>
                  <a:lnTo>
                    <a:pt x="693" y="4474"/>
                  </a:lnTo>
                  <a:cubicBezTo>
                    <a:pt x="693" y="3529"/>
                    <a:pt x="1481" y="2742"/>
                    <a:pt x="2426" y="2742"/>
                  </a:cubicBezTo>
                  <a:close/>
                  <a:moveTo>
                    <a:pt x="2458" y="1"/>
                  </a:moveTo>
                  <a:cubicBezTo>
                    <a:pt x="1733" y="1"/>
                    <a:pt x="1103" y="599"/>
                    <a:pt x="1103" y="1355"/>
                  </a:cubicBezTo>
                  <a:cubicBezTo>
                    <a:pt x="1103" y="1733"/>
                    <a:pt x="1198" y="2048"/>
                    <a:pt x="1450" y="2269"/>
                  </a:cubicBezTo>
                  <a:cubicBezTo>
                    <a:pt x="630" y="2647"/>
                    <a:pt x="63" y="3498"/>
                    <a:pt x="63" y="4474"/>
                  </a:cubicBezTo>
                  <a:lnTo>
                    <a:pt x="63" y="5199"/>
                  </a:lnTo>
                  <a:cubicBezTo>
                    <a:pt x="0" y="5388"/>
                    <a:pt x="158" y="5546"/>
                    <a:pt x="347" y="5546"/>
                  </a:cubicBezTo>
                  <a:lnTo>
                    <a:pt x="4506" y="5546"/>
                  </a:lnTo>
                  <a:cubicBezTo>
                    <a:pt x="4726" y="5546"/>
                    <a:pt x="4884" y="5388"/>
                    <a:pt x="4884" y="5199"/>
                  </a:cubicBezTo>
                  <a:lnTo>
                    <a:pt x="4884" y="4474"/>
                  </a:lnTo>
                  <a:cubicBezTo>
                    <a:pt x="4884" y="3498"/>
                    <a:pt x="4317" y="2647"/>
                    <a:pt x="3497" y="2269"/>
                  </a:cubicBezTo>
                  <a:cubicBezTo>
                    <a:pt x="3718" y="2048"/>
                    <a:pt x="3844" y="1702"/>
                    <a:pt x="3844" y="1355"/>
                  </a:cubicBezTo>
                  <a:cubicBezTo>
                    <a:pt x="3844" y="599"/>
                    <a:pt x="3214" y="1"/>
                    <a:pt x="2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0760;p75">
            <a:extLst>
              <a:ext uri="{FF2B5EF4-FFF2-40B4-BE49-F238E27FC236}">
                <a16:creationId xmlns:a16="http://schemas.microsoft.com/office/drawing/2014/main" id="{A73E92AA-D237-53F9-49AA-0BE4BDAD6036}"/>
              </a:ext>
            </a:extLst>
          </p:cNvPr>
          <p:cNvGrpSpPr/>
          <p:nvPr/>
        </p:nvGrpSpPr>
        <p:grpSpPr>
          <a:xfrm>
            <a:off x="11521342" y="3000890"/>
            <a:ext cx="555949" cy="551560"/>
            <a:chOff x="2508825" y="2318350"/>
            <a:chExt cx="297750" cy="295400"/>
          </a:xfrm>
          <a:solidFill>
            <a:schemeClr val="bg1"/>
          </a:solidFill>
        </p:grpSpPr>
        <p:sp>
          <p:nvSpPr>
            <p:cNvPr id="130" name="Google Shape;10761;p75">
              <a:extLst>
                <a:ext uri="{FF2B5EF4-FFF2-40B4-BE49-F238E27FC236}">
                  <a16:creationId xmlns:a16="http://schemas.microsoft.com/office/drawing/2014/main" id="{FD4F46B5-489D-38BF-419F-1A303D200835}"/>
                </a:ext>
              </a:extLst>
            </p:cNvPr>
            <p:cNvSpPr/>
            <p:nvPr/>
          </p:nvSpPr>
          <p:spPr>
            <a:xfrm>
              <a:off x="2508825" y="2318350"/>
              <a:ext cx="297750" cy="295400"/>
            </a:xfrm>
            <a:custGeom>
              <a:avLst/>
              <a:gdLst/>
              <a:ahLst/>
              <a:cxnLst/>
              <a:rect l="l" t="t" r="r" b="b"/>
              <a:pathLst>
                <a:path w="11910" h="11816" extrusionOk="0">
                  <a:moveTo>
                    <a:pt x="5892" y="694"/>
                  </a:moveTo>
                  <a:cubicBezTo>
                    <a:pt x="7625" y="694"/>
                    <a:pt x="9043" y="2112"/>
                    <a:pt x="9043" y="3845"/>
                  </a:cubicBezTo>
                  <a:cubicBezTo>
                    <a:pt x="9043" y="5483"/>
                    <a:pt x="7751" y="6838"/>
                    <a:pt x="6081" y="6932"/>
                  </a:cubicBezTo>
                  <a:cubicBezTo>
                    <a:pt x="6018" y="6932"/>
                    <a:pt x="5987" y="6901"/>
                    <a:pt x="5924" y="6869"/>
                  </a:cubicBezTo>
                  <a:lnTo>
                    <a:pt x="5766" y="6711"/>
                  </a:lnTo>
                  <a:cubicBezTo>
                    <a:pt x="5297" y="6298"/>
                    <a:pt x="4683" y="6101"/>
                    <a:pt x="4072" y="6101"/>
                  </a:cubicBezTo>
                  <a:cubicBezTo>
                    <a:pt x="3985" y="6101"/>
                    <a:pt x="3899" y="6105"/>
                    <a:pt x="3813" y="6113"/>
                  </a:cubicBezTo>
                  <a:cubicBezTo>
                    <a:pt x="3151" y="5577"/>
                    <a:pt x="2773" y="4727"/>
                    <a:pt x="2773" y="3845"/>
                  </a:cubicBezTo>
                  <a:cubicBezTo>
                    <a:pt x="2773" y="2112"/>
                    <a:pt x="4191" y="694"/>
                    <a:pt x="5892" y="694"/>
                  </a:cubicBezTo>
                  <a:close/>
                  <a:moveTo>
                    <a:pt x="4171" y="6822"/>
                  </a:moveTo>
                  <a:cubicBezTo>
                    <a:pt x="4577" y="6822"/>
                    <a:pt x="4979" y="6964"/>
                    <a:pt x="5294" y="7247"/>
                  </a:cubicBezTo>
                  <a:cubicBezTo>
                    <a:pt x="5420" y="7373"/>
                    <a:pt x="5735" y="7657"/>
                    <a:pt x="5892" y="7657"/>
                  </a:cubicBezTo>
                  <a:lnTo>
                    <a:pt x="7972" y="7657"/>
                  </a:lnTo>
                  <a:cubicBezTo>
                    <a:pt x="8192" y="7657"/>
                    <a:pt x="8350" y="7814"/>
                    <a:pt x="8350" y="8003"/>
                  </a:cubicBezTo>
                  <a:cubicBezTo>
                    <a:pt x="8350" y="8192"/>
                    <a:pt x="8192" y="8350"/>
                    <a:pt x="7972" y="8350"/>
                  </a:cubicBezTo>
                  <a:lnTo>
                    <a:pt x="5514" y="8350"/>
                  </a:lnTo>
                  <a:cubicBezTo>
                    <a:pt x="5294" y="8350"/>
                    <a:pt x="5136" y="8507"/>
                    <a:pt x="5136" y="8728"/>
                  </a:cubicBezTo>
                  <a:cubicBezTo>
                    <a:pt x="5136" y="8917"/>
                    <a:pt x="5294" y="9074"/>
                    <a:pt x="5514" y="9074"/>
                  </a:cubicBezTo>
                  <a:lnTo>
                    <a:pt x="8224" y="9074"/>
                  </a:lnTo>
                  <a:cubicBezTo>
                    <a:pt x="8507" y="9074"/>
                    <a:pt x="8759" y="8948"/>
                    <a:pt x="8980" y="8759"/>
                  </a:cubicBezTo>
                  <a:lnTo>
                    <a:pt x="10492" y="7090"/>
                  </a:lnTo>
                  <a:cubicBezTo>
                    <a:pt x="10568" y="7033"/>
                    <a:pt x="10666" y="6987"/>
                    <a:pt x="10766" y="6987"/>
                  </a:cubicBezTo>
                  <a:cubicBezTo>
                    <a:pt x="10833" y="6987"/>
                    <a:pt x="10902" y="7008"/>
                    <a:pt x="10965" y="7058"/>
                  </a:cubicBezTo>
                  <a:cubicBezTo>
                    <a:pt x="11122" y="7184"/>
                    <a:pt x="11185" y="7373"/>
                    <a:pt x="11059" y="7531"/>
                  </a:cubicBezTo>
                  <a:lnTo>
                    <a:pt x="9389" y="9767"/>
                  </a:lnTo>
                  <a:cubicBezTo>
                    <a:pt x="9074" y="10209"/>
                    <a:pt x="8570" y="10492"/>
                    <a:pt x="8035" y="10492"/>
                  </a:cubicBezTo>
                  <a:lnTo>
                    <a:pt x="2773" y="10492"/>
                  </a:lnTo>
                  <a:lnTo>
                    <a:pt x="2773" y="7468"/>
                  </a:lnTo>
                  <a:lnTo>
                    <a:pt x="3025" y="7247"/>
                  </a:lnTo>
                  <a:cubicBezTo>
                    <a:pt x="3356" y="6964"/>
                    <a:pt x="3766" y="6822"/>
                    <a:pt x="4171" y="6822"/>
                  </a:cubicBezTo>
                  <a:close/>
                  <a:moveTo>
                    <a:pt x="1734" y="6932"/>
                  </a:moveTo>
                  <a:cubicBezTo>
                    <a:pt x="1923" y="6932"/>
                    <a:pt x="2080" y="7090"/>
                    <a:pt x="2080" y="7310"/>
                  </a:cubicBezTo>
                  <a:lnTo>
                    <a:pt x="2080" y="10807"/>
                  </a:lnTo>
                  <a:cubicBezTo>
                    <a:pt x="2080" y="10996"/>
                    <a:pt x="1923" y="11154"/>
                    <a:pt x="1734" y="11154"/>
                  </a:cubicBezTo>
                  <a:lnTo>
                    <a:pt x="662" y="11154"/>
                  </a:lnTo>
                  <a:lnTo>
                    <a:pt x="662" y="6932"/>
                  </a:lnTo>
                  <a:close/>
                  <a:moveTo>
                    <a:pt x="5924" y="1"/>
                  </a:moveTo>
                  <a:cubicBezTo>
                    <a:pt x="3844" y="1"/>
                    <a:pt x="2112" y="1734"/>
                    <a:pt x="2112" y="3845"/>
                  </a:cubicBezTo>
                  <a:cubicBezTo>
                    <a:pt x="2112" y="4790"/>
                    <a:pt x="2458" y="5672"/>
                    <a:pt x="3088" y="6396"/>
                  </a:cubicBezTo>
                  <a:cubicBezTo>
                    <a:pt x="2931" y="6459"/>
                    <a:pt x="2773" y="6585"/>
                    <a:pt x="2616" y="6711"/>
                  </a:cubicBezTo>
                  <a:cubicBezTo>
                    <a:pt x="2427" y="6428"/>
                    <a:pt x="2112" y="6270"/>
                    <a:pt x="1765" y="6270"/>
                  </a:cubicBezTo>
                  <a:lnTo>
                    <a:pt x="347" y="6270"/>
                  </a:lnTo>
                  <a:cubicBezTo>
                    <a:pt x="158" y="6270"/>
                    <a:pt x="1" y="6428"/>
                    <a:pt x="1" y="6585"/>
                  </a:cubicBezTo>
                  <a:lnTo>
                    <a:pt x="1" y="11469"/>
                  </a:lnTo>
                  <a:cubicBezTo>
                    <a:pt x="1" y="11658"/>
                    <a:pt x="158" y="11815"/>
                    <a:pt x="347" y="11815"/>
                  </a:cubicBezTo>
                  <a:lnTo>
                    <a:pt x="1765" y="11815"/>
                  </a:lnTo>
                  <a:cubicBezTo>
                    <a:pt x="2238" y="11815"/>
                    <a:pt x="2584" y="11563"/>
                    <a:pt x="2742" y="11122"/>
                  </a:cubicBezTo>
                  <a:lnTo>
                    <a:pt x="8035" y="11122"/>
                  </a:lnTo>
                  <a:cubicBezTo>
                    <a:pt x="8759" y="11122"/>
                    <a:pt x="9515" y="10776"/>
                    <a:pt x="9956" y="10146"/>
                  </a:cubicBezTo>
                  <a:lnTo>
                    <a:pt x="11595" y="7877"/>
                  </a:lnTo>
                  <a:cubicBezTo>
                    <a:pt x="11910" y="7468"/>
                    <a:pt x="11878" y="6838"/>
                    <a:pt x="11437" y="6459"/>
                  </a:cubicBezTo>
                  <a:cubicBezTo>
                    <a:pt x="11249" y="6301"/>
                    <a:pt x="11015" y="6221"/>
                    <a:pt x="10780" y="6221"/>
                  </a:cubicBezTo>
                  <a:cubicBezTo>
                    <a:pt x="10503" y="6221"/>
                    <a:pt x="10224" y="6332"/>
                    <a:pt x="10019" y="6554"/>
                  </a:cubicBezTo>
                  <a:lnTo>
                    <a:pt x="9011" y="7657"/>
                  </a:lnTo>
                  <a:cubicBezTo>
                    <a:pt x="8885" y="7247"/>
                    <a:pt x="8539" y="6932"/>
                    <a:pt x="8098" y="6932"/>
                  </a:cubicBezTo>
                  <a:cubicBezTo>
                    <a:pt x="8287" y="6838"/>
                    <a:pt x="8444" y="6680"/>
                    <a:pt x="8602" y="6522"/>
                  </a:cubicBezTo>
                  <a:cubicBezTo>
                    <a:pt x="9358" y="5798"/>
                    <a:pt x="9767" y="4821"/>
                    <a:pt x="9767" y="3845"/>
                  </a:cubicBezTo>
                  <a:cubicBezTo>
                    <a:pt x="9767" y="1734"/>
                    <a:pt x="8035" y="1"/>
                    <a:pt x="59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762;p75">
              <a:extLst>
                <a:ext uri="{FF2B5EF4-FFF2-40B4-BE49-F238E27FC236}">
                  <a16:creationId xmlns:a16="http://schemas.microsoft.com/office/drawing/2014/main" id="{185E2C46-A4EB-E6B9-13DC-978C11595E7B}"/>
                </a:ext>
              </a:extLst>
            </p:cNvPr>
            <p:cNvSpPr/>
            <p:nvPr/>
          </p:nvSpPr>
          <p:spPr>
            <a:xfrm>
              <a:off x="2629350" y="2353025"/>
              <a:ext cx="54350" cy="121300"/>
            </a:xfrm>
            <a:custGeom>
              <a:avLst/>
              <a:gdLst/>
              <a:ahLst/>
              <a:cxnLst/>
              <a:rect l="l" t="t" r="r" b="b"/>
              <a:pathLst>
                <a:path w="2174" h="4852" extrusionOk="0">
                  <a:moveTo>
                    <a:pt x="1071" y="0"/>
                  </a:moveTo>
                  <a:cubicBezTo>
                    <a:pt x="882" y="0"/>
                    <a:pt x="725" y="158"/>
                    <a:pt x="725" y="347"/>
                  </a:cubicBezTo>
                  <a:lnTo>
                    <a:pt x="725" y="756"/>
                  </a:lnTo>
                  <a:cubicBezTo>
                    <a:pt x="315" y="914"/>
                    <a:pt x="63" y="1292"/>
                    <a:pt x="63" y="1733"/>
                  </a:cubicBezTo>
                  <a:cubicBezTo>
                    <a:pt x="0" y="2332"/>
                    <a:pt x="473" y="2804"/>
                    <a:pt x="1071" y="2804"/>
                  </a:cubicBezTo>
                  <a:cubicBezTo>
                    <a:pt x="1260" y="2804"/>
                    <a:pt x="1418" y="2962"/>
                    <a:pt x="1418" y="3151"/>
                  </a:cubicBezTo>
                  <a:cubicBezTo>
                    <a:pt x="1418" y="3308"/>
                    <a:pt x="1355" y="3434"/>
                    <a:pt x="1229" y="3466"/>
                  </a:cubicBezTo>
                  <a:cubicBezTo>
                    <a:pt x="1185" y="3492"/>
                    <a:pt x="1140" y="3503"/>
                    <a:pt x="1093" y="3503"/>
                  </a:cubicBezTo>
                  <a:cubicBezTo>
                    <a:pt x="970" y="3503"/>
                    <a:pt x="839" y="3422"/>
                    <a:pt x="725" y="3308"/>
                  </a:cubicBezTo>
                  <a:cubicBezTo>
                    <a:pt x="662" y="3245"/>
                    <a:pt x="575" y="3214"/>
                    <a:pt x="488" y="3214"/>
                  </a:cubicBezTo>
                  <a:cubicBezTo>
                    <a:pt x="402" y="3214"/>
                    <a:pt x="315" y="3245"/>
                    <a:pt x="252" y="3308"/>
                  </a:cubicBezTo>
                  <a:cubicBezTo>
                    <a:pt x="126" y="3434"/>
                    <a:pt x="126" y="3655"/>
                    <a:pt x="252" y="3781"/>
                  </a:cubicBezTo>
                  <a:cubicBezTo>
                    <a:pt x="410" y="3938"/>
                    <a:pt x="567" y="4064"/>
                    <a:pt x="756" y="4096"/>
                  </a:cubicBezTo>
                  <a:lnTo>
                    <a:pt x="756" y="4505"/>
                  </a:lnTo>
                  <a:cubicBezTo>
                    <a:pt x="756" y="4694"/>
                    <a:pt x="914" y="4852"/>
                    <a:pt x="1103" y="4852"/>
                  </a:cubicBezTo>
                  <a:cubicBezTo>
                    <a:pt x="1323" y="4852"/>
                    <a:pt x="1481" y="4694"/>
                    <a:pt x="1481" y="4505"/>
                  </a:cubicBezTo>
                  <a:lnTo>
                    <a:pt x="1481" y="4096"/>
                  </a:lnTo>
                  <a:cubicBezTo>
                    <a:pt x="1481" y="4096"/>
                    <a:pt x="1512" y="4096"/>
                    <a:pt x="1512" y="4064"/>
                  </a:cubicBezTo>
                  <a:cubicBezTo>
                    <a:pt x="1890" y="3907"/>
                    <a:pt x="2142" y="3497"/>
                    <a:pt x="2142" y="3119"/>
                  </a:cubicBezTo>
                  <a:cubicBezTo>
                    <a:pt x="2142" y="2521"/>
                    <a:pt x="1670" y="2079"/>
                    <a:pt x="1103" y="2079"/>
                  </a:cubicBezTo>
                  <a:cubicBezTo>
                    <a:pt x="914" y="2079"/>
                    <a:pt x="756" y="1922"/>
                    <a:pt x="756" y="1733"/>
                  </a:cubicBezTo>
                  <a:cubicBezTo>
                    <a:pt x="756" y="1575"/>
                    <a:pt x="851" y="1449"/>
                    <a:pt x="1008" y="1418"/>
                  </a:cubicBezTo>
                  <a:cubicBezTo>
                    <a:pt x="1047" y="1405"/>
                    <a:pt x="1085" y="1399"/>
                    <a:pt x="1124" y="1399"/>
                  </a:cubicBezTo>
                  <a:cubicBezTo>
                    <a:pt x="1273" y="1399"/>
                    <a:pt x="1418" y="1494"/>
                    <a:pt x="1544" y="1670"/>
                  </a:cubicBezTo>
                  <a:cubicBezTo>
                    <a:pt x="1610" y="1753"/>
                    <a:pt x="1703" y="1792"/>
                    <a:pt x="1795" y="1792"/>
                  </a:cubicBezTo>
                  <a:cubicBezTo>
                    <a:pt x="1876" y="1792"/>
                    <a:pt x="1957" y="1761"/>
                    <a:pt x="2016" y="1701"/>
                  </a:cubicBezTo>
                  <a:cubicBezTo>
                    <a:pt x="2174" y="1575"/>
                    <a:pt x="2174" y="1323"/>
                    <a:pt x="2048" y="1229"/>
                  </a:cubicBezTo>
                  <a:cubicBezTo>
                    <a:pt x="1859" y="977"/>
                    <a:pt x="1670" y="819"/>
                    <a:pt x="1418" y="756"/>
                  </a:cubicBezTo>
                  <a:lnTo>
                    <a:pt x="1418" y="347"/>
                  </a:ln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0763;p75">
            <a:extLst>
              <a:ext uri="{FF2B5EF4-FFF2-40B4-BE49-F238E27FC236}">
                <a16:creationId xmlns:a16="http://schemas.microsoft.com/office/drawing/2014/main" id="{046B0448-1366-231C-C950-F524EF23D884}"/>
              </a:ext>
            </a:extLst>
          </p:cNvPr>
          <p:cNvSpPr/>
          <p:nvPr/>
        </p:nvSpPr>
        <p:spPr>
          <a:xfrm>
            <a:off x="11522708" y="3699284"/>
            <a:ext cx="553008" cy="552961"/>
          </a:xfrm>
          <a:custGeom>
            <a:avLst/>
            <a:gdLst/>
            <a:ahLst/>
            <a:cxnLst/>
            <a:rect l="l" t="t" r="r" b="b"/>
            <a:pathLst>
              <a:path w="11847" h="11846" extrusionOk="0">
                <a:moveTo>
                  <a:pt x="10744" y="3718"/>
                </a:moveTo>
                <a:lnTo>
                  <a:pt x="10428" y="4348"/>
                </a:lnTo>
                <a:cubicBezTo>
                  <a:pt x="10397" y="4442"/>
                  <a:pt x="10397" y="4568"/>
                  <a:pt x="10428" y="4663"/>
                </a:cubicBezTo>
                <a:lnTo>
                  <a:pt x="10744" y="5293"/>
                </a:lnTo>
                <a:lnTo>
                  <a:pt x="9483" y="4915"/>
                </a:lnTo>
                <a:lnTo>
                  <a:pt x="9105" y="4505"/>
                </a:lnTo>
                <a:lnTo>
                  <a:pt x="9483" y="4127"/>
                </a:lnTo>
                <a:lnTo>
                  <a:pt x="10744" y="3718"/>
                </a:lnTo>
                <a:close/>
                <a:moveTo>
                  <a:pt x="4443" y="3497"/>
                </a:moveTo>
                <a:cubicBezTo>
                  <a:pt x="4884" y="3497"/>
                  <a:pt x="5262" y="3781"/>
                  <a:pt x="5419" y="4190"/>
                </a:cubicBezTo>
                <a:lnTo>
                  <a:pt x="4443" y="4190"/>
                </a:lnTo>
                <a:cubicBezTo>
                  <a:pt x="4253" y="4190"/>
                  <a:pt x="4096" y="4348"/>
                  <a:pt x="4096" y="4568"/>
                </a:cubicBezTo>
                <a:cubicBezTo>
                  <a:pt x="4096" y="4663"/>
                  <a:pt x="4253" y="4820"/>
                  <a:pt x="4443" y="4820"/>
                </a:cubicBezTo>
                <a:lnTo>
                  <a:pt x="5419" y="4820"/>
                </a:lnTo>
                <a:cubicBezTo>
                  <a:pt x="5262" y="5230"/>
                  <a:pt x="4915" y="5545"/>
                  <a:pt x="4443" y="5545"/>
                </a:cubicBezTo>
                <a:cubicBezTo>
                  <a:pt x="3844" y="5545"/>
                  <a:pt x="3434" y="5072"/>
                  <a:pt x="3434" y="4505"/>
                </a:cubicBezTo>
                <a:cubicBezTo>
                  <a:pt x="3434" y="3970"/>
                  <a:pt x="3907" y="3497"/>
                  <a:pt x="4443" y="3497"/>
                </a:cubicBezTo>
                <a:close/>
                <a:moveTo>
                  <a:pt x="4443" y="2080"/>
                </a:moveTo>
                <a:cubicBezTo>
                  <a:pt x="5671" y="2080"/>
                  <a:pt x="6679" y="2993"/>
                  <a:pt x="6837" y="4159"/>
                </a:cubicBezTo>
                <a:lnTo>
                  <a:pt x="6144" y="4159"/>
                </a:lnTo>
                <a:cubicBezTo>
                  <a:pt x="5986" y="3371"/>
                  <a:pt x="5262" y="2773"/>
                  <a:pt x="4443" y="2773"/>
                </a:cubicBezTo>
                <a:cubicBezTo>
                  <a:pt x="3497" y="2773"/>
                  <a:pt x="2710" y="3560"/>
                  <a:pt x="2710" y="4505"/>
                </a:cubicBezTo>
                <a:cubicBezTo>
                  <a:pt x="2710" y="5451"/>
                  <a:pt x="3497" y="6238"/>
                  <a:pt x="4443" y="6238"/>
                </a:cubicBezTo>
                <a:cubicBezTo>
                  <a:pt x="5262" y="6238"/>
                  <a:pt x="5986" y="5671"/>
                  <a:pt x="6144" y="4883"/>
                </a:cubicBezTo>
                <a:lnTo>
                  <a:pt x="6837" y="4883"/>
                </a:lnTo>
                <a:cubicBezTo>
                  <a:pt x="6679" y="6049"/>
                  <a:pt x="5671" y="6963"/>
                  <a:pt x="4443" y="6963"/>
                </a:cubicBezTo>
                <a:cubicBezTo>
                  <a:pt x="3119" y="6963"/>
                  <a:pt x="2017" y="5860"/>
                  <a:pt x="2017" y="4505"/>
                </a:cubicBezTo>
                <a:cubicBezTo>
                  <a:pt x="2017" y="3182"/>
                  <a:pt x="3119" y="2080"/>
                  <a:pt x="4443" y="2080"/>
                </a:cubicBezTo>
                <a:close/>
                <a:moveTo>
                  <a:pt x="4474" y="662"/>
                </a:moveTo>
                <a:cubicBezTo>
                  <a:pt x="6459" y="662"/>
                  <a:pt x="8097" y="2206"/>
                  <a:pt x="8255" y="4127"/>
                </a:cubicBezTo>
                <a:lnTo>
                  <a:pt x="7562" y="4127"/>
                </a:lnTo>
                <a:cubicBezTo>
                  <a:pt x="7372" y="2584"/>
                  <a:pt x="6049" y="1355"/>
                  <a:pt x="4443" y="1355"/>
                </a:cubicBezTo>
                <a:cubicBezTo>
                  <a:pt x="2710" y="1355"/>
                  <a:pt x="1324" y="2773"/>
                  <a:pt x="1324" y="4474"/>
                </a:cubicBezTo>
                <a:cubicBezTo>
                  <a:pt x="1324" y="6175"/>
                  <a:pt x="2741" y="7593"/>
                  <a:pt x="4443" y="7593"/>
                </a:cubicBezTo>
                <a:cubicBezTo>
                  <a:pt x="6049" y="7593"/>
                  <a:pt x="7372" y="6364"/>
                  <a:pt x="7562" y="4820"/>
                </a:cubicBezTo>
                <a:lnTo>
                  <a:pt x="8255" y="4820"/>
                </a:lnTo>
                <a:cubicBezTo>
                  <a:pt x="8097" y="6774"/>
                  <a:pt x="6459" y="8286"/>
                  <a:pt x="4474" y="8286"/>
                </a:cubicBezTo>
                <a:cubicBezTo>
                  <a:pt x="2395" y="8286"/>
                  <a:pt x="662" y="6616"/>
                  <a:pt x="662" y="4474"/>
                </a:cubicBezTo>
                <a:cubicBezTo>
                  <a:pt x="662" y="2363"/>
                  <a:pt x="2363" y="662"/>
                  <a:pt x="4474" y="662"/>
                </a:cubicBezTo>
                <a:close/>
                <a:moveTo>
                  <a:pt x="5734" y="8822"/>
                </a:moveTo>
                <a:lnTo>
                  <a:pt x="6049" y="9767"/>
                </a:lnTo>
                <a:lnTo>
                  <a:pt x="2836" y="9767"/>
                </a:lnTo>
                <a:lnTo>
                  <a:pt x="3151" y="8822"/>
                </a:lnTo>
                <a:cubicBezTo>
                  <a:pt x="3529" y="8916"/>
                  <a:pt x="4001" y="9011"/>
                  <a:pt x="4443" y="9011"/>
                </a:cubicBezTo>
                <a:cubicBezTo>
                  <a:pt x="4884" y="9011"/>
                  <a:pt x="5356" y="8916"/>
                  <a:pt x="5734" y="8822"/>
                </a:cubicBezTo>
                <a:close/>
                <a:moveTo>
                  <a:pt x="6522" y="10428"/>
                </a:moveTo>
                <a:cubicBezTo>
                  <a:pt x="6963" y="10428"/>
                  <a:pt x="7372" y="10680"/>
                  <a:pt x="7530" y="11121"/>
                </a:cubicBezTo>
                <a:lnTo>
                  <a:pt x="1418" y="11121"/>
                </a:lnTo>
                <a:cubicBezTo>
                  <a:pt x="1576" y="10743"/>
                  <a:pt x="1922" y="10428"/>
                  <a:pt x="2395" y="10428"/>
                </a:cubicBezTo>
                <a:close/>
                <a:moveTo>
                  <a:pt x="4474" y="0"/>
                </a:moveTo>
                <a:cubicBezTo>
                  <a:pt x="1985" y="0"/>
                  <a:pt x="0" y="1985"/>
                  <a:pt x="0" y="4474"/>
                </a:cubicBezTo>
                <a:cubicBezTo>
                  <a:pt x="0" y="6238"/>
                  <a:pt x="1040" y="7813"/>
                  <a:pt x="2552" y="8538"/>
                </a:cubicBezTo>
                <a:lnTo>
                  <a:pt x="2143" y="9767"/>
                </a:lnTo>
                <a:cubicBezTo>
                  <a:pt x="1324" y="9861"/>
                  <a:pt x="693" y="10586"/>
                  <a:pt x="693" y="11499"/>
                </a:cubicBezTo>
                <a:cubicBezTo>
                  <a:pt x="693" y="11688"/>
                  <a:pt x="851" y="11846"/>
                  <a:pt x="1040" y="11846"/>
                </a:cubicBezTo>
                <a:lnTo>
                  <a:pt x="7971" y="11846"/>
                </a:lnTo>
                <a:cubicBezTo>
                  <a:pt x="8192" y="11846"/>
                  <a:pt x="8349" y="11688"/>
                  <a:pt x="8349" y="11499"/>
                </a:cubicBezTo>
                <a:cubicBezTo>
                  <a:pt x="8349" y="10617"/>
                  <a:pt x="7719" y="9924"/>
                  <a:pt x="6900" y="9767"/>
                </a:cubicBezTo>
                <a:lnTo>
                  <a:pt x="6490" y="8538"/>
                </a:lnTo>
                <a:cubicBezTo>
                  <a:pt x="7782" y="7908"/>
                  <a:pt x="8727" y="6679"/>
                  <a:pt x="8979" y="5230"/>
                </a:cubicBezTo>
                <a:lnTo>
                  <a:pt x="9137" y="5388"/>
                </a:lnTo>
                <a:cubicBezTo>
                  <a:pt x="9168" y="5419"/>
                  <a:pt x="9200" y="5451"/>
                  <a:pt x="9263" y="5451"/>
                </a:cubicBezTo>
                <a:lnTo>
                  <a:pt x="11374" y="6175"/>
                </a:lnTo>
                <a:cubicBezTo>
                  <a:pt x="11403" y="6183"/>
                  <a:pt x="11435" y="6186"/>
                  <a:pt x="11466" y="6186"/>
                </a:cubicBezTo>
                <a:cubicBezTo>
                  <a:pt x="11569" y="6186"/>
                  <a:pt x="11672" y="6145"/>
                  <a:pt x="11720" y="6049"/>
                </a:cubicBezTo>
                <a:cubicBezTo>
                  <a:pt x="11815" y="5923"/>
                  <a:pt x="11846" y="5766"/>
                  <a:pt x="11783" y="5671"/>
                </a:cubicBezTo>
                <a:lnTo>
                  <a:pt x="11153" y="4442"/>
                </a:lnTo>
                <a:lnTo>
                  <a:pt x="11783" y="3214"/>
                </a:lnTo>
                <a:cubicBezTo>
                  <a:pt x="11815" y="3151"/>
                  <a:pt x="11783" y="2993"/>
                  <a:pt x="11689" y="2899"/>
                </a:cubicBezTo>
                <a:cubicBezTo>
                  <a:pt x="11641" y="2802"/>
                  <a:pt x="11519" y="2761"/>
                  <a:pt x="11422" y="2761"/>
                </a:cubicBezTo>
                <a:cubicBezTo>
                  <a:pt x="11392" y="2761"/>
                  <a:pt x="11364" y="2765"/>
                  <a:pt x="11342" y="2773"/>
                </a:cubicBezTo>
                <a:lnTo>
                  <a:pt x="9200" y="3497"/>
                </a:lnTo>
                <a:cubicBezTo>
                  <a:pt x="9168" y="3497"/>
                  <a:pt x="9105" y="3529"/>
                  <a:pt x="9105" y="3560"/>
                </a:cubicBezTo>
                <a:lnTo>
                  <a:pt x="8916" y="3718"/>
                </a:lnTo>
                <a:cubicBezTo>
                  <a:pt x="8570" y="1607"/>
                  <a:pt x="6742" y="0"/>
                  <a:pt x="447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0764;p75">
            <a:extLst>
              <a:ext uri="{FF2B5EF4-FFF2-40B4-BE49-F238E27FC236}">
                <a16:creationId xmlns:a16="http://schemas.microsoft.com/office/drawing/2014/main" id="{BF4D270F-CD39-BE34-3349-71CEF3E6071A}"/>
              </a:ext>
            </a:extLst>
          </p:cNvPr>
          <p:cNvGrpSpPr/>
          <p:nvPr/>
        </p:nvGrpSpPr>
        <p:grpSpPr>
          <a:xfrm>
            <a:off x="9422299" y="4447359"/>
            <a:ext cx="550068" cy="551515"/>
            <a:chOff x="4321150" y="1946600"/>
            <a:chExt cx="294600" cy="295375"/>
          </a:xfrm>
          <a:solidFill>
            <a:schemeClr val="bg1"/>
          </a:solidFill>
        </p:grpSpPr>
        <p:sp>
          <p:nvSpPr>
            <p:cNvPr id="134" name="Google Shape;10765;p75">
              <a:extLst>
                <a:ext uri="{FF2B5EF4-FFF2-40B4-BE49-F238E27FC236}">
                  <a16:creationId xmlns:a16="http://schemas.microsoft.com/office/drawing/2014/main" id="{C4FBAF69-4066-7E93-8811-13359CDA5945}"/>
                </a:ext>
              </a:extLst>
            </p:cNvPr>
            <p:cNvSpPr/>
            <p:nvPr/>
          </p:nvSpPr>
          <p:spPr>
            <a:xfrm>
              <a:off x="4321150" y="1946600"/>
              <a:ext cx="294600" cy="295375"/>
            </a:xfrm>
            <a:custGeom>
              <a:avLst/>
              <a:gdLst/>
              <a:ahLst/>
              <a:cxnLst/>
              <a:rect l="l" t="t" r="r" b="b"/>
              <a:pathLst>
                <a:path w="11784" h="11815" extrusionOk="0">
                  <a:moveTo>
                    <a:pt x="9043" y="662"/>
                  </a:moveTo>
                  <a:lnTo>
                    <a:pt x="9043" y="2080"/>
                  </a:lnTo>
                  <a:lnTo>
                    <a:pt x="2742" y="2080"/>
                  </a:lnTo>
                  <a:lnTo>
                    <a:pt x="2742" y="662"/>
                  </a:lnTo>
                  <a:close/>
                  <a:moveTo>
                    <a:pt x="10775" y="2742"/>
                  </a:moveTo>
                  <a:cubicBezTo>
                    <a:pt x="10996" y="2742"/>
                    <a:pt x="11153" y="2899"/>
                    <a:pt x="11153" y="3120"/>
                  </a:cubicBezTo>
                  <a:lnTo>
                    <a:pt x="11153" y="6554"/>
                  </a:lnTo>
                  <a:cubicBezTo>
                    <a:pt x="11153" y="6774"/>
                    <a:pt x="10996" y="6932"/>
                    <a:pt x="10775" y="6932"/>
                  </a:cubicBezTo>
                  <a:lnTo>
                    <a:pt x="9767" y="6932"/>
                  </a:lnTo>
                  <a:lnTo>
                    <a:pt x="9767" y="4474"/>
                  </a:lnTo>
                  <a:cubicBezTo>
                    <a:pt x="9767" y="4285"/>
                    <a:pt x="9610" y="4128"/>
                    <a:pt x="9421" y="4128"/>
                  </a:cubicBezTo>
                  <a:lnTo>
                    <a:pt x="2427" y="4128"/>
                  </a:lnTo>
                  <a:cubicBezTo>
                    <a:pt x="2238" y="4128"/>
                    <a:pt x="2080" y="4285"/>
                    <a:pt x="2080" y="4474"/>
                  </a:cubicBezTo>
                  <a:lnTo>
                    <a:pt x="2080" y="6932"/>
                  </a:lnTo>
                  <a:lnTo>
                    <a:pt x="1009" y="6932"/>
                  </a:lnTo>
                  <a:cubicBezTo>
                    <a:pt x="820" y="6932"/>
                    <a:pt x="662" y="6774"/>
                    <a:pt x="662" y="6554"/>
                  </a:cubicBezTo>
                  <a:lnTo>
                    <a:pt x="662" y="3120"/>
                  </a:lnTo>
                  <a:cubicBezTo>
                    <a:pt x="662" y="2899"/>
                    <a:pt x="820" y="2742"/>
                    <a:pt x="1009" y="2742"/>
                  </a:cubicBezTo>
                  <a:close/>
                  <a:moveTo>
                    <a:pt x="9011" y="4821"/>
                  </a:moveTo>
                  <a:lnTo>
                    <a:pt x="9011" y="11090"/>
                  </a:lnTo>
                  <a:lnTo>
                    <a:pt x="2710" y="11090"/>
                  </a:lnTo>
                  <a:lnTo>
                    <a:pt x="2710" y="4821"/>
                  </a:lnTo>
                  <a:close/>
                  <a:moveTo>
                    <a:pt x="2395" y="1"/>
                  </a:moveTo>
                  <a:cubicBezTo>
                    <a:pt x="2206" y="1"/>
                    <a:pt x="2049" y="158"/>
                    <a:pt x="2049" y="347"/>
                  </a:cubicBezTo>
                  <a:lnTo>
                    <a:pt x="2049" y="2112"/>
                  </a:lnTo>
                  <a:lnTo>
                    <a:pt x="1009" y="2112"/>
                  </a:lnTo>
                  <a:cubicBezTo>
                    <a:pt x="442" y="2112"/>
                    <a:pt x="1" y="2584"/>
                    <a:pt x="1" y="3151"/>
                  </a:cubicBezTo>
                  <a:lnTo>
                    <a:pt x="1" y="6617"/>
                  </a:lnTo>
                  <a:cubicBezTo>
                    <a:pt x="1" y="7215"/>
                    <a:pt x="473" y="7625"/>
                    <a:pt x="1009" y="7625"/>
                  </a:cubicBezTo>
                  <a:lnTo>
                    <a:pt x="2049" y="7625"/>
                  </a:lnTo>
                  <a:lnTo>
                    <a:pt x="2049" y="11468"/>
                  </a:lnTo>
                  <a:cubicBezTo>
                    <a:pt x="2049" y="11657"/>
                    <a:pt x="2206" y="11815"/>
                    <a:pt x="2395" y="11815"/>
                  </a:cubicBezTo>
                  <a:lnTo>
                    <a:pt x="9358" y="11815"/>
                  </a:lnTo>
                  <a:cubicBezTo>
                    <a:pt x="9578" y="11815"/>
                    <a:pt x="9736" y="11657"/>
                    <a:pt x="9736" y="11468"/>
                  </a:cubicBezTo>
                  <a:lnTo>
                    <a:pt x="9736" y="7625"/>
                  </a:lnTo>
                  <a:lnTo>
                    <a:pt x="10744" y="7625"/>
                  </a:lnTo>
                  <a:cubicBezTo>
                    <a:pt x="11343" y="7625"/>
                    <a:pt x="11784" y="7152"/>
                    <a:pt x="11784" y="6617"/>
                  </a:cubicBezTo>
                  <a:lnTo>
                    <a:pt x="11784" y="3151"/>
                  </a:lnTo>
                  <a:cubicBezTo>
                    <a:pt x="11784" y="2553"/>
                    <a:pt x="11311" y="2112"/>
                    <a:pt x="10744" y="2112"/>
                  </a:cubicBezTo>
                  <a:lnTo>
                    <a:pt x="9736" y="2112"/>
                  </a:lnTo>
                  <a:lnTo>
                    <a:pt x="9736" y="347"/>
                  </a:lnTo>
                  <a:cubicBezTo>
                    <a:pt x="9736" y="158"/>
                    <a:pt x="9578" y="1"/>
                    <a:pt x="9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766;p75">
              <a:extLst>
                <a:ext uri="{FF2B5EF4-FFF2-40B4-BE49-F238E27FC236}">
                  <a16:creationId xmlns:a16="http://schemas.microsoft.com/office/drawing/2014/main" id="{EF248876-7F05-75F3-3BFD-7896174479FC}"/>
                </a:ext>
              </a:extLst>
            </p:cNvPr>
            <p:cNvSpPr/>
            <p:nvPr/>
          </p:nvSpPr>
          <p:spPr>
            <a:xfrm>
              <a:off x="4564525" y="2031675"/>
              <a:ext cx="17350" cy="18125"/>
            </a:xfrm>
            <a:custGeom>
              <a:avLst/>
              <a:gdLst/>
              <a:ahLst/>
              <a:cxnLst/>
              <a:rect l="l" t="t" r="r" b="b"/>
              <a:pathLst>
                <a:path w="694" h="725" extrusionOk="0">
                  <a:moveTo>
                    <a:pt x="347" y="0"/>
                  </a:moveTo>
                  <a:cubicBezTo>
                    <a:pt x="158" y="0"/>
                    <a:pt x="1" y="189"/>
                    <a:pt x="1" y="378"/>
                  </a:cubicBezTo>
                  <a:cubicBezTo>
                    <a:pt x="1" y="599"/>
                    <a:pt x="158" y="725"/>
                    <a:pt x="347" y="725"/>
                  </a:cubicBezTo>
                  <a:cubicBezTo>
                    <a:pt x="536" y="725"/>
                    <a:pt x="694" y="567"/>
                    <a:pt x="694" y="378"/>
                  </a:cubicBezTo>
                  <a:cubicBezTo>
                    <a:pt x="694" y="189"/>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767;p75">
              <a:extLst>
                <a:ext uri="{FF2B5EF4-FFF2-40B4-BE49-F238E27FC236}">
                  <a16:creationId xmlns:a16="http://schemas.microsoft.com/office/drawing/2014/main" id="{72D0D710-58C0-2020-69A4-ADF5AEB3177F}"/>
                </a:ext>
              </a:extLst>
            </p:cNvPr>
            <p:cNvSpPr/>
            <p:nvPr/>
          </p:nvSpPr>
          <p:spPr>
            <a:xfrm>
              <a:off x="4414100" y="2084450"/>
              <a:ext cx="106350" cy="122100"/>
            </a:xfrm>
            <a:custGeom>
              <a:avLst/>
              <a:gdLst/>
              <a:ahLst/>
              <a:cxnLst/>
              <a:rect l="l" t="t" r="r" b="b"/>
              <a:pathLst>
                <a:path w="4254" h="4884" extrusionOk="0">
                  <a:moveTo>
                    <a:pt x="2174" y="693"/>
                  </a:moveTo>
                  <a:cubicBezTo>
                    <a:pt x="2584" y="693"/>
                    <a:pt x="2899" y="1008"/>
                    <a:pt x="2899" y="1418"/>
                  </a:cubicBezTo>
                  <a:cubicBezTo>
                    <a:pt x="2899" y="1796"/>
                    <a:pt x="2584" y="2111"/>
                    <a:pt x="2174" y="2111"/>
                  </a:cubicBezTo>
                  <a:cubicBezTo>
                    <a:pt x="1796" y="2111"/>
                    <a:pt x="1481" y="1796"/>
                    <a:pt x="1481" y="1418"/>
                  </a:cubicBezTo>
                  <a:cubicBezTo>
                    <a:pt x="1481" y="1008"/>
                    <a:pt x="1796" y="693"/>
                    <a:pt x="2174" y="693"/>
                  </a:cubicBezTo>
                  <a:close/>
                  <a:moveTo>
                    <a:pt x="2174" y="2804"/>
                  </a:moveTo>
                  <a:cubicBezTo>
                    <a:pt x="2930" y="2804"/>
                    <a:pt x="3592" y="3403"/>
                    <a:pt x="3592" y="4190"/>
                  </a:cubicBezTo>
                  <a:lnTo>
                    <a:pt x="756" y="4190"/>
                  </a:lnTo>
                  <a:cubicBezTo>
                    <a:pt x="756" y="3403"/>
                    <a:pt x="1387" y="2804"/>
                    <a:pt x="2174" y="2804"/>
                  </a:cubicBezTo>
                  <a:close/>
                  <a:moveTo>
                    <a:pt x="2143" y="0"/>
                  </a:moveTo>
                  <a:cubicBezTo>
                    <a:pt x="1387" y="0"/>
                    <a:pt x="725" y="630"/>
                    <a:pt x="725" y="1386"/>
                  </a:cubicBezTo>
                  <a:cubicBezTo>
                    <a:pt x="725" y="1733"/>
                    <a:pt x="882" y="2079"/>
                    <a:pt x="1103" y="2331"/>
                  </a:cubicBezTo>
                  <a:cubicBezTo>
                    <a:pt x="473" y="2678"/>
                    <a:pt x="0" y="3340"/>
                    <a:pt x="0" y="4159"/>
                  </a:cubicBezTo>
                  <a:lnTo>
                    <a:pt x="0" y="4537"/>
                  </a:lnTo>
                  <a:cubicBezTo>
                    <a:pt x="63" y="4726"/>
                    <a:pt x="221" y="4883"/>
                    <a:pt x="410" y="4883"/>
                  </a:cubicBezTo>
                  <a:lnTo>
                    <a:pt x="3907" y="4883"/>
                  </a:lnTo>
                  <a:cubicBezTo>
                    <a:pt x="4127" y="4883"/>
                    <a:pt x="4253" y="4726"/>
                    <a:pt x="4253" y="4537"/>
                  </a:cubicBezTo>
                  <a:lnTo>
                    <a:pt x="4253" y="4159"/>
                  </a:lnTo>
                  <a:cubicBezTo>
                    <a:pt x="4253" y="3371"/>
                    <a:pt x="3844" y="2709"/>
                    <a:pt x="3151" y="2331"/>
                  </a:cubicBezTo>
                  <a:cubicBezTo>
                    <a:pt x="3403" y="2048"/>
                    <a:pt x="3560" y="1733"/>
                    <a:pt x="3560" y="1386"/>
                  </a:cubicBezTo>
                  <a:cubicBezTo>
                    <a:pt x="3560" y="599"/>
                    <a:pt x="2930"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0768;p75">
            <a:extLst>
              <a:ext uri="{FF2B5EF4-FFF2-40B4-BE49-F238E27FC236}">
                <a16:creationId xmlns:a16="http://schemas.microsoft.com/office/drawing/2014/main" id="{C45B95C9-7576-1FF0-F934-D3CAF7C44EC2}"/>
              </a:ext>
            </a:extLst>
          </p:cNvPr>
          <p:cNvSpPr/>
          <p:nvPr/>
        </p:nvSpPr>
        <p:spPr>
          <a:xfrm>
            <a:off x="9416962" y="5238729"/>
            <a:ext cx="560383" cy="516271"/>
          </a:xfrm>
          <a:custGeom>
            <a:avLst/>
            <a:gdLst/>
            <a:ahLst/>
            <a:cxnLst/>
            <a:rect l="l" t="t" r="r" b="b"/>
            <a:pathLst>
              <a:path w="12005" h="11060" extrusionOk="0">
                <a:moveTo>
                  <a:pt x="2049" y="2049"/>
                </a:moveTo>
                <a:cubicBezTo>
                  <a:pt x="2238" y="2049"/>
                  <a:pt x="2395" y="2206"/>
                  <a:pt x="2395" y="2395"/>
                </a:cubicBezTo>
                <a:cubicBezTo>
                  <a:pt x="2395" y="2584"/>
                  <a:pt x="2238" y="2742"/>
                  <a:pt x="2049" y="2742"/>
                </a:cubicBezTo>
                <a:cubicBezTo>
                  <a:pt x="1860" y="2742"/>
                  <a:pt x="1702" y="2584"/>
                  <a:pt x="1702" y="2395"/>
                </a:cubicBezTo>
                <a:cubicBezTo>
                  <a:pt x="1734" y="2206"/>
                  <a:pt x="1860" y="2049"/>
                  <a:pt x="2049" y="2049"/>
                </a:cubicBezTo>
                <a:close/>
                <a:moveTo>
                  <a:pt x="9736" y="2049"/>
                </a:moveTo>
                <a:cubicBezTo>
                  <a:pt x="9925" y="2049"/>
                  <a:pt x="10082" y="2206"/>
                  <a:pt x="10082" y="2395"/>
                </a:cubicBezTo>
                <a:cubicBezTo>
                  <a:pt x="10082" y="2584"/>
                  <a:pt x="9925" y="2742"/>
                  <a:pt x="9736" y="2742"/>
                </a:cubicBezTo>
                <a:cubicBezTo>
                  <a:pt x="9515" y="2742"/>
                  <a:pt x="9358" y="2584"/>
                  <a:pt x="9358" y="2395"/>
                </a:cubicBezTo>
                <a:cubicBezTo>
                  <a:pt x="9358" y="2206"/>
                  <a:pt x="9515" y="2049"/>
                  <a:pt x="9736" y="2049"/>
                </a:cubicBezTo>
                <a:close/>
                <a:moveTo>
                  <a:pt x="2049" y="3719"/>
                </a:moveTo>
                <a:lnTo>
                  <a:pt x="3151" y="5514"/>
                </a:lnTo>
                <a:lnTo>
                  <a:pt x="946" y="5514"/>
                </a:lnTo>
                <a:lnTo>
                  <a:pt x="2049" y="3719"/>
                </a:lnTo>
                <a:close/>
                <a:moveTo>
                  <a:pt x="9736" y="3719"/>
                </a:moveTo>
                <a:lnTo>
                  <a:pt x="10838" y="5514"/>
                </a:lnTo>
                <a:lnTo>
                  <a:pt x="8633" y="5514"/>
                </a:lnTo>
                <a:lnTo>
                  <a:pt x="9736" y="3719"/>
                </a:lnTo>
                <a:close/>
                <a:moveTo>
                  <a:pt x="3435" y="6207"/>
                </a:moveTo>
                <a:cubicBezTo>
                  <a:pt x="3466" y="6964"/>
                  <a:pt x="2836" y="7594"/>
                  <a:pt x="2049" y="7594"/>
                </a:cubicBezTo>
                <a:cubicBezTo>
                  <a:pt x="1292" y="7594"/>
                  <a:pt x="662" y="6964"/>
                  <a:pt x="662" y="6207"/>
                </a:cubicBezTo>
                <a:close/>
                <a:moveTo>
                  <a:pt x="11090" y="6207"/>
                </a:moveTo>
                <a:cubicBezTo>
                  <a:pt x="11090" y="6964"/>
                  <a:pt x="10460" y="7594"/>
                  <a:pt x="9736" y="7594"/>
                </a:cubicBezTo>
                <a:cubicBezTo>
                  <a:pt x="8980" y="7594"/>
                  <a:pt x="8350" y="6964"/>
                  <a:pt x="8350" y="6207"/>
                </a:cubicBezTo>
                <a:close/>
                <a:moveTo>
                  <a:pt x="5892" y="663"/>
                </a:moveTo>
                <a:cubicBezTo>
                  <a:pt x="6113" y="663"/>
                  <a:pt x="6270" y="820"/>
                  <a:pt x="6270" y="1009"/>
                </a:cubicBezTo>
                <a:lnTo>
                  <a:pt x="6270" y="8980"/>
                </a:lnTo>
                <a:lnTo>
                  <a:pt x="5546" y="8980"/>
                </a:lnTo>
                <a:lnTo>
                  <a:pt x="5546" y="1009"/>
                </a:lnTo>
                <a:cubicBezTo>
                  <a:pt x="5546" y="820"/>
                  <a:pt x="5703" y="663"/>
                  <a:pt x="5892" y="663"/>
                </a:cubicBezTo>
                <a:close/>
                <a:moveTo>
                  <a:pt x="8003" y="9673"/>
                </a:moveTo>
                <a:cubicBezTo>
                  <a:pt x="8192" y="9673"/>
                  <a:pt x="8350" y="9830"/>
                  <a:pt x="8350" y="10020"/>
                </a:cubicBezTo>
                <a:lnTo>
                  <a:pt x="8350" y="10398"/>
                </a:lnTo>
                <a:lnTo>
                  <a:pt x="3466" y="10398"/>
                </a:lnTo>
                <a:lnTo>
                  <a:pt x="3466" y="10020"/>
                </a:lnTo>
                <a:cubicBezTo>
                  <a:pt x="3466" y="9830"/>
                  <a:pt x="3624" y="9673"/>
                  <a:pt x="3813" y="9673"/>
                </a:cubicBezTo>
                <a:close/>
                <a:moveTo>
                  <a:pt x="5955" y="1"/>
                </a:moveTo>
                <a:cubicBezTo>
                  <a:pt x="5357" y="1"/>
                  <a:pt x="4916" y="474"/>
                  <a:pt x="4916" y="1009"/>
                </a:cubicBezTo>
                <a:lnTo>
                  <a:pt x="4916" y="1167"/>
                </a:lnTo>
                <a:cubicBezTo>
                  <a:pt x="3970" y="1671"/>
                  <a:pt x="3655" y="1891"/>
                  <a:pt x="3057" y="1954"/>
                </a:cubicBezTo>
                <a:cubicBezTo>
                  <a:pt x="2899" y="1608"/>
                  <a:pt x="2553" y="1324"/>
                  <a:pt x="2112" y="1324"/>
                </a:cubicBezTo>
                <a:cubicBezTo>
                  <a:pt x="1734" y="1324"/>
                  <a:pt x="1387" y="1576"/>
                  <a:pt x="1166" y="1923"/>
                </a:cubicBezTo>
                <a:cubicBezTo>
                  <a:pt x="946" y="1891"/>
                  <a:pt x="694" y="1797"/>
                  <a:pt x="505" y="1734"/>
                </a:cubicBezTo>
                <a:cubicBezTo>
                  <a:pt x="454" y="1708"/>
                  <a:pt x="404" y="1697"/>
                  <a:pt x="355" y="1697"/>
                </a:cubicBezTo>
                <a:cubicBezTo>
                  <a:pt x="224" y="1697"/>
                  <a:pt x="110" y="1784"/>
                  <a:pt x="64" y="1923"/>
                </a:cubicBezTo>
                <a:cubicBezTo>
                  <a:pt x="1" y="2112"/>
                  <a:pt x="64" y="2301"/>
                  <a:pt x="284" y="2364"/>
                </a:cubicBezTo>
                <a:cubicBezTo>
                  <a:pt x="536" y="2458"/>
                  <a:pt x="820" y="2553"/>
                  <a:pt x="1135" y="2616"/>
                </a:cubicBezTo>
                <a:cubicBezTo>
                  <a:pt x="1229" y="2899"/>
                  <a:pt x="1387" y="3151"/>
                  <a:pt x="1607" y="3277"/>
                </a:cubicBezTo>
                <a:lnTo>
                  <a:pt x="127" y="5703"/>
                </a:lnTo>
                <a:cubicBezTo>
                  <a:pt x="64" y="5735"/>
                  <a:pt x="64" y="5829"/>
                  <a:pt x="64" y="5892"/>
                </a:cubicBezTo>
                <a:lnTo>
                  <a:pt x="64" y="6239"/>
                </a:lnTo>
                <a:cubicBezTo>
                  <a:pt x="64" y="7405"/>
                  <a:pt x="1009" y="8350"/>
                  <a:pt x="2175" y="8350"/>
                </a:cubicBezTo>
                <a:cubicBezTo>
                  <a:pt x="3309" y="8350"/>
                  <a:pt x="4254" y="7405"/>
                  <a:pt x="4254" y="6239"/>
                </a:cubicBezTo>
                <a:lnTo>
                  <a:pt x="4254" y="5892"/>
                </a:lnTo>
                <a:cubicBezTo>
                  <a:pt x="4254" y="5829"/>
                  <a:pt x="4254" y="5766"/>
                  <a:pt x="4222" y="5703"/>
                </a:cubicBezTo>
                <a:lnTo>
                  <a:pt x="2710" y="3277"/>
                </a:lnTo>
                <a:cubicBezTo>
                  <a:pt x="2962" y="3183"/>
                  <a:pt x="3120" y="2931"/>
                  <a:pt x="3183" y="2647"/>
                </a:cubicBezTo>
                <a:cubicBezTo>
                  <a:pt x="3844" y="2553"/>
                  <a:pt x="4222" y="2332"/>
                  <a:pt x="4947" y="1954"/>
                </a:cubicBezTo>
                <a:lnTo>
                  <a:pt x="4947" y="8980"/>
                </a:lnTo>
                <a:lnTo>
                  <a:pt x="3939" y="8980"/>
                </a:lnTo>
                <a:cubicBezTo>
                  <a:pt x="3340" y="8980"/>
                  <a:pt x="2899" y="9421"/>
                  <a:pt x="2899" y="9988"/>
                </a:cubicBezTo>
                <a:lnTo>
                  <a:pt x="2899" y="10713"/>
                </a:lnTo>
                <a:cubicBezTo>
                  <a:pt x="2899" y="10902"/>
                  <a:pt x="3057" y="11059"/>
                  <a:pt x="3246" y="11059"/>
                </a:cubicBezTo>
                <a:lnTo>
                  <a:pt x="8822" y="11059"/>
                </a:lnTo>
                <a:cubicBezTo>
                  <a:pt x="9011" y="11059"/>
                  <a:pt x="9169" y="10902"/>
                  <a:pt x="9169" y="10713"/>
                </a:cubicBezTo>
                <a:lnTo>
                  <a:pt x="9169" y="9988"/>
                </a:lnTo>
                <a:cubicBezTo>
                  <a:pt x="9169" y="9389"/>
                  <a:pt x="8696" y="8980"/>
                  <a:pt x="8129" y="8980"/>
                </a:cubicBezTo>
                <a:lnTo>
                  <a:pt x="7089" y="8980"/>
                </a:lnTo>
                <a:lnTo>
                  <a:pt x="7089" y="1954"/>
                </a:lnTo>
                <a:cubicBezTo>
                  <a:pt x="7814" y="2332"/>
                  <a:pt x="8224" y="2553"/>
                  <a:pt x="8885" y="2647"/>
                </a:cubicBezTo>
                <a:cubicBezTo>
                  <a:pt x="8980" y="2931"/>
                  <a:pt x="9137" y="3120"/>
                  <a:pt x="9358" y="3277"/>
                </a:cubicBezTo>
                <a:lnTo>
                  <a:pt x="7877" y="5703"/>
                </a:lnTo>
                <a:cubicBezTo>
                  <a:pt x="7814" y="5735"/>
                  <a:pt x="7814" y="5829"/>
                  <a:pt x="7814" y="5892"/>
                </a:cubicBezTo>
                <a:lnTo>
                  <a:pt x="7814" y="6239"/>
                </a:lnTo>
                <a:cubicBezTo>
                  <a:pt x="7814" y="7405"/>
                  <a:pt x="8759" y="8350"/>
                  <a:pt x="9925" y="8350"/>
                </a:cubicBezTo>
                <a:cubicBezTo>
                  <a:pt x="11059" y="8350"/>
                  <a:pt x="12004" y="7405"/>
                  <a:pt x="12004" y="6239"/>
                </a:cubicBezTo>
                <a:lnTo>
                  <a:pt x="12004" y="5892"/>
                </a:lnTo>
                <a:cubicBezTo>
                  <a:pt x="12004" y="5829"/>
                  <a:pt x="12004" y="5766"/>
                  <a:pt x="11973" y="5703"/>
                </a:cubicBezTo>
                <a:lnTo>
                  <a:pt x="10460" y="3277"/>
                </a:lnTo>
                <a:cubicBezTo>
                  <a:pt x="10523" y="3151"/>
                  <a:pt x="10681" y="2899"/>
                  <a:pt x="10744" y="2616"/>
                </a:cubicBezTo>
                <a:cubicBezTo>
                  <a:pt x="11027" y="2553"/>
                  <a:pt x="11343" y="2458"/>
                  <a:pt x="11626" y="2364"/>
                </a:cubicBezTo>
                <a:cubicBezTo>
                  <a:pt x="11815" y="2269"/>
                  <a:pt x="11878" y="2080"/>
                  <a:pt x="11815" y="1923"/>
                </a:cubicBezTo>
                <a:cubicBezTo>
                  <a:pt x="11746" y="1784"/>
                  <a:pt x="11626" y="1697"/>
                  <a:pt x="11505" y="1697"/>
                </a:cubicBezTo>
                <a:cubicBezTo>
                  <a:pt x="11461" y="1697"/>
                  <a:pt x="11416" y="1708"/>
                  <a:pt x="11374" y="1734"/>
                </a:cubicBezTo>
                <a:cubicBezTo>
                  <a:pt x="11122" y="1797"/>
                  <a:pt x="10933" y="1891"/>
                  <a:pt x="10712" y="1923"/>
                </a:cubicBezTo>
                <a:cubicBezTo>
                  <a:pt x="10555" y="1576"/>
                  <a:pt x="10208" y="1324"/>
                  <a:pt x="9767" y="1324"/>
                </a:cubicBezTo>
                <a:cubicBezTo>
                  <a:pt x="9326" y="1324"/>
                  <a:pt x="8980" y="1576"/>
                  <a:pt x="8822" y="1954"/>
                </a:cubicBezTo>
                <a:cubicBezTo>
                  <a:pt x="8224" y="1828"/>
                  <a:pt x="7908" y="1639"/>
                  <a:pt x="6963" y="1167"/>
                </a:cubicBezTo>
                <a:lnTo>
                  <a:pt x="6963" y="1009"/>
                </a:lnTo>
                <a:cubicBezTo>
                  <a:pt x="6963" y="411"/>
                  <a:pt x="6491" y="1"/>
                  <a:pt x="595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769;p75">
            <a:extLst>
              <a:ext uri="{FF2B5EF4-FFF2-40B4-BE49-F238E27FC236}">
                <a16:creationId xmlns:a16="http://schemas.microsoft.com/office/drawing/2014/main" id="{14F86AD8-566F-925D-8A22-71701E80F41B}"/>
              </a:ext>
            </a:extLst>
          </p:cNvPr>
          <p:cNvSpPr/>
          <p:nvPr/>
        </p:nvSpPr>
        <p:spPr>
          <a:xfrm>
            <a:off x="9417709" y="5932116"/>
            <a:ext cx="558891" cy="551515"/>
          </a:xfrm>
          <a:custGeom>
            <a:avLst/>
            <a:gdLst/>
            <a:ahLst/>
            <a:cxnLst/>
            <a:rect l="l" t="t" r="r" b="b"/>
            <a:pathLst>
              <a:path w="11973" h="11815" extrusionOk="0">
                <a:moveTo>
                  <a:pt x="5986" y="631"/>
                </a:moveTo>
                <a:cubicBezTo>
                  <a:pt x="6396" y="631"/>
                  <a:pt x="6711" y="946"/>
                  <a:pt x="6711" y="1324"/>
                </a:cubicBezTo>
                <a:cubicBezTo>
                  <a:pt x="6711" y="1733"/>
                  <a:pt x="6396" y="2048"/>
                  <a:pt x="5986" y="2048"/>
                </a:cubicBezTo>
                <a:cubicBezTo>
                  <a:pt x="5608" y="2048"/>
                  <a:pt x="5293" y="1733"/>
                  <a:pt x="5293" y="1324"/>
                </a:cubicBezTo>
                <a:cubicBezTo>
                  <a:pt x="5293" y="946"/>
                  <a:pt x="5608" y="631"/>
                  <a:pt x="5986" y="631"/>
                </a:cubicBezTo>
                <a:close/>
                <a:moveTo>
                  <a:pt x="5986" y="2710"/>
                </a:moveTo>
                <a:cubicBezTo>
                  <a:pt x="6931" y="2710"/>
                  <a:pt x="7719" y="3498"/>
                  <a:pt x="7719" y="4443"/>
                </a:cubicBezTo>
                <a:lnTo>
                  <a:pt x="7719" y="4789"/>
                </a:lnTo>
                <a:lnTo>
                  <a:pt x="4253" y="4789"/>
                </a:lnTo>
                <a:lnTo>
                  <a:pt x="4253" y="4443"/>
                </a:lnTo>
                <a:cubicBezTo>
                  <a:pt x="4253" y="3498"/>
                  <a:pt x="5041" y="2710"/>
                  <a:pt x="5986" y="2710"/>
                </a:cubicBezTo>
                <a:close/>
                <a:moveTo>
                  <a:pt x="3245" y="6900"/>
                </a:moveTo>
                <a:cubicBezTo>
                  <a:pt x="3623" y="6900"/>
                  <a:pt x="3938" y="7215"/>
                  <a:pt x="3938" y="7593"/>
                </a:cubicBezTo>
                <a:cubicBezTo>
                  <a:pt x="3938" y="8003"/>
                  <a:pt x="3623" y="8318"/>
                  <a:pt x="3245" y="8318"/>
                </a:cubicBezTo>
                <a:cubicBezTo>
                  <a:pt x="2836" y="8255"/>
                  <a:pt x="2521" y="7940"/>
                  <a:pt x="2521" y="7593"/>
                </a:cubicBezTo>
                <a:cubicBezTo>
                  <a:pt x="2521" y="7215"/>
                  <a:pt x="2836" y="6900"/>
                  <a:pt x="3245" y="6900"/>
                </a:cubicBezTo>
                <a:close/>
                <a:moveTo>
                  <a:pt x="8759" y="6900"/>
                </a:moveTo>
                <a:cubicBezTo>
                  <a:pt x="9137" y="6900"/>
                  <a:pt x="9452" y="7215"/>
                  <a:pt x="9452" y="7593"/>
                </a:cubicBezTo>
                <a:cubicBezTo>
                  <a:pt x="9452" y="8003"/>
                  <a:pt x="9137" y="8318"/>
                  <a:pt x="8759" y="8318"/>
                </a:cubicBezTo>
                <a:cubicBezTo>
                  <a:pt x="8349" y="8318"/>
                  <a:pt x="8034" y="7940"/>
                  <a:pt x="8034" y="7593"/>
                </a:cubicBezTo>
                <a:cubicBezTo>
                  <a:pt x="8034" y="7215"/>
                  <a:pt x="8349" y="6900"/>
                  <a:pt x="8759" y="6900"/>
                </a:cubicBezTo>
                <a:close/>
                <a:moveTo>
                  <a:pt x="10365" y="5545"/>
                </a:moveTo>
                <a:cubicBezTo>
                  <a:pt x="10523" y="5545"/>
                  <a:pt x="10680" y="5672"/>
                  <a:pt x="10712" y="5829"/>
                </a:cubicBezTo>
                <a:lnTo>
                  <a:pt x="11216" y="8570"/>
                </a:lnTo>
                <a:cubicBezTo>
                  <a:pt x="11247" y="8790"/>
                  <a:pt x="11027" y="8980"/>
                  <a:pt x="10838" y="8980"/>
                </a:cubicBezTo>
                <a:lnTo>
                  <a:pt x="10460" y="8980"/>
                </a:lnTo>
                <a:cubicBezTo>
                  <a:pt x="10239" y="8790"/>
                  <a:pt x="10019" y="8633"/>
                  <a:pt x="9767" y="8507"/>
                </a:cubicBezTo>
                <a:cubicBezTo>
                  <a:pt x="10019" y="8255"/>
                  <a:pt x="10145" y="7940"/>
                  <a:pt x="10145" y="7562"/>
                </a:cubicBezTo>
                <a:cubicBezTo>
                  <a:pt x="10145" y="6806"/>
                  <a:pt x="9515" y="6176"/>
                  <a:pt x="8759" y="6176"/>
                </a:cubicBezTo>
                <a:cubicBezTo>
                  <a:pt x="8002" y="6176"/>
                  <a:pt x="7372" y="6806"/>
                  <a:pt x="7372" y="7562"/>
                </a:cubicBezTo>
                <a:cubicBezTo>
                  <a:pt x="7372" y="7908"/>
                  <a:pt x="7498" y="8223"/>
                  <a:pt x="7719" y="8507"/>
                </a:cubicBezTo>
                <a:cubicBezTo>
                  <a:pt x="7498" y="8633"/>
                  <a:pt x="7246" y="8790"/>
                  <a:pt x="7057" y="8980"/>
                </a:cubicBezTo>
                <a:lnTo>
                  <a:pt x="4883" y="8980"/>
                </a:lnTo>
                <a:cubicBezTo>
                  <a:pt x="4694" y="8790"/>
                  <a:pt x="4442" y="8633"/>
                  <a:pt x="4222" y="8507"/>
                </a:cubicBezTo>
                <a:cubicBezTo>
                  <a:pt x="4474" y="8255"/>
                  <a:pt x="4568" y="7940"/>
                  <a:pt x="4568" y="7562"/>
                </a:cubicBezTo>
                <a:cubicBezTo>
                  <a:pt x="4568" y="6806"/>
                  <a:pt x="3938" y="6176"/>
                  <a:pt x="3214" y="6176"/>
                </a:cubicBezTo>
                <a:cubicBezTo>
                  <a:pt x="2458" y="6176"/>
                  <a:pt x="1828" y="6806"/>
                  <a:pt x="1828" y="7562"/>
                </a:cubicBezTo>
                <a:cubicBezTo>
                  <a:pt x="1828" y="7908"/>
                  <a:pt x="1954" y="8223"/>
                  <a:pt x="2174" y="8507"/>
                </a:cubicBezTo>
                <a:cubicBezTo>
                  <a:pt x="1922" y="8633"/>
                  <a:pt x="1701" y="8790"/>
                  <a:pt x="1512" y="8980"/>
                </a:cubicBezTo>
                <a:lnTo>
                  <a:pt x="1103" y="8980"/>
                </a:lnTo>
                <a:cubicBezTo>
                  <a:pt x="882" y="8980"/>
                  <a:pt x="725" y="8790"/>
                  <a:pt x="756" y="8570"/>
                </a:cubicBezTo>
                <a:lnTo>
                  <a:pt x="1260" y="5829"/>
                </a:lnTo>
                <a:cubicBezTo>
                  <a:pt x="1323" y="5672"/>
                  <a:pt x="1418" y="5545"/>
                  <a:pt x="1638" y="5545"/>
                </a:cubicBezTo>
                <a:close/>
                <a:moveTo>
                  <a:pt x="3214" y="8948"/>
                </a:moveTo>
                <a:cubicBezTo>
                  <a:pt x="4127" y="8948"/>
                  <a:pt x="4915" y="9736"/>
                  <a:pt x="4915" y="10712"/>
                </a:cubicBezTo>
                <a:lnTo>
                  <a:pt x="4915" y="11059"/>
                </a:lnTo>
                <a:lnTo>
                  <a:pt x="1481" y="11059"/>
                </a:lnTo>
                <a:lnTo>
                  <a:pt x="1481" y="10712"/>
                </a:lnTo>
                <a:cubicBezTo>
                  <a:pt x="1481" y="9736"/>
                  <a:pt x="2269" y="8948"/>
                  <a:pt x="3214" y="8948"/>
                </a:cubicBezTo>
                <a:close/>
                <a:moveTo>
                  <a:pt x="8759" y="8948"/>
                </a:moveTo>
                <a:cubicBezTo>
                  <a:pt x="9704" y="8948"/>
                  <a:pt x="10491" y="9736"/>
                  <a:pt x="10491" y="10712"/>
                </a:cubicBezTo>
                <a:lnTo>
                  <a:pt x="10491" y="11059"/>
                </a:lnTo>
                <a:lnTo>
                  <a:pt x="7026" y="11059"/>
                </a:lnTo>
                <a:lnTo>
                  <a:pt x="7026" y="10712"/>
                </a:lnTo>
                <a:cubicBezTo>
                  <a:pt x="7026" y="9736"/>
                  <a:pt x="7813" y="8948"/>
                  <a:pt x="8759" y="8948"/>
                </a:cubicBezTo>
                <a:close/>
                <a:moveTo>
                  <a:pt x="5986" y="1"/>
                </a:moveTo>
                <a:cubicBezTo>
                  <a:pt x="5262" y="1"/>
                  <a:pt x="4631" y="631"/>
                  <a:pt x="4631" y="1387"/>
                </a:cubicBezTo>
                <a:cubicBezTo>
                  <a:pt x="4631" y="1733"/>
                  <a:pt x="4726" y="2048"/>
                  <a:pt x="4978" y="2269"/>
                </a:cubicBezTo>
                <a:cubicBezTo>
                  <a:pt x="4127" y="2679"/>
                  <a:pt x="3592" y="3498"/>
                  <a:pt x="3592" y="4474"/>
                </a:cubicBezTo>
                <a:lnTo>
                  <a:pt x="3592" y="4852"/>
                </a:lnTo>
                <a:lnTo>
                  <a:pt x="1670" y="4852"/>
                </a:lnTo>
                <a:cubicBezTo>
                  <a:pt x="1166" y="4852"/>
                  <a:pt x="725" y="5199"/>
                  <a:pt x="630" y="5703"/>
                </a:cubicBezTo>
                <a:lnTo>
                  <a:pt x="126" y="8475"/>
                </a:lnTo>
                <a:cubicBezTo>
                  <a:pt x="0" y="9043"/>
                  <a:pt x="473" y="9610"/>
                  <a:pt x="1071" y="9673"/>
                </a:cubicBezTo>
                <a:cubicBezTo>
                  <a:pt x="914" y="9988"/>
                  <a:pt x="819" y="10366"/>
                  <a:pt x="819" y="10744"/>
                </a:cubicBezTo>
                <a:lnTo>
                  <a:pt x="819" y="11468"/>
                </a:lnTo>
                <a:cubicBezTo>
                  <a:pt x="819" y="11657"/>
                  <a:pt x="977" y="11815"/>
                  <a:pt x="1197" y="11815"/>
                </a:cubicBezTo>
                <a:lnTo>
                  <a:pt x="5356" y="11815"/>
                </a:lnTo>
                <a:cubicBezTo>
                  <a:pt x="5545" y="11815"/>
                  <a:pt x="5703" y="11657"/>
                  <a:pt x="5703" y="11468"/>
                </a:cubicBezTo>
                <a:lnTo>
                  <a:pt x="5703" y="10744"/>
                </a:lnTo>
                <a:cubicBezTo>
                  <a:pt x="5703" y="10366"/>
                  <a:pt x="5640" y="9988"/>
                  <a:pt x="5482" y="9673"/>
                </a:cubicBezTo>
                <a:lnTo>
                  <a:pt x="6648" y="9673"/>
                </a:lnTo>
                <a:cubicBezTo>
                  <a:pt x="6490" y="9988"/>
                  <a:pt x="6427" y="10366"/>
                  <a:pt x="6427" y="10744"/>
                </a:cubicBezTo>
                <a:lnTo>
                  <a:pt x="6427" y="11468"/>
                </a:lnTo>
                <a:cubicBezTo>
                  <a:pt x="6427" y="11657"/>
                  <a:pt x="6585" y="11815"/>
                  <a:pt x="6774" y="11815"/>
                </a:cubicBezTo>
                <a:lnTo>
                  <a:pt x="10838" y="11815"/>
                </a:lnTo>
                <a:cubicBezTo>
                  <a:pt x="11027" y="11815"/>
                  <a:pt x="11184" y="11657"/>
                  <a:pt x="11184" y="11468"/>
                </a:cubicBezTo>
                <a:lnTo>
                  <a:pt x="11184" y="10744"/>
                </a:lnTo>
                <a:cubicBezTo>
                  <a:pt x="11184" y="10366"/>
                  <a:pt x="11121" y="9988"/>
                  <a:pt x="10964" y="9673"/>
                </a:cubicBezTo>
                <a:cubicBezTo>
                  <a:pt x="11563" y="9610"/>
                  <a:pt x="11972" y="9043"/>
                  <a:pt x="11878" y="8475"/>
                </a:cubicBezTo>
                <a:lnTo>
                  <a:pt x="11342" y="5703"/>
                </a:lnTo>
                <a:cubicBezTo>
                  <a:pt x="11279" y="5199"/>
                  <a:pt x="10838" y="4852"/>
                  <a:pt x="10334" y="4852"/>
                </a:cubicBezTo>
                <a:lnTo>
                  <a:pt x="8412" y="4852"/>
                </a:lnTo>
                <a:lnTo>
                  <a:pt x="8412" y="4474"/>
                </a:lnTo>
                <a:cubicBezTo>
                  <a:pt x="8412" y="3498"/>
                  <a:pt x="7845" y="2679"/>
                  <a:pt x="7026" y="2269"/>
                </a:cubicBezTo>
                <a:cubicBezTo>
                  <a:pt x="7246" y="2048"/>
                  <a:pt x="7372" y="1733"/>
                  <a:pt x="7372" y="1387"/>
                </a:cubicBezTo>
                <a:cubicBezTo>
                  <a:pt x="7372" y="631"/>
                  <a:pt x="6742" y="1"/>
                  <a:pt x="598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770;p75">
            <a:extLst>
              <a:ext uri="{FF2B5EF4-FFF2-40B4-BE49-F238E27FC236}">
                <a16:creationId xmlns:a16="http://schemas.microsoft.com/office/drawing/2014/main" id="{CB43A189-5052-A8BA-C8BD-9D8DB2055106}"/>
              </a:ext>
            </a:extLst>
          </p:cNvPr>
          <p:cNvSpPr/>
          <p:nvPr/>
        </p:nvSpPr>
        <p:spPr>
          <a:xfrm>
            <a:off x="13018836" y="4448771"/>
            <a:ext cx="354482" cy="548574"/>
          </a:xfrm>
          <a:custGeom>
            <a:avLst/>
            <a:gdLst/>
            <a:ahLst/>
            <a:cxnLst/>
            <a:rect l="l" t="t" r="r" b="b"/>
            <a:pathLst>
              <a:path w="7594" h="11752" extrusionOk="0">
                <a:moveTo>
                  <a:pt x="6585" y="662"/>
                </a:moveTo>
                <a:cubicBezTo>
                  <a:pt x="6774" y="662"/>
                  <a:pt x="6932" y="819"/>
                  <a:pt x="6932" y="1008"/>
                </a:cubicBezTo>
                <a:cubicBezTo>
                  <a:pt x="6932" y="1197"/>
                  <a:pt x="6774" y="1355"/>
                  <a:pt x="6585" y="1355"/>
                </a:cubicBezTo>
                <a:lnTo>
                  <a:pt x="1040" y="1355"/>
                </a:lnTo>
                <a:cubicBezTo>
                  <a:pt x="820" y="1355"/>
                  <a:pt x="662" y="1197"/>
                  <a:pt x="662" y="1008"/>
                </a:cubicBezTo>
                <a:cubicBezTo>
                  <a:pt x="662" y="819"/>
                  <a:pt x="820" y="662"/>
                  <a:pt x="1040" y="662"/>
                </a:cubicBezTo>
                <a:close/>
                <a:moveTo>
                  <a:pt x="6175" y="2048"/>
                </a:moveTo>
                <a:lnTo>
                  <a:pt x="6175" y="2867"/>
                </a:lnTo>
                <a:cubicBezTo>
                  <a:pt x="5435" y="3277"/>
                  <a:pt x="4600" y="3481"/>
                  <a:pt x="3765" y="3481"/>
                </a:cubicBezTo>
                <a:cubicBezTo>
                  <a:pt x="2930" y="3481"/>
                  <a:pt x="2096" y="3277"/>
                  <a:pt x="1355" y="2867"/>
                </a:cubicBezTo>
                <a:lnTo>
                  <a:pt x="1355" y="2048"/>
                </a:lnTo>
                <a:close/>
                <a:moveTo>
                  <a:pt x="1418" y="3686"/>
                </a:moveTo>
                <a:lnTo>
                  <a:pt x="1418" y="3686"/>
                </a:lnTo>
                <a:cubicBezTo>
                  <a:pt x="2174" y="4001"/>
                  <a:pt x="2962" y="4190"/>
                  <a:pt x="3781" y="4190"/>
                </a:cubicBezTo>
                <a:cubicBezTo>
                  <a:pt x="4600" y="4190"/>
                  <a:pt x="5388" y="4033"/>
                  <a:pt x="6144" y="3686"/>
                </a:cubicBezTo>
                <a:lnTo>
                  <a:pt x="6144" y="3686"/>
                </a:lnTo>
                <a:cubicBezTo>
                  <a:pt x="5860" y="4757"/>
                  <a:pt x="4915" y="5545"/>
                  <a:pt x="3781" y="5545"/>
                </a:cubicBezTo>
                <a:cubicBezTo>
                  <a:pt x="2647" y="5545"/>
                  <a:pt x="1702" y="4757"/>
                  <a:pt x="1418" y="3686"/>
                </a:cubicBezTo>
                <a:close/>
                <a:moveTo>
                  <a:pt x="3435" y="6238"/>
                </a:moveTo>
                <a:lnTo>
                  <a:pt x="3435" y="7813"/>
                </a:lnTo>
                <a:lnTo>
                  <a:pt x="1544" y="9704"/>
                </a:lnTo>
                <a:lnTo>
                  <a:pt x="1355" y="9704"/>
                </a:lnTo>
                <a:lnTo>
                  <a:pt x="1355" y="8695"/>
                </a:lnTo>
                <a:cubicBezTo>
                  <a:pt x="1355" y="7467"/>
                  <a:pt x="2237" y="6427"/>
                  <a:pt x="3435" y="6238"/>
                </a:cubicBezTo>
                <a:close/>
                <a:moveTo>
                  <a:pt x="3781" y="8443"/>
                </a:moveTo>
                <a:lnTo>
                  <a:pt x="5041" y="9704"/>
                </a:lnTo>
                <a:lnTo>
                  <a:pt x="2552" y="9704"/>
                </a:lnTo>
                <a:lnTo>
                  <a:pt x="3781" y="8443"/>
                </a:lnTo>
                <a:close/>
                <a:moveTo>
                  <a:pt x="4128" y="6238"/>
                </a:moveTo>
                <a:cubicBezTo>
                  <a:pt x="5325" y="6396"/>
                  <a:pt x="6207" y="7435"/>
                  <a:pt x="6207" y="8695"/>
                </a:cubicBezTo>
                <a:lnTo>
                  <a:pt x="6207" y="9704"/>
                </a:lnTo>
                <a:lnTo>
                  <a:pt x="6018" y="9704"/>
                </a:lnTo>
                <a:lnTo>
                  <a:pt x="4128" y="7813"/>
                </a:lnTo>
                <a:lnTo>
                  <a:pt x="4128" y="6238"/>
                </a:lnTo>
                <a:close/>
                <a:moveTo>
                  <a:pt x="6553" y="10397"/>
                </a:moveTo>
                <a:cubicBezTo>
                  <a:pt x="6743" y="10428"/>
                  <a:pt x="6900" y="10586"/>
                  <a:pt x="6900" y="10743"/>
                </a:cubicBezTo>
                <a:cubicBezTo>
                  <a:pt x="6900" y="10932"/>
                  <a:pt x="6743" y="11090"/>
                  <a:pt x="6553" y="11090"/>
                </a:cubicBezTo>
                <a:lnTo>
                  <a:pt x="977" y="11090"/>
                </a:lnTo>
                <a:cubicBezTo>
                  <a:pt x="788" y="11090"/>
                  <a:pt x="631" y="10932"/>
                  <a:pt x="631" y="10743"/>
                </a:cubicBezTo>
                <a:cubicBezTo>
                  <a:pt x="631" y="10554"/>
                  <a:pt x="788" y="10397"/>
                  <a:pt x="977" y="10397"/>
                </a:cubicBezTo>
                <a:close/>
                <a:moveTo>
                  <a:pt x="1009" y="0"/>
                </a:moveTo>
                <a:cubicBezTo>
                  <a:pt x="442" y="0"/>
                  <a:pt x="0" y="473"/>
                  <a:pt x="0" y="1008"/>
                </a:cubicBezTo>
                <a:cubicBezTo>
                  <a:pt x="0" y="1449"/>
                  <a:pt x="284" y="1827"/>
                  <a:pt x="694" y="1985"/>
                </a:cubicBezTo>
                <a:lnTo>
                  <a:pt x="694" y="3088"/>
                </a:lnTo>
                <a:cubicBezTo>
                  <a:pt x="694" y="4316"/>
                  <a:pt x="1387" y="5356"/>
                  <a:pt x="2395" y="5860"/>
                </a:cubicBezTo>
                <a:cubicBezTo>
                  <a:pt x="1387" y="6364"/>
                  <a:pt x="694" y="7435"/>
                  <a:pt x="694" y="8664"/>
                </a:cubicBezTo>
                <a:lnTo>
                  <a:pt x="694" y="9767"/>
                </a:lnTo>
                <a:cubicBezTo>
                  <a:pt x="316" y="9924"/>
                  <a:pt x="0" y="10271"/>
                  <a:pt x="0" y="10743"/>
                </a:cubicBezTo>
                <a:cubicBezTo>
                  <a:pt x="0" y="11342"/>
                  <a:pt x="473" y="11751"/>
                  <a:pt x="1009" y="11751"/>
                </a:cubicBezTo>
                <a:lnTo>
                  <a:pt x="6585" y="11751"/>
                </a:lnTo>
                <a:cubicBezTo>
                  <a:pt x="7152" y="11751"/>
                  <a:pt x="7593" y="11279"/>
                  <a:pt x="7593" y="10743"/>
                </a:cubicBezTo>
                <a:cubicBezTo>
                  <a:pt x="7593" y="10302"/>
                  <a:pt x="7310" y="9924"/>
                  <a:pt x="6900" y="9767"/>
                </a:cubicBezTo>
                <a:lnTo>
                  <a:pt x="6900" y="8664"/>
                </a:lnTo>
                <a:cubicBezTo>
                  <a:pt x="6900" y="7435"/>
                  <a:pt x="6207" y="6364"/>
                  <a:pt x="5199" y="5860"/>
                </a:cubicBezTo>
                <a:cubicBezTo>
                  <a:pt x="6207" y="5387"/>
                  <a:pt x="6900" y="4316"/>
                  <a:pt x="6900" y="3088"/>
                </a:cubicBezTo>
                <a:lnTo>
                  <a:pt x="6900" y="1985"/>
                </a:lnTo>
                <a:cubicBezTo>
                  <a:pt x="7278" y="1827"/>
                  <a:pt x="7593" y="1481"/>
                  <a:pt x="7593" y="1008"/>
                </a:cubicBezTo>
                <a:cubicBezTo>
                  <a:pt x="7593" y="410"/>
                  <a:pt x="7121" y="0"/>
                  <a:pt x="658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71;p75">
            <a:extLst>
              <a:ext uri="{FF2B5EF4-FFF2-40B4-BE49-F238E27FC236}">
                <a16:creationId xmlns:a16="http://schemas.microsoft.com/office/drawing/2014/main" id="{8680DFCE-63D1-FCB3-2D35-2E5520CE080D}"/>
              </a:ext>
            </a:extLst>
          </p:cNvPr>
          <p:cNvSpPr/>
          <p:nvPr/>
        </p:nvSpPr>
        <p:spPr>
          <a:xfrm>
            <a:off x="8730743" y="2285615"/>
            <a:ext cx="555903" cy="553008"/>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0772;p75">
            <a:extLst>
              <a:ext uri="{FF2B5EF4-FFF2-40B4-BE49-F238E27FC236}">
                <a16:creationId xmlns:a16="http://schemas.microsoft.com/office/drawing/2014/main" id="{162BD21A-740F-DBED-037D-3B1DC4B1FD34}"/>
              </a:ext>
            </a:extLst>
          </p:cNvPr>
          <p:cNvGrpSpPr/>
          <p:nvPr/>
        </p:nvGrpSpPr>
        <p:grpSpPr>
          <a:xfrm>
            <a:off x="8730041" y="3000890"/>
            <a:ext cx="557397" cy="551560"/>
            <a:chOff x="1049375" y="2318350"/>
            <a:chExt cx="298525" cy="295400"/>
          </a:xfrm>
          <a:solidFill>
            <a:schemeClr val="bg1"/>
          </a:solidFill>
        </p:grpSpPr>
        <p:sp>
          <p:nvSpPr>
            <p:cNvPr id="142" name="Google Shape;10773;p75">
              <a:extLst>
                <a:ext uri="{FF2B5EF4-FFF2-40B4-BE49-F238E27FC236}">
                  <a16:creationId xmlns:a16="http://schemas.microsoft.com/office/drawing/2014/main" id="{848FA4FC-2CE9-2ABC-3CA4-138F91B5E9FE}"/>
                </a:ext>
              </a:extLst>
            </p:cNvPr>
            <p:cNvSpPr/>
            <p:nvPr/>
          </p:nvSpPr>
          <p:spPr>
            <a:xfrm>
              <a:off x="1101350" y="2492325"/>
              <a:ext cx="70125" cy="50525"/>
            </a:xfrm>
            <a:custGeom>
              <a:avLst/>
              <a:gdLst/>
              <a:ahLst/>
              <a:cxnLst/>
              <a:rect l="l" t="t" r="r" b="b"/>
              <a:pathLst>
                <a:path w="2805" h="2021" extrusionOk="0">
                  <a:moveTo>
                    <a:pt x="2473" y="0"/>
                  </a:moveTo>
                  <a:cubicBezTo>
                    <a:pt x="2377" y="0"/>
                    <a:pt x="2273" y="32"/>
                    <a:pt x="2206" y="99"/>
                  </a:cubicBezTo>
                  <a:lnTo>
                    <a:pt x="1072" y="1233"/>
                  </a:lnTo>
                  <a:lnTo>
                    <a:pt x="599" y="761"/>
                  </a:lnTo>
                  <a:cubicBezTo>
                    <a:pt x="536" y="713"/>
                    <a:pt x="449" y="690"/>
                    <a:pt x="363" y="690"/>
                  </a:cubicBezTo>
                  <a:cubicBezTo>
                    <a:pt x="276" y="690"/>
                    <a:pt x="189" y="713"/>
                    <a:pt x="126" y="761"/>
                  </a:cubicBezTo>
                  <a:cubicBezTo>
                    <a:pt x="0" y="887"/>
                    <a:pt x="0" y="1139"/>
                    <a:pt x="126" y="1233"/>
                  </a:cubicBezTo>
                  <a:lnTo>
                    <a:pt x="820" y="1958"/>
                  </a:lnTo>
                  <a:cubicBezTo>
                    <a:pt x="914" y="2021"/>
                    <a:pt x="977" y="2021"/>
                    <a:pt x="1072" y="2021"/>
                  </a:cubicBezTo>
                  <a:cubicBezTo>
                    <a:pt x="1135" y="2021"/>
                    <a:pt x="1261" y="1989"/>
                    <a:pt x="1292" y="1926"/>
                  </a:cubicBezTo>
                  <a:lnTo>
                    <a:pt x="2678" y="540"/>
                  </a:lnTo>
                  <a:cubicBezTo>
                    <a:pt x="2804" y="414"/>
                    <a:pt x="2804" y="162"/>
                    <a:pt x="2678" y="68"/>
                  </a:cubicBezTo>
                  <a:cubicBezTo>
                    <a:pt x="2634" y="24"/>
                    <a:pt x="2557" y="0"/>
                    <a:pt x="2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74;p75">
              <a:extLst>
                <a:ext uri="{FF2B5EF4-FFF2-40B4-BE49-F238E27FC236}">
                  <a16:creationId xmlns:a16="http://schemas.microsoft.com/office/drawing/2014/main" id="{852C9DE4-C03E-68B2-2386-7192EA2D79E1}"/>
                </a:ext>
              </a:extLst>
            </p:cNvPr>
            <p:cNvSpPr/>
            <p:nvPr/>
          </p:nvSpPr>
          <p:spPr>
            <a:xfrm>
              <a:off x="1101350" y="2440525"/>
              <a:ext cx="70125" cy="51150"/>
            </a:xfrm>
            <a:custGeom>
              <a:avLst/>
              <a:gdLst/>
              <a:ahLst/>
              <a:cxnLst/>
              <a:rect l="l" t="t" r="r" b="b"/>
              <a:pathLst>
                <a:path w="2805" h="2046" extrusionOk="0">
                  <a:moveTo>
                    <a:pt x="2469" y="1"/>
                  </a:moveTo>
                  <a:cubicBezTo>
                    <a:pt x="2374" y="1"/>
                    <a:pt x="2272" y="40"/>
                    <a:pt x="2206" y="123"/>
                  </a:cubicBezTo>
                  <a:lnTo>
                    <a:pt x="1072" y="1257"/>
                  </a:lnTo>
                  <a:lnTo>
                    <a:pt x="599" y="785"/>
                  </a:lnTo>
                  <a:cubicBezTo>
                    <a:pt x="536" y="738"/>
                    <a:pt x="449" y="714"/>
                    <a:pt x="363" y="714"/>
                  </a:cubicBezTo>
                  <a:cubicBezTo>
                    <a:pt x="276" y="714"/>
                    <a:pt x="189" y="738"/>
                    <a:pt x="126" y="785"/>
                  </a:cubicBezTo>
                  <a:cubicBezTo>
                    <a:pt x="0" y="911"/>
                    <a:pt x="0" y="1163"/>
                    <a:pt x="126" y="1257"/>
                  </a:cubicBezTo>
                  <a:lnTo>
                    <a:pt x="820" y="1982"/>
                  </a:lnTo>
                  <a:cubicBezTo>
                    <a:pt x="914" y="2045"/>
                    <a:pt x="977" y="2045"/>
                    <a:pt x="1072" y="2045"/>
                  </a:cubicBezTo>
                  <a:cubicBezTo>
                    <a:pt x="1135" y="2045"/>
                    <a:pt x="1261" y="2014"/>
                    <a:pt x="1292" y="1951"/>
                  </a:cubicBezTo>
                  <a:lnTo>
                    <a:pt x="2678" y="564"/>
                  </a:lnTo>
                  <a:cubicBezTo>
                    <a:pt x="2804" y="438"/>
                    <a:pt x="2804" y="186"/>
                    <a:pt x="2678" y="92"/>
                  </a:cubicBezTo>
                  <a:cubicBezTo>
                    <a:pt x="2634" y="32"/>
                    <a:pt x="2554" y="1"/>
                    <a:pt x="24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75;p75">
              <a:extLst>
                <a:ext uri="{FF2B5EF4-FFF2-40B4-BE49-F238E27FC236}">
                  <a16:creationId xmlns:a16="http://schemas.microsoft.com/office/drawing/2014/main" id="{6F88C76E-4C83-C662-59B9-A157FFCF34B1}"/>
                </a:ext>
              </a:extLst>
            </p:cNvPr>
            <p:cNvSpPr/>
            <p:nvPr/>
          </p:nvSpPr>
          <p:spPr>
            <a:xfrm>
              <a:off x="1101350" y="2388550"/>
              <a:ext cx="70125" cy="51125"/>
            </a:xfrm>
            <a:custGeom>
              <a:avLst/>
              <a:gdLst/>
              <a:ahLst/>
              <a:cxnLst/>
              <a:rect l="l" t="t" r="r" b="b"/>
              <a:pathLst>
                <a:path w="2805" h="2045" extrusionOk="0">
                  <a:moveTo>
                    <a:pt x="2469" y="1"/>
                  </a:moveTo>
                  <a:cubicBezTo>
                    <a:pt x="2374" y="1"/>
                    <a:pt x="2272" y="40"/>
                    <a:pt x="2206" y="123"/>
                  </a:cubicBezTo>
                  <a:lnTo>
                    <a:pt x="1072" y="1257"/>
                  </a:lnTo>
                  <a:lnTo>
                    <a:pt x="599" y="785"/>
                  </a:lnTo>
                  <a:cubicBezTo>
                    <a:pt x="536" y="722"/>
                    <a:pt x="449" y="690"/>
                    <a:pt x="363" y="690"/>
                  </a:cubicBezTo>
                  <a:cubicBezTo>
                    <a:pt x="276" y="690"/>
                    <a:pt x="189" y="722"/>
                    <a:pt x="126" y="785"/>
                  </a:cubicBezTo>
                  <a:cubicBezTo>
                    <a:pt x="0" y="911"/>
                    <a:pt x="0" y="1131"/>
                    <a:pt x="126" y="1257"/>
                  </a:cubicBezTo>
                  <a:lnTo>
                    <a:pt x="820" y="1982"/>
                  </a:lnTo>
                  <a:cubicBezTo>
                    <a:pt x="914" y="2045"/>
                    <a:pt x="977" y="2045"/>
                    <a:pt x="1072" y="2045"/>
                  </a:cubicBezTo>
                  <a:cubicBezTo>
                    <a:pt x="1135" y="2045"/>
                    <a:pt x="1261" y="2013"/>
                    <a:pt x="1292" y="1919"/>
                  </a:cubicBezTo>
                  <a:lnTo>
                    <a:pt x="2678" y="532"/>
                  </a:lnTo>
                  <a:cubicBezTo>
                    <a:pt x="2804" y="438"/>
                    <a:pt x="2804" y="186"/>
                    <a:pt x="2678" y="91"/>
                  </a:cubicBezTo>
                  <a:cubicBezTo>
                    <a:pt x="2634" y="32"/>
                    <a:pt x="2554" y="1"/>
                    <a:pt x="24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76;p75">
              <a:extLst>
                <a:ext uri="{FF2B5EF4-FFF2-40B4-BE49-F238E27FC236}">
                  <a16:creationId xmlns:a16="http://schemas.microsoft.com/office/drawing/2014/main" id="{ABB91CE4-B9EA-F858-19EB-F03E345AE815}"/>
                </a:ext>
              </a:extLst>
            </p:cNvPr>
            <p:cNvSpPr/>
            <p:nvPr/>
          </p:nvSpPr>
          <p:spPr>
            <a:xfrm>
              <a:off x="1049375" y="2318350"/>
              <a:ext cx="298525" cy="295400"/>
            </a:xfrm>
            <a:custGeom>
              <a:avLst/>
              <a:gdLst/>
              <a:ahLst/>
              <a:cxnLst/>
              <a:rect l="l" t="t" r="r" b="b"/>
              <a:pathLst>
                <a:path w="11941" h="11816" extrusionOk="0">
                  <a:moveTo>
                    <a:pt x="6963" y="1198"/>
                  </a:moveTo>
                  <a:lnTo>
                    <a:pt x="7876" y="2143"/>
                  </a:lnTo>
                  <a:lnTo>
                    <a:pt x="6963" y="2143"/>
                  </a:lnTo>
                  <a:lnTo>
                    <a:pt x="6963" y="1198"/>
                  </a:lnTo>
                  <a:close/>
                  <a:moveTo>
                    <a:pt x="10286" y="3498"/>
                  </a:moveTo>
                  <a:cubicBezTo>
                    <a:pt x="10373" y="3498"/>
                    <a:pt x="10460" y="3530"/>
                    <a:pt x="10523" y="3593"/>
                  </a:cubicBezTo>
                  <a:lnTo>
                    <a:pt x="10995" y="4065"/>
                  </a:lnTo>
                  <a:cubicBezTo>
                    <a:pt x="11184" y="4223"/>
                    <a:pt x="11184" y="4475"/>
                    <a:pt x="11027" y="4569"/>
                  </a:cubicBezTo>
                  <a:lnTo>
                    <a:pt x="10806" y="4821"/>
                  </a:lnTo>
                  <a:lnTo>
                    <a:pt x="9798" y="3845"/>
                  </a:lnTo>
                  <a:lnTo>
                    <a:pt x="10050" y="3593"/>
                  </a:lnTo>
                  <a:cubicBezTo>
                    <a:pt x="10113" y="3530"/>
                    <a:pt x="10200" y="3498"/>
                    <a:pt x="10286" y="3498"/>
                  </a:cubicBezTo>
                  <a:close/>
                  <a:moveTo>
                    <a:pt x="9294" y="4349"/>
                  </a:moveTo>
                  <a:lnTo>
                    <a:pt x="10271" y="5325"/>
                  </a:lnTo>
                  <a:lnTo>
                    <a:pt x="7845" y="7783"/>
                  </a:lnTo>
                  <a:lnTo>
                    <a:pt x="6868" y="6774"/>
                  </a:lnTo>
                  <a:lnTo>
                    <a:pt x="9294" y="4349"/>
                  </a:lnTo>
                  <a:close/>
                  <a:moveTo>
                    <a:pt x="6585" y="7499"/>
                  </a:moveTo>
                  <a:lnTo>
                    <a:pt x="7183" y="8098"/>
                  </a:lnTo>
                  <a:lnTo>
                    <a:pt x="6427" y="8255"/>
                  </a:lnTo>
                  <a:lnTo>
                    <a:pt x="6585" y="7499"/>
                  </a:lnTo>
                  <a:close/>
                  <a:moveTo>
                    <a:pt x="6994" y="10398"/>
                  </a:moveTo>
                  <a:lnTo>
                    <a:pt x="6994" y="10776"/>
                  </a:lnTo>
                  <a:cubicBezTo>
                    <a:pt x="6994" y="10870"/>
                    <a:pt x="7057" y="10996"/>
                    <a:pt x="7089" y="11122"/>
                  </a:cubicBezTo>
                  <a:lnTo>
                    <a:pt x="1071" y="11122"/>
                  </a:lnTo>
                  <a:cubicBezTo>
                    <a:pt x="882" y="11122"/>
                    <a:pt x="693" y="10965"/>
                    <a:pt x="693" y="10776"/>
                  </a:cubicBezTo>
                  <a:lnTo>
                    <a:pt x="693" y="10398"/>
                  </a:lnTo>
                  <a:close/>
                  <a:moveTo>
                    <a:pt x="6270" y="663"/>
                  </a:moveTo>
                  <a:lnTo>
                    <a:pt x="6270" y="2458"/>
                  </a:lnTo>
                  <a:cubicBezTo>
                    <a:pt x="6270" y="2647"/>
                    <a:pt x="6427" y="2805"/>
                    <a:pt x="6616" y="2805"/>
                  </a:cubicBezTo>
                  <a:lnTo>
                    <a:pt x="8349" y="2805"/>
                  </a:lnTo>
                  <a:lnTo>
                    <a:pt x="8349" y="4286"/>
                  </a:lnTo>
                  <a:lnTo>
                    <a:pt x="6112" y="6554"/>
                  </a:lnTo>
                  <a:cubicBezTo>
                    <a:pt x="6081" y="6585"/>
                    <a:pt x="6018" y="6680"/>
                    <a:pt x="6018" y="6711"/>
                  </a:cubicBezTo>
                  <a:lnTo>
                    <a:pt x="5608" y="8633"/>
                  </a:lnTo>
                  <a:cubicBezTo>
                    <a:pt x="5545" y="8759"/>
                    <a:pt x="5608" y="8885"/>
                    <a:pt x="5671" y="8948"/>
                  </a:cubicBezTo>
                  <a:cubicBezTo>
                    <a:pt x="5742" y="9019"/>
                    <a:pt x="5813" y="9055"/>
                    <a:pt x="5897" y="9055"/>
                  </a:cubicBezTo>
                  <a:cubicBezTo>
                    <a:pt x="5925" y="9055"/>
                    <a:pt x="5955" y="9051"/>
                    <a:pt x="5986" y="9043"/>
                  </a:cubicBezTo>
                  <a:lnTo>
                    <a:pt x="7908" y="8602"/>
                  </a:lnTo>
                  <a:cubicBezTo>
                    <a:pt x="8002" y="8602"/>
                    <a:pt x="8034" y="8570"/>
                    <a:pt x="8065" y="8507"/>
                  </a:cubicBezTo>
                  <a:lnTo>
                    <a:pt x="8349" y="8255"/>
                  </a:lnTo>
                  <a:lnTo>
                    <a:pt x="8349" y="10807"/>
                  </a:lnTo>
                  <a:lnTo>
                    <a:pt x="8380" y="10807"/>
                  </a:lnTo>
                  <a:cubicBezTo>
                    <a:pt x="8380" y="10996"/>
                    <a:pt x="8223" y="11154"/>
                    <a:pt x="8034" y="11154"/>
                  </a:cubicBezTo>
                  <a:cubicBezTo>
                    <a:pt x="7845" y="11154"/>
                    <a:pt x="7687" y="10996"/>
                    <a:pt x="7687" y="10807"/>
                  </a:cubicBezTo>
                  <a:lnTo>
                    <a:pt x="7687" y="10083"/>
                  </a:lnTo>
                  <a:cubicBezTo>
                    <a:pt x="7687" y="9893"/>
                    <a:pt x="7530" y="9736"/>
                    <a:pt x="7309" y="9736"/>
                  </a:cubicBezTo>
                  <a:lnTo>
                    <a:pt x="1386" y="9736"/>
                  </a:lnTo>
                  <a:lnTo>
                    <a:pt x="1386" y="663"/>
                  </a:lnTo>
                  <a:close/>
                  <a:moveTo>
                    <a:pt x="1071" y="1"/>
                  </a:moveTo>
                  <a:cubicBezTo>
                    <a:pt x="882" y="1"/>
                    <a:pt x="693" y="158"/>
                    <a:pt x="693" y="379"/>
                  </a:cubicBezTo>
                  <a:lnTo>
                    <a:pt x="693" y="9736"/>
                  </a:lnTo>
                  <a:lnTo>
                    <a:pt x="347" y="9736"/>
                  </a:lnTo>
                  <a:cubicBezTo>
                    <a:pt x="158" y="9736"/>
                    <a:pt x="0" y="9893"/>
                    <a:pt x="0" y="10083"/>
                  </a:cubicBezTo>
                  <a:lnTo>
                    <a:pt x="0" y="10807"/>
                  </a:lnTo>
                  <a:cubicBezTo>
                    <a:pt x="0" y="11406"/>
                    <a:pt x="473" y="11815"/>
                    <a:pt x="1008" y="11815"/>
                  </a:cubicBezTo>
                  <a:lnTo>
                    <a:pt x="8002" y="11815"/>
                  </a:lnTo>
                  <a:cubicBezTo>
                    <a:pt x="8569" y="11815"/>
                    <a:pt x="9011" y="11343"/>
                    <a:pt x="9011" y="10807"/>
                  </a:cubicBezTo>
                  <a:lnTo>
                    <a:pt x="9011" y="7562"/>
                  </a:lnTo>
                  <a:lnTo>
                    <a:pt x="11499" y="5105"/>
                  </a:lnTo>
                  <a:cubicBezTo>
                    <a:pt x="11940" y="4664"/>
                    <a:pt x="11940" y="4034"/>
                    <a:pt x="11531" y="3593"/>
                  </a:cubicBezTo>
                  <a:lnTo>
                    <a:pt x="11058" y="3120"/>
                  </a:lnTo>
                  <a:cubicBezTo>
                    <a:pt x="10869" y="2931"/>
                    <a:pt x="10609" y="2836"/>
                    <a:pt x="10346" y="2836"/>
                  </a:cubicBezTo>
                  <a:cubicBezTo>
                    <a:pt x="10082" y="2836"/>
                    <a:pt x="9814" y="2931"/>
                    <a:pt x="9609" y="3120"/>
                  </a:cubicBezTo>
                  <a:lnTo>
                    <a:pt x="9105" y="3624"/>
                  </a:lnTo>
                  <a:lnTo>
                    <a:pt x="9105" y="2490"/>
                  </a:lnTo>
                  <a:cubicBezTo>
                    <a:pt x="9105" y="2427"/>
                    <a:pt x="9074" y="2332"/>
                    <a:pt x="8979" y="2269"/>
                  </a:cubicBezTo>
                  <a:lnTo>
                    <a:pt x="6900" y="127"/>
                  </a:lnTo>
                  <a:cubicBezTo>
                    <a:pt x="6805" y="64"/>
                    <a:pt x="6742" y="1"/>
                    <a:pt x="6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0777;p75">
            <a:extLst>
              <a:ext uri="{FF2B5EF4-FFF2-40B4-BE49-F238E27FC236}">
                <a16:creationId xmlns:a16="http://schemas.microsoft.com/office/drawing/2014/main" id="{4253F2C7-B520-A091-F243-D354622BDDD0}"/>
              </a:ext>
            </a:extLst>
          </p:cNvPr>
          <p:cNvGrpSpPr/>
          <p:nvPr/>
        </p:nvGrpSpPr>
        <p:grpSpPr>
          <a:xfrm>
            <a:off x="8730788" y="3697894"/>
            <a:ext cx="555903" cy="555903"/>
            <a:chOff x="1049375" y="2680675"/>
            <a:chExt cx="297725" cy="297725"/>
          </a:xfrm>
          <a:solidFill>
            <a:schemeClr val="bg1"/>
          </a:solidFill>
        </p:grpSpPr>
        <p:sp>
          <p:nvSpPr>
            <p:cNvPr id="147" name="Google Shape;10778;p75">
              <a:extLst>
                <a:ext uri="{FF2B5EF4-FFF2-40B4-BE49-F238E27FC236}">
                  <a16:creationId xmlns:a16="http://schemas.microsoft.com/office/drawing/2014/main" id="{963E107D-ED10-6B93-2C35-174EA34D696E}"/>
                </a:ext>
              </a:extLst>
            </p:cNvPr>
            <p:cNvSpPr/>
            <p:nvPr/>
          </p:nvSpPr>
          <p:spPr>
            <a:xfrm>
              <a:off x="1113175" y="2752350"/>
              <a:ext cx="161475" cy="155975"/>
            </a:xfrm>
            <a:custGeom>
              <a:avLst/>
              <a:gdLst/>
              <a:ahLst/>
              <a:cxnLst/>
              <a:rect l="l" t="t" r="r" b="b"/>
              <a:pathLst>
                <a:path w="6459" h="6239" extrusionOk="0">
                  <a:moveTo>
                    <a:pt x="3403" y="2079"/>
                  </a:moveTo>
                  <a:cubicBezTo>
                    <a:pt x="3781" y="2079"/>
                    <a:pt x="4096" y="2394"/>
                    <a:pt x="4096" y="2773"/>
                  </a:cubicBezTo>
                  <a:cubicBezTo>
                    <a:pt x="4096" y="3182"/>
                    <a:pt x="3781" y="3497"/>
                    <a:pt x="3403" y="3497"/>
                  </a:cubicBezTo>
                  <a:cubicBezTo>
                    <a:pt x="2993" y="3434"/>
                    <a:pt x="2678" y="3119"/>
                    <a:pt x="2678" y="2773"/>
                  </a:cubicBezTo>
                  <a:cubicBezTo>
                    <a:pt x="2678" y="2394"/>
                    <a:pt x="2993" y="2079"/>
                    <a:pt x="3403" y="2079"/>
                  </a:cubicBezTo>
                  <a:close/>
                  <a:moveTo>
                    <a:pt x="3371" y="693"/>
                  </a:moveTo>
                  <a:cubicBezTo>
                    <a:pt x="4694" y="693"/>
                    <a:pt x="5765" y="1796"/>
                    <a:pt x="5765" y="3119"/>
                  </a:cubicBezTo>
                  <a:cubicBezTo>
                    <a:pt x="5765" y="3686"/>
                    <a:pt x="5545" y="4222"/>
                    <a:pt x="5198" y="4663"/>
                  </a:cubicBezTo>
                  <a:cubicBezTo>
                    <a:pt x="5072" y="4442"/>
                    <a:pt x="4915" y="4190"/>
                    <a:pt x="4694" y="4001"/>
                  </a:cubicBezTo>
                  <a:cubicBezTo>
                    <a:pt x="4568" y="3907"/>
                    <a:pt x="4442" y="3812"/>
                    <a:pt x="4348" y="3749"/>
                  </a:cubicBezTo>
                  <a:cubicBezTo>
                    <a:pt x="4568" y="3529"/>
                    <a:pt x="4726" y="3182"/>
                    <a:pt x="4726" y="2804"/>
                  </a:cubicBezTo>
                  <a:cubicBezTo>
                    <a:pt x="4726" y="2079"/>
                    <a:pt x="4096" y="1449"/>
                    <a:pt x="3340" y="1449"/>
                  </a:cubicBezTo>
                  <a:cubicBezTo>
                    <a:pt x="2615" y="1449"/>
                    <a:pt x="1985" y="2079"/>
                    <a:pt x="1985" y="2804"/>
                  </a:cubicBezTo>
                  <a:cubicBezTo>
                    <a:pt x="1985" y="3182"/>
                    <a:pt x="2142" y="3529"/>
                    <a:pt x="2363" y="3749"/>
                  </a:cubicBezTo>
                  <a:lnTo>
                    <a:pt x="2016" y="4001"/>
                  </a:lnTo>
                  <a:cubicBezTo>
                    <a:pt x="1827" y="4190"/>
                    <a:pt x="1607" y="4442"/>
                    <a:pt x="1512" y="4663"/>
                  </a:cubicBezTo>
                  <a:cubicBezTo>
                    <a:pt x="1040" y="4064"/>
                    <a:pt x="882" y="3434"/>
                    <a:pt x="945" y="2773"/>
                  </a:cubicBezTo>
                  <a:cubicBezTo>
                    <a:pt x="1103" y="1670"/>
                    <a:pt x="2111" y="693"/>
                    <a:pt x="3371" y="693"/>
                  </a:cubicBezTo>
                  <a:close/>
                  <a:moveTo>
                    <a:pt x="3371" y="4159"/>
                  </a:moveTo>
                  <a:cubicBezTo>
                    <a:pt x="4001" y="4159"/>
                    <a:pt x="4505" y="4600"/>
                    <a:pt x="4694" y="5135"/>
                  </a:cubicBezTo>
                  <a:cubicBezTo>
                    <a:pt x="4316" y="5387"/>
                    <a:pt x="3875" y="5545"/>
                    <a:pt x="3371" y="5545"/>
                  </a:cubicBezTo>
                  <a:cubicBezTo>
                    <a:pt x="2898" y="5545"/>
                    <a:pt x="2426" y="5387"/>
                    <a:pt x="2016" y="5135"/>
                  </a:cubicBezTo>
                  <a:cubicBezTo>
                    <a:pt x="2174" y="4537"/>
                    <a:pt x="2741" y="4159"/>
                    <a:pt x="3371" y="4159"/>
                  </a:cubicBezTo>
                  <a:close/>
                  <a:moveTo>
                    <a:pt x="3308" y="0"/>
                  </a:moveTo>
                  <a:cubicBezTo>
                    <a:pt x="1701" y="0"/>
                    <a:pt x="441" y="1229"/>
                    <a:pt x="252" y="2710"/>
                  </a:cubicBezTo>
                  <a:cubicBezTo>
                    <a:pt x="0" y="4600"/>
                    <a:pt x="1512" y="6238"/>
                    <a:pt x="3371" y="6238"/>
                  </a:cubicBezTo>
                  <a:cubicBezTo>
                    <a:pt x="5104" y="6238"/>
                    <a:pt x="6459" y="4820"/>
                    <a:pt x="6459" y="3119"/>
                  </a:cubicBezTo>
                  <a:cubicBezTo>
                    <a:pt x="6459" y="1386"/>
                    <a:pt x="5041" y="0"/>
                    <a:pt x="33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79;p75">
              <a:extLst>
                <a:ext uri="{FF2B5EF4-FFF2-40B4-BE49-F238E27FC236}">
                  <a16:creationId xmlns:a16="http://schemas.microsoft.com/office/drawing/2014/main" id="{DD60A3C4-3BA9-380D-AE75-AD0469365DB7}"/>
                </a:ext>
              </a:extLst>
            </p:cNvPr>
            <p:cNvSpPr/>
            <p:nvPr/>
          </p:nvSpPr>
          <p:spPr>
            <a:xfrm>
              <a:off x="1049375" y="2680675"/>
              <a:ext cx="297725" cy="297725"/>
            </a:xfrm>
            <a:custGeom>
              <a:avLst/>
              <a:gdLst/>
              <a:ahLst/>
              <a:cxnLst/>
              <a:rect l="l" t="t" r="r" b="b"/>
              <a:pathLst>
                <a:path w="11909" h="11909" extrusionOk="0">
                  <a:moveTo>
                    <a:pt x="6270" y="1512"/>
                  </a:moveTo>
                  <a:cubicBezTo>
                    <a:pt x="8475" y="1670"/>
                    <a:pt x="10239" y="3434"/>
                    <a:pt x="10397" y="5640"/>
                  </a:cubicBezTo>
                  <a:lnTo>
                    <a:pt x="10082" y="5640"/>
                  </a:lnTo>
                  <a:cubicBezTo>
                    <a:pt x="9893" y="5640"/>
                    <a:pt x="9735" y="5797"/>
                    <a:pt x="9735" y="5986"/>
                  </a:cubicBezTo>
                  <a:cubicBezTo>
                    <a:pt x="9735" y="6207"/>
                    <a:pt x="9893" y="6364"/>
                    <a:pt x="10082" y="6364"/>
                  </a:cubicBezTo>
                  <a:lnTo>
                    <a:pt x="10397" y="6364"/>
                  </a:lnTo>
                  <a:cubicBezTo>
                    <a:pt x="10239" y="8569"/>
                    <a:pt x="8475" y="10334"/>
                    <a:pt x="6270" y="10491"/>
                  </a:cubicBezTo>
                  <a:lnTo>
                    <a:pt x="6270" y="10176"/>
                  </a:lnTo>
                  <a:cubicBezTo>
                    <a:pt x="6270" y="9987"/>
                    <a:pt x="6112" y="9830"/>
                    <a:pt x="5923" y="9830"/>
                  </a:cubicBezTo>
                  <a:cubicBezTo>
                    <a:pt x="5703" y="9830"/>
                    <a:pt x="5545" y="9987"/>
                    <a:pt x="5545" y="10176"/>
                  </a:cubicBezTo>
                  <a:lnTo>
                    <a:pt x="5545" y="10491"/>
                  </a:lnTo>
                  <a:cubicBezTo>
                    <a:pt x="3340" y="10334"/>
                    <a:pt x="1575" y="8569"/>
                    <a:pt x="1418" y="6364"/>
                  </a:cubicBezTo>
                  <a:lnTo>
                    <a:pt x="1733" y="6364"/>
                  </a:lnTo>
                  <a:cubicBezTo>
                    <a:pt x="1922" y="6364"/>
                    <a:pt x="2079" y="6207"/>
                    <a:pt x="2079" y="5986"/>
                  </a:cubicBezTo>
                  <a:cubicBezTo>
                    <a:pt x="2142" y="5797"/>
                    <a:pt x="1985" y="5640"/>
                    <a:pt x="1764" y="5640"/>
                  </a:cubicBezTo>
                  <a:lnTo>
                    <a:pt x="1418" y="5640"/>
                  </a:lnTo>
                  <a:cubicBezTo>
                    <a:pt x="1575" y="3434"/>
                    <a:pt x="3340" y="1670"/>
                    <a:pt x="5545" y="1512"/>
                  </a:cubicBezTo>
                  <a:lnTo>
                    <a:pt x="5545" y="1827"/>
                  </a:lnTo>
                  <a:cubicBezTo>
                    <a:pt x="5545" y="2016"/>
                    <a:pt x="5703" y="2174"/>
                    <a:pt x="5923" y="2174"/>
                  </a:cubicBezTo>
                  <a:cubicBezTo>
                    <a:pt x="6112" y="2174"/>
                    <a:pt x="6270" y="2016"/>
                    <a:pt x="6270" y="1827"/>
                  </a:cubicBezTo>
                  <a:lnTo>
                    <a:pt x="6270" y="1512"/>
                  </a:lnTo>
                  <a:close/>
                  <a:moveTo>
                    <a:pt x="5955" y="0"/>
                  </a:moveTo>
                  <a:cubicBezTo>
                    <a:pt x="5766" y="0"/>
                    <a:pt x="5608" y="158"/>
                    <a:pt x="5608" y="347"/>
                  </a:cubicBezTo>
                  <a:lnTo>
                    <a:pt x="5608" y="756"/>
                  </a:lnTo>
                  <a:cubicBezTo>
                    <a:pt x="2993" y="914"/>
                    <a:pt x="914" y="2993"/>
                    <a:pt x="756" y="5608"/>
                  </a:cubicBezTo>
                  <a:lnTo>
                    <a:pt x="347" y="5608"/>
                  </a:lnTo>
                  <a:cubicBezTo>
                    <a:pt x="158" y="5608"/>
                    <a:pt x="0" y="5766"/>
                    <a:pt x="0" y="5955"/>
                  </a:cubicBezTo>
                  <a:cubicBezTo>
                    <a:pt x="0" y="6144"/>
                    <a:pt x="158" y="6301"/>
                    <a:pt x="347" y="6301"/>
                  </a:cubicBezTo>
                  <a:lnTo>
                    <a:pt x="756" y="6301"/>
                  </a:lnTo>
                  <a:cubicBezTo>
                    <a:pt x="914" y="8916"/>
                    <a:pt x="2993" y="10995"/>
                    <a:pt x="5608" y="11153"/>
                  </a:cubicBezTo>
                  <a:lnTo>
                    <a:pt x="5608" y="11562"/>
                  </a:lnTo>
                  <a:cubicBezTo>
                    <a:pt x="5608" y="11751"/>
                    <a:pt x="5766" y="11909"/>
                    <a:pt x="5955" y="11909"/>
                  </a:cubicBezTo>
                  <a:cubicBezTo>
                    <a:pt x="6144" y="11909"/>
                    <a:pt x="6301" y="11751"/>
                    <a:pt x="6301" y="11562"/>
                  </a:cubicBezTo>
                  <a:lnTo>
                    <a:pt x="6301" y="11153"/>
                  </a:lnTo>
                  <a:cubicBezTo>
                    <a:pt x="8916" y="10995"/>
                    <a:pt x="10995" y="8916"/>
                    <a:pt x="11153" y="6301"/>
                  </a:cubicBezTo>
                  <a:lnTo>
                    <a:pt x="11531" y="6301"/>
                  </a:lnTo>
                  <a:cubicBezTo>
                    <a:pt x="11751" y="6301"/>
                    <a:pt x="11909" y="6144"/>
                    <a:pt x="11909" y="5955"/>
                  </a:cubicBezTo>
                  <a:cubicBezTo>
                    <a:pt x="11909" y="5766"/>
                    <a:pt x="11751" y="5608"/>
                    <a:pt x="11531" y="5608"/>
                  </a:cubicBezTo>
                  <a:lnTo>
                    <a:pt x="11153" y="5608"/>
                  </a:lnTo>
                  <a:cubicBezTo>
                    <a:pt x="10995" y="2993"/>
                    <a:pt x="8916" y="914"/>
                    <a:pt x="6301" y="756"/>
                  </a:cubicBez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0780;p75">
            <a:extLst>
              <a:ext uri="{FF2B5EF4-FFF2-40B4-BE49-F238E27FC236}">
                <a16:creationId xmlns:a16="http://schemas.microsoft.com/office/drawing/2014/main" id="{725E3695-A291-AABD-D8DF-CA775D0F511D}"/>
              </a:ext>
            </a:extLst>
          </p:cNvPr>
          <p:cNvGrpSpPr/>
          <p:nvPr/>
        </p:nvGrpSpPr>
        <p:grpSpPr>
          <a:xfrm>
            <a:off x="12233529" y="2286397"/>
            <a:ext cx="551515" cy="551560"/>
            <a:chOff x="2872725" y="1954475"/>
            <a:chExt cx="295375" cy="295400"/>
          </a:xfrm>
          <a:solidFill>
            <a:schemeClr val="bg1"/>
          </a:solidFill>
        </p:grpSpPr>
        <p:sp>
          <p:nvSpPr>
            <p:cNvPr id="150" name="Google Shape;10781;p75">
              <a:extLst>
                <a:ext uri="{FF2B5EF4-FFF2-40B4-BE49-F238E27FC236}">
                  <a16:creationId xmlns:a16="http://schemas.microsoft.com/office/drawing/2014/main" id="{7EF1F18B-C263-A522-6A47-7D0B542D5C77}"/>
                </a:ext>
              </a:extLst>
            </p:cNvPr>
            <p:cNvSpPr/>
            <p:nvPr/>
          </p:nvSpPr>
          <p:spPr>
            <a:xfrm>
              <a:off x="2959350" y="1954475"/>
              <a:ext cx="122100" cy="139450"/>
            </a:xfrm>
            <a:custGeom>
              <a:avLst/>
              <a:gdLst/>
              <a:ahLst/>
              <a:cxnLst/>
              <a:rect l="l" t="t" r="r" b="b"/>
              <a:pathLst>
                <a:path w="4884" h="5578" extrusionOk="0">
                  <a:moveTo>
                    <a:pt x="2395" y="694"/>
                  </a:moveTo>
                  <a:cubicBezTo>
                    <a:pt x="2805" y="694"/>
                    <a:pt x="3120" y="1009"/>
                    <a:pt x="3120" y="1418"/>
                  </a:cubicBezTo>
                  <a:cubicBezTo>
                    <a:pt x="3120" y="1797"/>
                    <a:pt x="2805" y="2112"/>
                    <a:pt x="2395" y="2112"/>
                  </a:cubicBezTo>
                  <a:cubicBezTo>
                    <a:pt x="2017" y="2112"/>
                    <a:pt x="1702" y="1797"/>
                    <a:pt x="1702" y="1418"/>
                  </a:cubicBezTo>
                  <a:cubicBezTo>
                    <a:pt x="1733" y="1009"/>
                    <a:pt x="2048" y="694"/>
                    <a:pt x="2395" y="694"/>
                  </a:cubicBezTo>
                  <a:close/>
                  <a:moveTo>
                    <a:pt x="2395" y="2742"/>
                  </a:moveTo>
                  <a:cubicBezTo>
                    <a:pt x="3340" y="2742"/>
                    <a:pt x="4128" y="3529"/>
                    <a:pt x="4128" y="4537"/>
                  </a:cubicBezTo>
                  <a:lnTo>
                    <a:pt x="4128" y="4884"/>
                  </a:lnTo>
                  <a:lnTo>
                    <a:pt x="662" y="4884"/>
                  </a:lnTo>
                  <a:lnTo>
                    <a:pt x="662" y="4537"/>
                  </a:lnTo>
                  <a:cubicBezTo>
                    <a:pt x="662" y="3529"/>
                    <a:pt x="1450" y="2742"/>
                    <a:pt x="2395" y="2742"/>
                  </a:cubicBezTo>
                  <a:close/>
                  <a:moveTo>
                    <a:pt x="2490" y="1"/>
                  </a:moveTo>
                  <a:cubicBezTo>
                    <a:pt x="1733" y="1"/>
                    <a:pt x="1103" y="631"/>
                    <a:pt x="1103" y="1387"/>
                  </a:cubicBezTo>
                  <a:cubicBezTo>
                    <a:pt x="1103" y="1734"/>
                    <a:pt x="1229" y="2049"/>
                    <a:pt x="1450" y="2332"/>
                  </a:cubicBezTo>
                  <a:cubicBezTo>
                    <a:pt x="568" y="2710"/>
                    <a:pt x="1" y="3529"/>
                    <a:pt x="1" y="4537"/>
                  </a:cubicBezTo>
                  <a:lnTo>
                    <a:pt x="1" y="5231"/>
                  </a:lnTo>
                  <a:cubicBezTo>
                    <a:pt x="1" y="5420"/>
                    <a:pt x="158" y="5577"/>
                    <a:pt x="347" y="5577"/>
                  </a:cubicBezTo>
                  <a:lnTo>
                    <a:pt x="4537" y="5577"/>
                  </a:lnTo>
                  <a:cubicBezTo>
                    <a:pt x="4726" y="5577"/>
                    <a:pt x="4884" y="5420"/>
                    <a:pt x="4884" y="5231"/>
                  </a:cubicBezTo>
                  <a:lnTo>
                    <a:pt x="4884" y="4537"/>
                  </a:lnTo>
                  <a:cubicBezTo>
                    <a:pt x="4884" y="3529"/>
                    <a:pt x="4317" y="2710"/>
                    <a:pt x="3498" y="2332"/>
                  </a:cubicBezTo>
                  <a:cubicBezTo>
                    <a:pt x="3750" y="2080"/>
                    <a:pt x="3844" y="1765"/>
                    <a:pt x="3844" y="1387"/>
                  </a:cubicBezTo>
                  <a:cubicBezTo>
                    <a:pt x="3844" y="631"/>
                    <a:pt x="3214" y="1"/>
                    <a:pt x="24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782;p75">
              <a:extLst>
                <a:ext uri="{FF2B5EF4-FFF2-40B4-BE49-F238E27FC236}">
                  <a16:creationId xmlns:a16="http://schemas.microsoft.com/office/drawing/2014/main" id="{EA420523-EFAB-9772-8F06-DDB0B57E8278}"/>
                </a:ext>
              </a:extLst>
            </p:cNvPr>
            <p:cNvSpPr/>
            <p:nvPr/>
          </p:nvSpPr>
          <p:spPr>
            <a:xfrm>
              <a:off x="2906575" y="2146650"/>
              <a:ext cx="191425" cy="69350"/>
            </a:xfrm>
            <a:custGeom>
              <a:avLst/>
              <a:gdLst/>
              <a:ahLst/>
              <a:cxnLst/>
              <a:rect l="l" t="t" r="r" b="b"/>
              <a:pathLst>
                <a:path w="7657" h="2774" extrusionOk="0">
                  <a:moveTo>
                    <a:pt x="1419" y="694"/>
                  </a:moveTo>
                  <a:lnTo>
                    <a:pt x="1419" y="2080"/>
                  </a:lnTo>
                  <a:lnTo>
                    <a:pt x="694" y="2080"/>
                  </a:lnTo>
                  <a:lnTo>
                    <a:pt x="694" y="694"/>
                  </a:lnTo>
                  <a:close/>
                  <a:moveTo>
                    <a:pt x="2773" y="694"/>
                  </a:moveTo>
                  <a:lnTo>
                    <a:pt x="2773" y="2080"/>
                  </a:lnTo>
                  <a:lnTo>
                    <a:pt x="2080" y="2080"/>
                  </a:lnTo>
                  <a:lnTo>
                    <a:pt x="2080" y="694"/>
                  </a:lnTo>
                  <a:close/>
                  <a:moveTo>
                    <a:pt x="4159" y="694"/>
                  </a:moveTo>
                  <a:lnTo>
                    <a:pt x="4159" y="2080"/>
                  </a:lnTo>
                  <a:lnTo>
                    <a:pt x="3466" y="2080"/>
                  </a:lnTo>
                  <a:lnTo>
                    <a:pt x="3466" y="694"/>
                  </a:lnTo>
                  <a:close/>
                  <a:moveTo>
                    <a:pt x="6995" y="694"/>
                  </a:moveTo>
                  <a:lnTo>
                    <a:pt x="6995" y="2080"/>
                  </a:lnTo>
                  <a:lnTo>
                    <a:pt x="4884" y="2080"/>
                  </a:lnTo>
                  <a:lnTo>
                    <a:pt x="4884" y="694"/>
                  </a:lnTo>
                  <a:close/>
                  <a:moveTo>
                    <a:pt x="347" y="1"/>
                  </a:moveTo>
                  <a:cubicBezTo>
                    <a:pt x="158" y="1"/>
                    <a:pt x="1" y="158"/>
                    <a:pt x="1" y="347"/>
                  </a:cubicBezTo>
                  <a:lnTo>
                    <a:pt x="1" y="2427"/>
                  </a:lnTo>
                  <a:cubicBezTo>
                    <a:pt x="1" y="2616"/>
                    <a:pt x="158" y="2773"/>
                    <a:pt x="347" y="2773"/>
                  </a:cubicBezTo>
                  <a:lnTo>
                    <a:pt x="7310" y="2773"/>
                  </a:lnTo>
                  <a:cubicBezTo>
                    <a:pt x="7499" y="2773"/>
                    <a:pt x="7657" y="2616"/>
                    <a:pt x="7657" y="2427"/>
                  </a:cubicBezTo>
                  <a:lnTo>
                    <a:pt x="7657" y="347"/>
                  </a:lnTo>
                  <a:cubicBezTo>
                    <a:pt x="7657" y="127"/>
                    <a:pt x="7499" y="1"/>
                    <a:pt x="7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783;p75">
              <a:extLst>
                <a:ext uri="{FF2B5EF4-FFF2-40B4-BE49-F238E27FC236}">
                  <a16:creationId xmlns:a16="http://schemas.microsoft.com/office/drawing/2014/main" id="{6AA5D702-B50C-354D-2F25-6D7E7D7194FD}"/>
                </a:ext>
              </a:extLst>
            </p:cNvPr>
            <p:cNvSpPr/>
            <p:nvPr/>
          </p:nvSpPr>
          <p:spPr>
            <a:xfrm>
              <a:off x="2872725" y="2112000"/>
              <a:ext cx="295375" cy="137875"/>
            </a:xfrm>
            <a:custGeom>
              <a:avLst/>
              <a:gdLst/>
              <a:ahLst/>
              <a:cxnLst/>
              <a:rect l="l" t="t" r="r" b="b"/>
              <a:pathLst>
                <a:path w="11815" h="5515" extrusionOk="0">
                  <a:moveTo>
                    <a:pt x="11121" y="2080"/>
                  </a:moveTo>
                  <a:lnTo>
                    <a:pt x="11121" y="3466"/>
                  </a:lnTo>
                  <a:lnTo>
                    <a:pt x="10397" y="3466"/>
                  </a:lnTo>
                  <a:lnTo>
                    <a:pt x="10397" y="2080"/>
                  </a:lnTo>
                  <a:close/>
                  <a:moveTo>
                    <a:pt x="9389" y="662"/>
                  </a:moveTo>
                  <a:cubicBezTo>
                    <a:pt x="9578" y="662"/>
                    <a:pt x="9735" y="820"/>
                    <a:pt x="9735" y="1009"/>
                  </a:cubicBezTo>
                  <a:lnTo>
                    <a:pt x="9735" y="4474"/>
                  </a:lnTo>
                  <a:cubicBezTo>
                    <a:pt x="9735" y="4663"/>
                    <a:pt x="9578" y="4852"/>
                    <a:pt x="9389" y="4852"/>
                  </a:cubicBezTo>
                  <a:lnTo>
                    <a:pt x="1040" y="4852"/>
                  </a:lnTo>
                  <a:cubicBezTo>
                    <a:pt x="819" y="4852"/>
                    <a:pt x="662" y="4663"/>
                    <a:pt x="662" y="4474"/>
                  </a:cubicBezTo>
                  <a:lnTo>
                    <a:pt x="662" y="1009"/>
                  </a:lnTo>
                  <a:cubicBezTo>
                    <a:pt x="662" y="820"/>
                    <a:pt x="819" y="662"/>
                    <a:pt x="1040" y="662"/>
                  </a:cubicBezTo>
                  <a:close/>
                  <a:moveTo>
                    <a:pt x="1040" y="1"/>
                  </a:moveTo>
                  <a:cubicBezTo>
                    <a:pt x="441" y="1"/>
                    <a:pt x="0" y="473"/>
                    <a:pt x="0" y="1009"/>
                  </a:cubicBezTo>
                  <a:lnTo>
                    <a:pt x="0" y="4474"/>
                  </a:lnTo>
                  <a:cubicBezTo>
                    <a:pt x="0" y="5073"/>
                    <a:pt x="473" y="5514"/>
                    <a:pt x="1040" y="5514"/>
                  </a:cubicBezTo>
                  <a:lnTo>
                    <a:pt x="9357" y="5514"/>
                  </a:lnTo>
                  <a:cubicBezTo>
                    <a:pt x="9956" y="5514"/>
                    <a:pt x="10397" y="5041"/>
                    <a:pt x="10397" y="4474"/>
                  </a:cubicBezTo>
                  <a:lnTo>
                    <a:pt x="10397" y="4128"/>
                  </a:lnTo>
                  <a:lnTo>
                    <a:pt x="11436" y="4128"/>
                  </a:lnTo>
                  <a:cubicBezTo>
                    <a:pt x="11625" y="4128"/>
                    <a:pt x="11783" y="3970"/>
                    <a:pt x="11783" y="3781"/>
                  </a:cubicBezTo>
                  <a:lnTo>
                    <a:pt x="11783" y="1702"/>
                  </a:lnTo>
                  <a:cubicBezTo>
                    <a:pt x="11814" y="1513"/>
                    <a:pt x="11657" y="1387"/>
                    <a:pt x="11468" y="1387"/>
                  </a:cubicBezTo>
                  <a:lnTo>
                    <a:pt x="10397" y="1387"/>
                  </a:lnTo>
                  <a:lnTo>
                    <a:pt x="10397" y="1009"/>
                  </a:lnTo>
                  <a:cubicBezTo>
                    <a:pt x="10397" y="442"/>
                    <a:pt x="9924" y="1"/>
                    <a:pt x="9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0784;p75">
            <a:extLst>
              <a:ext uri="{FF2B5EF4-FFF2-40B4-BE49-F238E27FC236}">
                <a16:creationId xmlns:a16="http://schemas.microsoft.com/office/drawing/2014/main" id="{6991059D-4BF6-18C3-A492-0A6D34FD5EC7}"/>
              </a:ext>
            </a:extLst>
          </p:cNvPr>
          <p:cNvGrpSpPr/>
          <p:nvPr/>
        </p:nvGrpSpPr>
        <p:grpSpPr>
          <a:xfrm>
            <a:off x="12267349" y="2999419"/>
            <a:ext cx="483876" cy="554502"/>
            <a:chOff x="2890050" y="2318350"/>
            <a:chExt cx="259150" cy="296975"/>
          </a:xfrm>
          <a:solidFill>
            <a:schemeClr val="bg1"/>
          </a:solidFill>
        </p:grpSpPr>
        <p:sp>
          <p:nvSpPr>
            <p:cNvPr id="154" name="Google Shape;10785;p75">
              <a:extLst>
                <a:ext uri="{FF2B5EF4-FFF2-40B4-BE49-F238E27FC236}">
                  <a16:creationId xmlns:a16="http://schemas.microsoft.com/office/drawing/2014/main" id="{AA2BB402-5968-1FCA-F7A9-2965FE46CA66}"/>
                </a:ext>
              </a:extLst>
            </p:cNvPr>
            <p:cNvSpPr/>
            <p:nvPr/>
          </p:nvSpPr>
          <p:spPr>
            <a:xfrm>
              <a:off x="2936525" y="2353025"/>
              <a:ext cx="160700" cy="155975"/>
            </a:xfrm>
            <a:custGeom>
              <a:avLst/>
              <a:gdLst/>
              <a:ahLst/>
              <a:cxnLst/>
              <a:rect l="l" t="t" r="r" b="b"/>
              <a:pathLst>
                <a:path w="6428" h="6239" extrusionOk="0">
                  <a:moveTo>
                    <a:pt x="3371" y="2048"/>
                  </a:moveTo>
                  <a:cubicBezTo>
                    <a:pt x="3749" y="2048"/>
                    <a:pt x="4064" y="2363"/>
                    <a:pt x="4064" y="2773"/>
                  </a:cubicBezTo>
                  <a:cubicBezTo>
                    <a:pt x="4064" y="3151"/>
                    <a:pt x="3749" y="3466"/>
                    <a:pt x="3371" y="3466"/>
                  </a:cubicBezTo>
                  <a:cubicBezTo>
                    <a:pt x="2961" y="3466"/>
                    <a:pt x="2646" y="3151"/>
                    <a:pt x="2646" y="2773"/>
                  </a:cubicBezTo>
                  <a:cubicBezTo>
                    <a:pt x="2646" y="2363"/>
                    <a:pt x="2961" y="2048"/>
                    <a:pt x="3371" y="2048"/>
                  </a:cubicBezTo>
                  <a:close/>
                  <a:moveTo>
                    <a:pt x="3308" y="662"/>
                  </a:moveTo>
                  <a:cubicBezTo>
                    <a:pt x="4663" y="662"/>
                    <a:pt x="5734" y="1764"/>
                    <a:pt x="5734" y="3119"/>
                  </a:cubicBezTo>
                  <a:cubicBezTo>
                    <a:pt x="5734" y="3655"/>
                    <a:pt x="5513" y="4159"/>
                    <a:pt x="5167" y="4663"/>
                  </a:cubicBezTo>
                  <a:cubicBezTo>
                    <a:pt x="4978" y="4253"/>
                    <a:pt x="4694" y="3938"/>
                    <a:pt x="4316" y="3686"/>
                  </a:cubicBezTo>
                  <a:cubicBezTo>
                    <a:pt x="4537" y="3466"/>
                    <a:pt x="4694" y="3119"/>
                    <a:pt x="4694" y="2741"/>
                  </a:cubicBezTo>
                  <a:cubicBezTo>
                    <a:pt x="4694" y="2016"/>
                    <a:pt x="4064" y="1386"/>
                    <a:pt x="3308" y="1386"/>
                  </a:cubicBezTo>
                  <a:cubicBezTo>
                    <a:pt x="2583" y="1386"/>
                    <a:pt x="1953" y="2016"/>
                    <a:pt x="1953" y="2741"/>
                  </a:cubicBezTo>
                  <a:cubicBezTo>
                    <a:pt x="1953" y="3119"/>
                    <a:pt x="2111" y="3466"/>
                    <a:pt x="2331" y="3686"/>
                  </a:cubicBezTo>
                  <a:cubicBezTo>
                    <a:pt x="1953" y="3907"/>
                    <a:pt x="1670" y="4253"/>
                    <a:pt x="1481" y="4663"/>
                  </a:cubicBezTo>
                  <a:cubicBezTo>
                    <a:pt x="1008" y="4096"/>
                    <a:pt x="851" y="3434"/>
                    <a:pt x="914" y="2773"/>
                  </a:cubicBezTo>
                  <a:cubicBezTo>
                    <a:pt x="1071" y="1670"/>
                    <a:pt x="2048" y="662"/>
                    <a:pt x="3308" y="662"/>
                  </a:cubicBezTo>
                  <a:close/>
                  <a:moveTo>
                    <a:pt x="3308" y="4190"/>
                  </a:moveTo>
                  <a:cubicBezTo>
                    <a:pt x="3938" y="4190"/>
                    <a:pt x="4442" y="4600"/>
                    <a:pt x="4663" y="5167"/>
                  </a:cubicBezTo>
                  <a:cubicBezTo>
                    <a:pt x="4253" y="5387"/>
                    <a:pt x="3844" y="5545"/>
                    <a:pt x="3308" y="5545"/>
                  </a:cubicBezTo>
                  <a:cubicBezTo>
                    <a:pt x="2835" y="5545"/>
                    <a:pt x="2363" y="5387"/>
                    <a:pt x="1985" y="5167"/>
                  </a:cubicBezTo>
                  <a:cubicBezTo>
                    <a:pt x="2142" y="4568"/>
                    <a:pt x="2678" y="4190"/>
                    <a:pt x="3308" y="4190"/>
                  </a:cubicBezTo>
                  <a:close/>
                  <a:moveTo>
                    <a:pt x="3308" y="0"/>
                  </a:moveTo>
                  <a:cubicBezTo>
                    <a:pt x="1701" y="0"/>
                    <a:pt x="410" y="1229"/>
                    <a:pt x="252" y="2678"/>
                  </a:cubicBezTo>
                  <a:cubicBezTo>
                    <a:pt x="0" y="4600"/>
                    <a:pt x="1481" y="6238"/>
                    <a:pt x="3308" y="6238"/>
                  </a:cubicBezTo>
                  <a:cubicBezTo>
                    <a:pt x="5041" y="6238"/>
                    <a:pt x="6427" y="4820"/>
                    <a:pt x="6427" y="3119"/>
                  </a:cubicBezTo>
                  <a:cubicBezTo>
                    <a:pt x="6427" y="1386"/>
                    <a:pt x="5009" y="0"/>
                    <a:pt x="33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786;p75">
              <a:extLst>
                <a:ext uri="{FF2B5EF4-FFF2-40B4-BE49-F238E27FC236}">
                  <a16:creationId xmlns:a16="http://schemas.microsoft.com/office/drawing/2014/main" id="{0FE65FF2-5664-2B17-DD72-FD9F656A7784}"/>
                </a:ext>
              </a:extLst>
            </p:cNvPr>
            <p:cNvSpPr/>
            <p:nvPr/>
          </p:nvSpPr>
          <p:spPr>
            <a:xfrm>
              <a:off x="2890050" y="2318350"/>
              <a:ext cx="259150" cy="296975"/>
            </a:xfrm>
            <a:custGeom>
              <a:avLst/>
              <a:gdLst/>
              <a:ahLst/>
              <a:cxnLst/>
              <a:rect l="l" t="t" r="r" b="b"/>
              <a:pathLst>
                <a:path w="10366" h="11879" extrusionOk="0">
                  <a:moveTo>
                    <a:pt x="5167" y="694"/>
                  </a:moveTo>
                  <a:cubicBezTo>
                    <a:pt x="7309" y="694"/>
                    <a:pt x="9011" y="2427"/>
                    <a:pt x="9011" y="4506"/>
                  </a:cubicBezTo>
                  <a:cubicBezTo>
                    <a:pt x="9011" y="5640"/>
                    <a:pt x="8475" y="6711"/>
                    <a:pt x="7656" y="7405"/>
                  </a:cubicBezTo>
                  <a:lnTo>
                    <a:pt x="5167" y="9547"/>
                  </a:lnTo>
                  <a:lnTo>
                    <a:pt x="2710" y="7405"/>
                  </a:lnTo>
                  <a:cubicBezTo>
                    <a:pt x="1796" y="6585"/>
                    <a:pt x="1229" y="5420"/>
                    <a:pt x="1386" y="4034"/>
                  </a:cubicBezTo>
                  <a:cubicBezTo>
                    <a:pt x="1575" y="2206"/>
                    <a:pt x="3151" y="694"/>
                    <a:pt x="5167" y="694"/>
                  </a:cubicBezTo>
                  <a:close/>
                  <a:moveTo>
                    <a:pt x="8475" y="8980"/>
                  </a:moveTo>
                  <a:lnTo>
                    <a:pt x="9546" y="11122"/>
                  </a:lnTo>
                  <a:lnTo>
                    <a:pt x="977" y="11122"/>
                  </a:lnTo>
                  <a:lnTo>
                    <a:pt x="2017" y="8980"/>
                  </a:lnTo>
                  <a:lnTo>
                    <a:pt x="3529" y="8980"/>
                  </a:lnTo>
                  <a:lnTo>
                    <a:pt x="4978" y="10240"/>
                  </a:lnTo>
                  <a:cubicBezTo>
                    <a:pt x="5073" y="10272"/>
                    <a:pt x="5136" y="10335"/>
                    <a:pt x="5230" y="10335"/>
                  </a:cubicBezTo>
                  <a:cubicBezTo>
                    <a:pt x="5293" y="10335"/>
                    <a:pt x="5388" y="10272"/>
                    <a:pt x="5451" y="10240"/>
                  </a:cubicBezTo>
                  <a:lnTo>
                    <a:pt x="6900" y="8980"/>
                  </a:lnTo>
                  <a:close/>
                  <a:moveTo>
                    <a:pt x="5107" y="1"/>
                  </a:moveTo>
                  <a:cubicBezTo>
                    <a:pt x="2772" y="1"/>
                    <a:pt x="912" y="1815"/>
                    <a:pt x="662" y="3939"/>
                  </a:cubicBezTo>
                  <a:cubicBezTo>
                    <a:pt x="441" y="5483"/>
                    <a:pt x="1040" y="6932"/>
                    <a:pt x="2174" y="7940"/>
                  </a:cubicBezTo>
                  <a:lnTo>
                    <a:pt x="2615" y="8318"/>
                  </a:lnTo>
                  <a:lnTo>
                    <a:pt x="1638" y="8318"/>
                  </a:lnTo>
                  <a:cubicBezTo>
                    <a:pt x="1575" y="8318"/>
                    <a:pt x="1481" y="8413"/>
                    <a:pt x="1449" y="8507"/>
                  </a:cubicBezTo>
                  <a:lnTo>
                    <a:pt x="63" y="11343"/>
                  </a:lnTo>
                  <a:cubicBezTo>
                    <a:pt x="0" y="11469"/>
                    <a:pt x="0" y="11595"/>
                    <a:pt x="63" y="11721"/>
                  </a:cubicBezTo>
                  <a:cubicBezTo>
                    <a:pt x="126" y="11815"/>
                    <a:pt x="221" y="11878"/>
                    <a:pt x="347" y="11878"/>
                  </a:cubicBezTo>
                  <a:lnTo>
                    <a:pt x="10019" y="11878"/>
                  </a:lnTo>
                  <a:cubicBezTo>
                    <a:pt x="10145" y="11878"/>
                    <a:pt x="10271" y="11784"/>
                    <a:pt x="10302" y="11721"/>
                  </a:cubicBezTo>
                  <a:cubicBezTo>
                    <a:pt x="10365" y="11595"/>
                    <a:pt x="10365" y="11469"/>
                    <a:pt x="10302" y="11343"/>
                  </a:cubicBezTo>
                  <a:lnTo>
                    <a:pt x="8916" y="8507"/>
                  </a:lnTo>
                  <a:cubicBezTo>
                    <a:pt x="8885" y="8413"/>
                    <a:pt x="8727" y="8318"/>
                    <a:pt x="8601" y="8318"/>
                  </a:cubicBezTo>
                  <a:lnTo>
                    <a:pt x="7624" y="8318"/>
                  </a:lnTo>
                  <a:lnTo>
                    <a:pt x="8065" y="7940"/>
                  </a:lnTo>
                  <a:cubicBezTo>
                    <a:pt x="9042" y="7090"/>
                    <a:pt x="9641" y="5829"/>
                    <a:pt x="9641" y="4506"/>
                  </a:cubicBezTo>
                  <a:cubicBezTo>
                    <a:pt x="9641" y="2049"/>
                    <a:pt x="7656" y="1"/>
                    <a:pt x="5167" y="1"/>
                  </a:cubicBezTo>
                  <a:cubicBezTo>
                    <a:pt x="5147" y="1"/>
                    <a:pt x="5127" y="1"/>
                    <a:pt x="51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0787;p75">
            <a:extLst>
              <a:ext uri="{FF2B5EF4-FFF2-40B4-BE49-F238E27FC236}">
                <a16:creationId xmlns:a16="http://schemas.microsoft.com/office/drawing/2014/main" id="{96465910-AC98-3CB2-7B45-7BB9CAE59D3C}"/>
              </a:ext>
            </a:extLst>
          </p:cNvPr>
          <p:cNvSpPr/>
          <p:nvPr/>
        </p:nvSpPr>
        <p:spPr>
          <a:xfrm>
            <a:off x="12330453" y="3698537"/>
            <a:ext cx="357422" cy="554455"/>
          </a:xfrm>
          <a:custGeom>
            <a:avLst/>
            <a:gdLst/>
            <a:ahLst/>
            <a:cxnLst/>
            <a:rect l="l" t="t" r="r" b="b"/>
            <a:pathLst>
              <a:path w="7657" h="11878" extrusionOk="0">
                <a:moveTo>
                  <a:pt x="3813" y="1387"/>
                </a:moveTo>
                <a:cubicBezTo>
                  <a:pt x="4254" y="1387"/>
                  <a:pt x="4664" y="1670"/>
                  <a:pt x="4821" y="2112"/>
                </a:cubicBezTo>
                <a:lnTo>
                  <a:pt x="2836" y="2112"/>
                </a:lnTo>
                <a:cubicBezTo>
                  <a:pt x="2994" y="1702"/>
                  <a:pt x="3372" y="1387"/>
                  <a:pt x="3813" y="1387"/>
                </a:cubicBezTo>
                <a:close/>
                <a:moveTo>
                  <a:pt x="4947" y="2805"/>
                </a:moveTo>
                <a:cubicBezTo>
                  <a:pt x="5199" y="2805"/>
                  <a:pt x="5357" y="3057"/>
                  <a:pt x="5294" y="3277"/>
                </a:cubicBezTo>
                <a:lnTo>
                  <a:pt x="4947" y="4222"/>
                </a:lnTo>
                <a:lnTo>
                  <a:pt x="2679" y="4222"/>
                </a:lnTo>
                <a:lnTo>
                  <a:pt x="2364" y="3277"/>
                </a:lnTo>
                <a:cubicBezTo>
                  <a:pt x="2332" y="3025"/>
                  <a:pt x="2490" y="2805"/>
                  <a:pt x="2710" y="2805"/>
                </a:cubicBezTo>
                <a:close/>
                <a:moveTo>
                  <a:pt x="4916" y="4852"/>
                </a:moveTo>
                <a:lnTo>
                  <a:pt x="5514" y="8381"/>
                </a:lnTo>
                <a:lnTo>
                  <a:pt x="2175" y="8381"/>
                </a:lnTo>
                <a:lnTo>
                  <a:pt x="2773" y="4852"/>
                </a:lnTo>
                <a:close/>
                <a:moveTo>
                  <a:pt x="5955" y="9074"/>
                </a:moveTo>
                <a:cubicBezTo>
                  <a:pt x="6144" y="9074"/>
                  <a:pt x="6302" y="9232"/>
                  <a:pt x="6302" y="9421"/>
                </a:cubicBezTo>
                <a:lnTo>
                  <a:pt x="6302" y="9799"/>
                </a:lnTo>
                <a:lnTo>
                  <a:pt x="1450" y="9799"/>
                </a:lnTo>
                <a:lnTo>
                  <a:pt x="1450" y="9421"/>
                </a:lnTo>
                <a:cubicBezTo>
                  <a:pt x="1419" y="9232"/>
                  <a:pt x="1576" y="9074"/>
                  <a:pt x="1765" y="9074"/>
                </a:cubicBezTo>
                <a:close/>
                <a:moveTo>
                  <a:pt x="6648" y="10460"/>
                </a:moveTo>
                <a:cubicBezTo>
                  <a:pt x="6806" y="10460"/>
                  <a:pt x="6964" y="10618"/>
                  <a:pt x="6964" y="10807"/>
                </a:cubicBezTo>
                <a:lnTo>
                  <a:pt x="6964" y="11153"/>
                </a:lnTo>
                <a:lnTo>
                  <a:pt x="757" y="11153"/>
                </a:lnTo>
                <a:lnTo>
                  <a:pt x="757" y="10807"/>
                </a:lnTo>
                <a:cubicBezTo>
                  <a:pt x="757" y="10618"/>
                  <a:pt x="915" y="10460"/>
                  <a:pt x="1104" y="10460"/>
                </a:cubicBezTo>
                <a:close/>
                <a:moveTo>
                  <a:pt x="3782" y="1"/>
                </a:moveTo>
                <a:cubicBezTo>
                  <a:pt x="3592" y="1"/>
                  <a:pt x="3435" y="158"/>
                  <a:pt x="3435" y="379"/>
                </a:cubicBezTo>
                <a:lnTo>
                  <a:pt x="3435" y="757"/>
                </a:lnTo>
                <a:cubicBezTo>
                  <a:pt x="2679" y="914"/>
                  <a:pt x="2143" y="1544"/>
                  <a:pt x="2049" y="2301"/>
                </a:cubicBezTo>
                <a:cubicBezTo>
                  <a:pt x="1702" y="2521"/>
                  <a:pt x="1545" y="3025"/>
                  <a:pt x="1671" y="3466"/>
                </a:cubicBezTo>
                <a:lnTo>
                  <a:pt x="1891" y="4191"/>
                </a:lnTo>
                <a:lnTo>
                  <a:pt x="1702" y="4191"/>
                </a:lnTo>
                <a:cubicBezTo>
                  <a:pt x="1513" y="4191"/>
                  <a:pt x="1356" y="4348"/>
                  <a:pt x="1356" y="4537"/>
                </a:cubicBezTo>
                <a:cubicBezTo>
                  <a:pt x="1356" y="4758"/>
                  <a:pt x="1513" y="4915"/>
                  <a:pt x="1702" y="4915"/>
                </a:cubicBezTo>
                <a:lnTo>
                  <a:pt x="1986" y="4915"/>
                </a:lnTo>
                <a:lnTo>
                  <a:pt x="1387" y="8444"/>
                </a:lnTo>
                <a:cubicBezTo>
                  <a:pt x="1009" y="8570"/>
                  <a:pt x="726" y="8948"/>
                  <a:pt x="726" y="9421"/>
                </a:cubicBezTo>
                <a:lnTo>
                  <a:pt x="726" y="9830"/>
                </a:lnTo>
                <a:cubicBezTo>
                  <a:pt x="316" y="9988"/>
                  <a:pt x="1" y="10334"/>
                  <a:pt x="1" y="10807"/>
                </a:cubicBezTo>
                <a:lnTo>
                  <a:pt x="1" y="11531"/>
                </a:lnTo>
                <a:cubicBezTo>
                  <a:pt x="1" y="11720"/>
                  <a:pt x="158" y="11878"/>
                  <a:pt x="347" y="11878"/>
                </a:cubicBezTo>
                <a:lnTo>
                  <a:pt x="7279" y="11878"/>
                </a:lnTo>
                <a:cubicBezTo>
                  <a:pt x="7499" y="11878"/>
                  <a:pt x="7657" y="11720"/>
                  <a:pt x="7657" y="11531"/>
                </a:cubicBezTo>
                <a:lnTo>
                  <a:pt x="7657" y="10807"/>
                </a:lnTo>
                <a:cubicBezTo>
                  <a:pt x="7657" y="10366"/>
                  <a:pt x="7373" y="9988"/>
                  <a:pt x="6932" y="9830"/>
                </a:cubicBezTo>
                <a:lnTo>
                  <a:pt x="6932" y="9421"/>
                </a:lnTo>
                <a:cubicBezTo>
                  <a:pt x="6932" y="8948"/>
                  <a:pt x="6617" y="8570"/>
                  <a:pt x="6176" y="8444"/>
                </a:cubicBezTo>
                <a:lnTo>
                  <a:pt x="5609" y="4915"/>
                </a:lnTo>
                <a:lnTo>
                  <a:pt x="5861" y="4915"/>
                </a:lnTo>
                <a:cubicBezTo>
                  <a:pt x="6081" y="4915"/>
                  <a:pt x="6207" y="4758"/>
                  <a:pt x="6207" y="4537"/>
                </a:cubicBezTo>
                <a:cubicBezTo>
                  <a:pt x="6207" y="4348"/>
                  <a:pt x="6081" y="4191"/>
                  <a:pt x="5861" y="4191"/>
                </a:cubicBezTo>
                <a:lnTo>
                  <a:pt x="5672" y="4191"/>
                </a:lnTo>
                <a:lnTo>
                  <a:pt x="5924" y="3466"/>
                </a:lnTo>
                <a:cubicBezTo>
                  <a:pt x="6081" y="3025"/>
                  <a:pt x="5861" y="2584"/>
                  <a:pt x="5514" y="2301"/>
                </a:cubicBezTo>
                <a:cubicBezTo>
                  <a:pt x="5451" y="1513"/>
                  <a:pt x="4884" y="914"/>
                  <a:pt x="4128" y="757"/>
                </a:cubicBezTo>
                <a:lnTo>
                  <a:pt x="4128" y="379"/>
                </a:lnTo>
                <a:cubicBezTo>
                  <a:pt x="4128" y="158"/>
                  <a:pt x="3971" y="1"/>
                  <a:pt x="3782"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0788;p75">
            <a:extLst>
              <a:ext uri="{FF2B5EF4-FFF2-40B4-BE49-F238E27FC236}">
                <a16:creationId xmlns:a16="http://schemas.microsoft.com/office/drawing/2014/main" id="{2BCD1511-1B40-7C0F-89A1-A61814175A71}"/>
              </a:ext>
            </a:extLst>
          </p:cNvPr>
          <p:cNvGrpSpPr/>
          <p:nvPr/>
        </p:nvGrpSpPr>
        <p:grpSpPr>
          <a:xfrm>
            <a:off x="10119158" y="4448106"/>
            <a:ext cx="550021" cy="550021"/>
            <a:chOff x="4685050" y="1945825"/>
            <a:chExt cx="294575" cy="294575"/>
          </a:xfrm>
          <a:solidFill>
            <a:schemeClr val="bg1"/>
          </a:solidFill>
        </p:grpSpPr>
        <p:sp>
          <p:nvSpPr>
            <p:cNvPr id="158" name="Google Shape;10789;p75">
              <a:extLst>
                <a:ext uri="{FF2B5EF4-FFF2-40B4-BE49-F238E27FC236}">
                  <a16:creationId xmlns:a16="http://schemas.microsoft.com/office/drawing/2014/main" id="{C74C1A46-AEC7-54D2-B6E3-4AA0BB0DE2D6}"/>
                </a:ext>
              </a:extLst>
            </p:cNvPr>
            <p:cNvSpPr/>
            <p:nvPr/>
          </p:nvSpPr>
          <p:spPr>
            <a:xfrm>
              <a:off x="4720475" y="2086025"/>
              <a:ext cx="104775" cy="121300"/>
            </a:xfrm>
            <a:custGeom>
              <a:avLst/>
              <a:gdLst/>
              <a:ahLst/>
              <a:cxnLst/>
              <a:rect l="l" t="t" r="r" b="b"/>
              <a:pathLst>
                <a:path w="4191" h="4852" extrusionOk="0">
                  <a:moveTo>
                    <a:pt x="2017" y="693"/>
                  </a:moveTo>
                  <a:cubicBezTo>
                    <a:pt x="2427" y="693"/>
                    <a:pt x="2742" y="1008"/>
                    <a:pt x="2742" y="1386"/>
                  </a:cubicBezTo>
                  <a:cubicBezTo>
                    <a:pt x="2742" y="1796"/>
                    <a:pt x="2427" y="2111"/>
                    <a:pt x="2017" y="2111"/>
                  </a:cubicBezTo>
                  <a:cubicBezTo>
                    <a:pt x="1639" y="2111"/>
                    <a:pt x="1324" y="1796"/>
                    <a:pt x="1324" y="1386"/>
                  </a:cubicBezTo>
                  <a:cubicBezTo>
                    <a:pt x="1324" y="1008"/>
                    <a:pt x="1639" y="693"/>
                    <a:pt x="2017" y="693"/>
                  </a:cubicBezTo>
                  <a:close/>
                  <a:moveTo>
                    <a:pt x="2017" y="2772"/>
                  </a:moveTo>
                  <a:cubicBezTo>
                    <a:pt x="2773" y="2772"/>
                    <a:pt x="3403" y="3403"/>
                    <a:pt x="3403" y="4127"/>
                  </a:cubicBezTo>
                  <a:lnTo>
                    <a:pt x="631" y="4127"/>
                  </a:lnTo>
                  <a:cubicBezTo>
                    <a:pt x="631" y="3403"/>
                    <a:pt x="1261" y="2772"/>
                    <a:pt x="2017" y="2772"/>
                  </a:cubicBezTo>
                  <a:close/>
                  <a:moveTo>
                    <a:pt x="2049" y="0"/>
                  </a:moveTo>
                  <a:cubicBezTo>
                    <a:pt x="1324" y="0"/>
                    <a:pt x="694" y="630"/>
                    <a:pt x="694" y="1386"/>
                  </a:cubicBezTo>
                  <a:cubicBezTo>
                    <a:pt x="694" y="1733"/>
                    <a:pt x="851" y="2111"/>
                    <a:pt x="1072" y="2331"/>
                  </a:cubicBezTo>
                  <a:cubicBezTo>
                    <a:pt x="442" y="2678"/>
                    <a:pt x="1" y="3340"/>
                    <a:pt x="1" y="4127"/>
                  </a:cubicBezTo>
                  <a:lnTo>
                    <a:pt x="1" y="4505"/>
                  </a:lnTo>
                  <a:cubicBezTo>
                    <a:pt x="1" y="4694"/>
                    <a:pt x="158" y="4852"/>
                    <a:pt x="379" y="4852"/>
                  </a:cubicBezTo>
                  <a:lnTo>
                    <a:pt x="3844" y="4852"/>
                  </a:lnTo>
                  <a:cubicBezTo>
                    <a:pt x="4033" y="4852"/>
                    <a:pt x="4191" y="4694"/>
                    <a:pt x="4191" y="4505"/>
                  </a:cubicBezTo>
                  <a:lnTo>
                    <a:pt x="4191" y="4127"/>
                  </a:lnTo>
                  <a:cubicBezTo>
                    <a:pt x="4096" y="3340"/>
                    <a:pt x="3687" y="2678"/>
                    <a:pt x="3057" y="2331"/>
                  </a:cubicBezTo>
                  <a:cubicBezTo>
                    <a:pt x="3277" y="2111"/>
                    <a:pt x="3435" y="1733"/>
                    <a:pt x="3435" y="1386"/>
                  </a:cubicBezTo>
                  <a:cubicBezTo>
                    <a:pt x="3435" y="630"/>
                    <a:pt x="2805" y="0"/>
                    <a:pt x="2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790;p75">
              <a:extLst>
                <a:ext uri="{FF2B5EF4-FFF2-40B4-BE49-F238E27FC236}">
                  <a16:creationId xmlns:a16="http://schemas.microsoft.com/office/drawing/2014/main" id="{EE0F5E8C-46DD-208C-8209-6452CBBFFA29}"/>
                </a:ext>
              </a:extLst>
            </p:cNvPr>
            <p:cNvSpPr/>
            <p:nvPr/>
          </p:nvSpPr>
          <p:spPr>
            <a:xfrm>
              <a:off x="4685050" y="1945825"/>
              <a:ext cx="294575" cy="294575"/>
            </a:xfrm>
            <a:custGeom>
              <a:avLst/>
              <a:gdLst/>
              <a:ahLst/>
              <a:cxnLst/>
              <a:rect l="l" t="t" r="r" b="b"/>
              <a:pathLst>
                <a:path w="11783" h="11783" extrusionOk="0">
                  <a:moveTo>
                    <a:pt x="6900" y="693"/>
                  </a:moveTo>
                  <a:lnTo>
                    <a:pt x="6900" y="1418"/>
                  </a:lnTo>
                  <a:lnTo>
                    <a:pt x="4820" y="1418"/>
                  </a:lnTo>
                  <a:lnTo>
                    <a:pt x="4820" y="693"/>
                  </a:lnTo>
                  <a:close/>
                  <a:moveTo>
                    <a:pt x="7215" y="2111"/>
                  </a:moveTo>
                  <a:cubicBezTo>
                    <a:pt x="7404" y="2111"/>
                    <a:pt x="7561" y="2269"/>
                    <a:pt x="7561" y="2458"/>
                  </a:cubicBezTo>
                  <a:cubicBezTo>
                    <a:pt x="7561" y="2678"/>
                    <a:pt x="7404" y="2836"/>
                    <a:pt x="7215" y="2836"/>
                  </a:cubicBezTo>
                  <a:lnTo>
                    <a:pt x="4474" y="2836"/>
                  </a:lnTo>
                  <a:cubicBezTo>
                    <a:pt x="4253" y="2836"/>
                    <a:pt x="4096" y="2678"/>
                    <a:pt x="4096" y="2458"/>
                  </a:cubicBezTo>
                  <a:cubicBezTo>
                    <a:pt x="4096" y="2269"/>
                    <a:pt x="4316" y="2111"/>
                    <a:pt x="4474" y="2111"/>
                  </a:cubicBezTo>
                  <a:close/>
                  <a:moveTo>
                    <a:pt x="6900" y="3497"/>
                  </a:moveTo>
                  <a:lnTo>
                    <a:pt x="6900" y="4568"/>
                  </a:lnTo>
                  <a:cubicBezTo>
                    <a:pt x="6900" y="4757"/>
                    <a:pt x="6742" y="4915"/>
                    <a:pt x="6553" y="4915"/>
                  </a:cubicBezTo>
                  <a:lnTo>
                    <a:pt x="5167" y="4915"/>
                  </a:lnTo>
                  <a:cubicBezTo>
                    <a:pt x="4978" y="4915"/>
                    <a:pt x="4820" y="4757"/>
                    <a:pt x="4820" y="4568"/>
                  </a:cubicBezTo>
                  <a:lnTo>
                    <a:pt x="4820" y="3497"/>
                  </a:lnTo>
                  <a:close/>
                  <a:moveTo>
                    <a:pt x="10775" y="4883"/>
                  </a:moveTo>
                  <a:cubicBezTo>
                    <a:pt x="10964" y="4883"/>
                    <a:pt x="11121" y="5041"/>
                    <a:pt x="11121" y="5230"/>
                  </a:cubicBezTo>
                  <a:lnTo>
                    <a:pt x="11121" y="10775"/>
                  </a:lnTo>
                  <a:cubicBezTo>
                    <a:pt x="11121" y="10964"/>
                    <a:pt x="10964" y="11121"/>
                    <a:pt x="10775" y="11121"/>
                  </a:cubicBezTo>
                  <a:lnTo>
                    <a:pt x="1008" y="11121"/>
                  </a:lnTo>
                  <a:cubicBezTo>
                    <a:pt x="788" y="11121"/>
                    <a:pt x="630" y="10964"/>
                    <a:pt x="630" y="10775"/>
                  </a:cubicBezTo>
                  <a:lnTo>
                    <a:pt x="630" y="5230"/>
                  </a:lnTo>
                  <a:cubicBezTo>
                    <a:pt x="630" y="5041"/>
                    <a:pt x="788" y="4883"/>
                    <a:pt x="1008" y="4883"/>
                  </a:cubicBezTo>
                  <a:lnTo>
                    <a:pt x="4190" y="4883"/>
                  </a:lnTo>
                  <a:cubicBezTo>
                    <a:pt x="4348" y="5261"/>
                    <a:pt x="4694" y="5577"/>
                    <a:pt x="5167" y="5577"/>
                  </a:cubicBezTo>
                  <a:lnTo>
                    <a:pt x="6553" y="5577"/>
                  </a:lnTo>
                  <a:cubicBezTo>
                    <a:pt x="6994" y="5577"/>
                    <a:pt x="7372" y="5293"/>
                    <a:pt x="7530" y="4883"/>
                  </a:cubicBezTo>
                  <a:close/>
                  <a:moveTo>
                    <a:pt x="4505" y="0"/>
                  </a:moveTo>
                  <a:cubicBezTo>
                    <a:pt x="4316" y="0"/>
                    <a:pt x="4159" y="158"/>
                    <a:pt x="4159" y="347"/>
                  </a:cubicBezTo>
                  <a:lnTo>
                    <a:pt x="4159" y="1449"/>
                  </a:lnTo>
                  <a:cubicBezTo>
                    <a:pt x="3749" y="1607"/>
                    <a:pt x="3434" y="1953"/>
                    <a:pt x="3434" y="2426"/>
                  </a:cubicBezTo>
                  <a:cubicBezTo>
                    <a:pt x="3434" y="2867"/>
                    <a:pt x="3718" y="3245"/>
                    <a:pt x="4159" y="3403"/>
                  </a:cubicBezTo>
                  <a:lnTo>
                    <a:pt x="4159" y="4190"/>
                  </a:lnTo>
                  <a:lnTo>
                    <a:pt x="1040" y="4190"/>
                  </a:lnTo>
                  <a:cubicBezTo>
                    <a:pt x="441" y="4190"/>
                    <a:pt x="0" y="4663"/>
                    <a:pt x="0" y="5230"/>
                  </a:cubicBezTo>
                  <a:lnTo>
                    <a:pt x="0" y="10775"/>
                  </a:lnTo>
                  <a:cubicBezTo>
                    <a:pt x="0" y="11373"/>
                    <a:pt x="473" y="11783"/>
                    <a:pt x="1040" y="11783"/>
                  </a:cubicBezTo>
                  <a:lnTo>
                    <a:pt x="10775" y="11783"/>
                  </a:lnTo>
                  <a:cubicBezTo>
                    <a:pt x="11342" y="11783"/>
                    <a:pt x="11783" y="11310"/>
                    <a:pt x="11783" y="10775"/>
                  </a:cubicBezTo>
                  <a:lnTo>
                    <a:pt x="11783" y="5230"/>
                  </a:lnTo>
                  <a:cubicBezTo>
                    <a:pt x="11783" y="4663"/>
                    <a:pt x="11342" y="4190"/>
                    <a:pt x="10775" y="4190"/>
                  </a:cubicBezTo>
                  <a:lnTo>
                    <a:pt x="7624" y="4190"/>
                  </a:lnTo>
                  <a:lnTo>
                    <a:pt x="7624" y="3403"/>
                  </a:lnTo>
                  <a:cubicBezTo>
                    <a:pt x="8002" y="3245"/>
                    <a:pt x="8317" y="2899"/>
                    <a:pt x="8317" y="2426"/>
                  </a:cubicBezTo>
                  <a:cubicBezTo>
                    <a:pt x="8317" y="1985"/>
                    <a:pt x="8034" y="1607"/>
                    <a:pt x="7624" y="1449"/>
                  </a:cubicBezTo>
                  <a:lnTo>
                    <a:pt x="7624" y="347"/>
                  </a:lnTo>
                  <a:cubicBezTo>
                    <a:pt x="7624" y="158"/>
                    <a:pt x="7467" y="0"/>
                    <a:pt x="72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791;p75">
              <a:extLst>
                <a:ext uri="{FF2B5EF4-FFF2-40B4-BE49-F238E27FC236}">
                  <a16:creationId xmlns:a16="http://schemas.microsoft.com/office/drawing/2014/main" id="{D5C6A54A-428E-9E1F-BD13-13DF13C80247}"/>
                </a:ext>
              </a:extLst>
            </p:cNvPr>
            <p:cNvSpPr/>
            <p:nvPr/>
          </p:nvSpPr>
          <p:spPr>
            <a:xfrm>
              <a:off x="4840200" y="2103350"/>
              <a:ext cx="104775" cy="17350"/>
            </a:xfrm>
            <a:custGeom>
              <a:avLst/>
              <a:gdLst/>
              <a:ahLst/>
              <a:cxnLst/>
              <a:rect l="l" t="t" r="r" b="b"/>
              <a:pathLst>
                <a:path w="4191" h="694" extrusionOk="0">
                  <a:moveTo>
                    <a:pt x="347" y="0"/>
                  </a:moveTo>
                  <a:cubicBezTo>
                    <a:pt x="158" y="0"/>
                    <a:pt x="0" y="158"/>
                    <a:pt x="0" y="347"/>
                  </a:cubicBezTo>
                  <a:cubicBezTo>
                    <a:pt x="0" y="536"/>
                    <a:pt x="158" y="693"/>
                    <a:pt x="347" y="693"/>
                  </a:cubicBezTo>
                  <a:lnTo>
                    <a:pt x="3844" y="693"/>
                  </a:lnTo>
                  <a:cubicBezTo>
                    <a:pt x="4033" y="693"/>
                    <a:pt x="4191" y="536"/>
                    <a:pt x="4191" y="347"/>
                  </a:cubicBezTo>
                  <a:cubicBezTo>
                    <a:pt x="4191" y="158"/>
                    <a:pt x="4033" y="0"/>
                    <a:pt x="3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792;p75">
              <a:extLst>
                <a:ext uri="{FF2B5EF4-FFF2-40B4-BE49-F238E27FC236}">
                  <a16:creationId xmlns:a16="http://schemas.microsoft.com/office/drawing/2014/main" id="{AD6541D3-2C99-347A-0269-01FAD714A464}"/>
                </a:ext>
              </a:extLst>
            </p:cNvPr>
            <p:cNvSpPr/>
            <p:nvPr/>
          </p:nvSpPr>
          <p:spPr>
            <a:xfrm>
              <a:off x="4840200" y="2137200"/>
              <a:ext cx="104775" cy="18150"/>
            </a:xfrm>
            <a:custGeom>
              <a:avLst/>
              <a:gdLst/>
              <a:ahLst/>
              <a:cxnLst/>
              <a:rect l="l" t="t" r="r" b="b"/>
              <a:pathLst>
                <a:path w="4191" h="726" extrusionOk="0">
                  <a:moveTo>
                    <a:pt x="347" y="1"/>
                  </a:moveTo>
                  <a:cubicBezTo>
                    <a:pt x="158" y="1"/>
                    <a:pt x="0" y="158"/>
                    <a:pt x="0" y="379"/>
                  </a:cubicBezTo>
                  <a:cubicBezTo>
                    <a:pt x="0" y="568"/>
                    <a:pt x="158" y="725"/>
                    <a:pt x="347" y="725"/>
                  </a:cubicBezTo>
                  <a:lnTo>
                    <a:pt x="3844" y="725"/>
                  </a:lnTo>
                  <a:cubicBezTo>
                    <a:pt x="4033" y="725"/>
                    <a:pt x="4191" y="568"/>
                    <a:pt x="4191" y="379"/>
                  </a:cubicBezTo>
                  <a:cubicBezTo>
                    <a:pt x="4191" y="158"/>
                    <a:pt x="4033" y="1"/>
                    <a:pt x="38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793;p75">
              <a:extLst>
                <a:ext uri="{FF2B5EF4-FFF2-40B4-BE49-F238E27FC236}">
                  <a16:creationId xmlns:a16="http://schemas.microsoft.com/office/drawing/2014/main" id="{C0A3C945-ED35-956F-ACC3-EAD699D9C45A}"/>
                </a:ext>
              </a:extLst>
            </p:cNvPr>
            <p:cNvSpPr/>
            <p:nvPr/>
          </p:nvSpPr>
          <p:spPr>
            <a:xfrm>
              <a:off x="4840200" y="2171875"/>
              <a:ext cx="104775" cy="18125"/>
            </a:xfrm>
            <a:custGeom>
              <a:avLst/>
              <a:gdLst/>
              <a:ahLst/>
              <a:cxnLst/>
              <a:rect l="l" t="t" r="r" b="b"/>
              <a:pathLst>
                <a:path w="4191" h="725" extrusionOk="0">
                  <a:moveTo>
                    <a:pt x="347" y="0"/>
                  </a:moveTo>
                  <a:cubicBezTo>
                    <a:pt x="158" y="0"/>
                    <a:pt x="0" y="158"/>
                    <a:pt x="0" y="347"/>
                  </a:cubicBezTo>
                  <a:cubicBezTo>
                    <a:pt x="0" y="567"/>
                    <a:pt x="158" y="725"/>
                    <a:pt x="347" y="725"/>
                  </a:cubicBezTo>
                  <a:lnTo>
                    <a:pt x="3844" y="725"/>
                  </a:lnTo>
                  <a:cubicBezTo>
                    <a:pt x="4033" y="725"/>
                    <a:pt x="4191" y="567"/>
                    <a:pt x="4191" y="347"/>
                  </a:cubicBezTo>
                  <a:cubicBezTo>
                    <a:pt x="4191" y="158"/>
                    <a:pt x="4033" y="0"/>
                    <a:pt x="3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0794;p75">
            <a:extLst>
              <a:ext uri="{FF2B5EF4-FFF2-40B4-BE49-F238E27FC236}">
                <a16:creationId xmlns:a16="http://schemas.microsoft.com/office/drawing/2014/main" id="{9A0E7151-3EA4-1836-AEC0-65F7782E9607}"/>
              </a:ext>
            </a:extLst>
          </p:cNvPr>
          <p:cNvSpPr/>
          <p:nvPr/>
        </p:nvSpPr>
        <p:spPr>
          <a:xfrm>
            <a:off x="10118217" y="5221831"/>
            <a:ext cx="551515" cy="550068"/>
          </a:xfrm>
          <a:custGeom>
            <a:avLst/>
            <a:gdLst/>
            <a:ahLst/>
            <a:cxnLst/>
            <a:rect l="l" t="t" r="r" b="b"/>
            <a:pathLst>
              <a:path w="11815" h="11784" extrusionOk="0">
                <a:moveTo>
                  <a:pt x="5923" y="2080"/>
                </a:moveTo>
                <a:cubicBezTo>
                  <a:pt x="6459" y="2080"/>
                  <a:pt x="6932" y="2552"/>
                  <a:pt x="6932" y="3119"/>
                </a:cubicBezTo>
                <a:lnTo>
                  <a:pt x="6932" y="3466"/>
                </a:lnTo>
                <a:lnTo>
                  <a:pt x="4884" y="3466"/>
                </a:lnTo>
                <a:lnTo>
                  <a:pt x="4884" y="3119"/>
                </a:lnTo>
                <a:cubicBezTo>
                  <a:pt x="4884" y="2521"/>
                  <a:pt x="5356" y="2080"/>
                  <a:pt x="5923" y="2080"/>
                </a:cubicBezTo>
                <a:close/>
                <a:moveTo>
                  <a:pt x="5923" y="662"/>
                </a:moveTo>
                <a:cubicBezTo>
                  <a:pt x="7247" y="662"/>
                  <a:pt x="8349" y="1765"/>
                  <a:pt x="8349" y="3119"/>
                </a:cubicBezTo>
                <a:lnTo>
                  <a:pt x="8349" y="3466"/>
                </a:lnTo>
                <a:lnTo>
                  <a:pt x="7656" y="3466"/>
                </a:lnTo>
                <a:lnTo>
                  <a:pt x="7656" y="3119"/>
                </a:lnTo>
                <a:cubicBezTo>
                  <a:pt x="7656" y="2174"/>
                  <a:pt x="6869" y="1387"/>
                  <a:pt x="5923" y="1387"/>
                </a:cubicBezTo>
                <a:cubicBezTo>
                  <a:pt x="4978" y="1387"/>
                  <a:pt x="4191" y="2174"/>
                  <a:pt x="4191" y="3119"/>
                </a:cubicBezTo>
                <a:lnTo>
                  <a:pt x="4191" y="3466"/>
                </a:lnTo>
                <a:lnTo>
                  <a:pt x="3466" y="3466"/>
                </a:lnTo>
                <a:lnTo>
                  <a:pt x="3466" y="3119"/>
                </a:lnTo>
                <a:cubicBezTo>
                  <a:pt x="3466" y="1765"/>
                  <a:pt x="4569" y="662"/>
                  <a:pt x="5923" y="662"/>
                </a:cubicBezTo>
                <a:close/>
                <a:moveTo>
                  <a:pt x="1387" y="4191"/>
                </a:moveTo>
                <a:lnTo>
                  <a:pt x="1387" y="6742"/>
                </a:lnTo>
                <a:cubicBezTo>
                  <a:pt x="946" y="6490"/>
                  <a:pt x="662" y="6018"/>
                  <a:pt x="662" y="5545"/>
                </a:cubicBezTo>
                <a:lnTo>
                  <a:pt x="662" y="4537"/>
                </a:lnTo>
                <a:cubicBezTo>
                  <a:pt x="662" y="4348"/>
                  <a:pt x="820" y="4191"/>
                  <a:pt x="1040" y="4191"/>
                </a:cubicBezTo>
                <a:close/>
                <a:moveTo>
                  <a:pt x="10775" y="4128"/>
                </a:moveTo>
                <a:cubicBezTo>
                  <a:pt x="10996" y="4128"/>
                  <a:pt x="11153" y="4285"/>
                  <a:pt x="11153" y="4506"/>
                </a:cubicBezTo>
                <a:lnTo>
                  <a:pt x="11153" y="5545"/>
                </a:lnTo>
                <a:cubicBezTo>
                  <a:pt x="11153" y="6081"/>
                  <a:pt x="10870" y="6490"/>
                  <a:pt x="10429" y="6742"/>
                </a:cubicBezTo>
                <a:lnTo>
                  <a:pt x="10429" y="4128"/>
                </a:lnTo>
                <a:close/>
                <a:moveTo>
                  <a:pt x="8349" y="4191"/>
                </a:moveTo>
                <a:lnTo>
                  <a:pt x="8349" y="6931"/>
                </a:lnTo>
                <a:lnTo>
                  <a:pt x="3498" y="6931"/>
                </a:lnTo>
                <a:lnTo>
                  <a:pt x="3498" y="4191"/>
                </a:lnTo>
                <a:close/>
                <a:moveTo>
                  <a:pt x="6270" y="7593"/>
                </a:moveTo>
                <a:lnTo>
                  <a:pt x="6270" y="7971"/>
                </a:lnTo>
                <a:cubicBezTo>
                  <a:pt x="6270" y="8160"/>
                  <a:pt x="6112" y="8318"/>
                  <a:pt x="5923" y="8318"/>
                </a:cubicBezTo>
                <a:cubicBezTo>
                  <a:pt x="5703" y="8318"/>
                  <a:pt x="5545" y="8160"/>
                  <a:pt x="5545" y="7971"/>
                </a:cubicBezTo>
                <a:lnTo>
                  <a:pt x="5545" y="7593"/>
                </a:lnTo>
                <a:close/>
                <a:moveTo>
                  <a:pt x="662" y="7089"/>
                </a:moveTo>
                <a:cubicBezTo>
                  <a:pt x="883" y="7278"/>
                  <a:pt x="1103" y="7404"/>
                  <a:pt x="1387" y="7467"/>
                </a:cubicBezTo>
                <a:lnTo>
                  <a:pt x="1387" y="11153"/>
                </a:lnTo>
                <a:lnTo>
                  <a:pt x="1040" y="11153"/>
                </a:lnTo>
                <a:cubicBezTo>
                  <a:pt x="820" y="11153"/>
                  <a:pt x="662" y="10996"/>
                  <a:pt x="662" y="10807"/>
                </a:cubicBezTo>
                <a:lnTo>
                  <a:pt x="662" y="7089"/>
                </a:lnTo>
                <a:close/>
                <a:moveTo>
                  <a:pt x="2804" y="4191"/>
                </a:moveTo>
                <a:lnTo>
                  <a:pt x="2804" y="11153"/>
                </a:lnTo>
                <a:lnTo>
                  <a:pt x="2080" y="11153"/>
                </a:lnTo>
                <a:lnTo>
                  <a:pt x="2080" y="4191"/>
                </a:lnTo>
                <a:close/>
                <a:moveTo>
                  <a:pt x="8318" y="7656"/>
                </a:moveTo>
                <a:lnTo>
                  <a:pt x="8318" y="11153"/>
                </a:lnTo>
                <a:lnTo>
                  <a:pt x="3498" y="11153"/>
                </a:lnTo>
                <a:lnTo>
                  <a:pt x="3498" y="7656"/>
                </a:lnTo>
                <a:lnTo>
                  <a:pt x="4884" y="7656"/>
                </a:lnTo>
                <a:lnTo>
                  <a:pt x="4884" y="8003"/>
                </a:lnTo>
                <a:cubicBezTo>
                  <a:pt x="4884" y="8601"/>
                  <a:pt x="5356" y="9011"/>
                  <a:pt x="5923" y="9011"/>
                </a:cubicBezTo>
                <a:cubicBezTo>
                  <a:pt x="6459" y="9011"/>
                  <a:pt x="6932" y="8538"/>
                  <a:pt x="6932" y="8003"/>
                </a:cubicBezTo>
                <a:lnTo>
                  <a:pt x="6932" y="7656"/>
                </a:lnTo>
                <a:close/>
                <a:moveTo>
                  <a:pt x="9767" y="4191"/>
                </a:moveTo>
                <a:lnTo>
                  <a:pt x="9767" y="11153"/>
                </a:lnTo>
                <a:lnTo>
                  <a:pt x="9074" y="11153"/>
                </a:lnTo>
                <a:lnTo>
                  <a:pt x="9074" y="4191"/>
                </a:lnTo>
                <a:close/>
                <a:moveTo>
                  <a:pt x="11153" y="7120"/>
                </a:moveTo>
                <a:lnTo>
                  <a:pt x="11153" y="10807"/>
                </a:lnTo>
                <a:cubicBezTo>
                  <a:pt x="11153" y="10996"/>
                  <a:pt x="10996" y="11153"/>
                  <a:pt x="10807" y="11153"/>
                </a:cubicBezTo>
                <a:lnTo>
                  <a:pt x="10429" y="11153"/>
                </a:lnTo>
                <a:lnTo>
                  <a:pt x="10429" y="7530"/>
                </a:lnTo>
                <a:cubicBezTo>
                  <a:pt x="10712" y="7436"/>
                  <a:pt x="10964" y="7278"/>
                  <a:pt x="11153" y="7120"/>
                </a:cubicBezTo>
                <a:close/>
                <a:moveTo>
                  <a:pt x="5923" y="0"/>
                </a:moveTo>
                <a:cubicBezTo>
                  <a:pt x="4191" y="0"/>
                  <a:pt x="2804" y="1418"/>
                  <a:pt x="2804" y="3119"/>
                </a:cubicBezTo>
                <a:lnTo>
                  <a:pt x="2804" y="3466"/>
                </a:lnTo>
                <a:lnTo>
                  <a:pt x="1040" y="3466"/>
                </a:lnTo>
                <a:cubicBezTo>
                  <a:pt x="442" y="3466"/>
                  <a:pt x="1" y="3939"/>
                  <a:pt x="1" y="4474"/>
                </a:cubicBezTo>
                <a:lnTo>
                  <a:pt x="1" y="5514"/>
                </a:lnTo>
                <a:lnTo>
                  <a:pt x="1" y="10744"/>
                </a:lnTo>
                <a:cubicBezTo>
                  <a:pt x="1" y="11342"/>
                  <a:pt x="473" y="11783"/>
                  <a:pt x="1040" y="11783"/>
                </a:cubicBezTo>
                <a:lnTo>
                  <a:pt x="10807" y="11783"/>
                </a:lnTo>
                <a:cubicBezTo>
                  <a:pt x="11374" y="11783"/>
                  <a:pt x="11815" y="11311"/>
                  <a:pt x="11815" y="10744"/>
                </a:cubicBezTo>
                <a:lnTo>
                  <a:pt x="11815" y="5514"/>
                </a:lnTo>
                <a:lnTo>
                  <a:pt x="11815" y="4474"/>
                </a:lnTo>
                <a:cubicBezTo>
                  <a:pt x="11815" y="3939"/>
                  <a:pt x="11374" y="3466"/>
                  <a:pt x="10807" y="3466"/>
                </a:cubicBezTo>
                <a:lnTo>
                  <a:pt x="9011" y="3466"/>
                </a:lnTo>
                <a:lnTo>
                  <a:pt x="9011" y="3119"/>
                </a:lnTo>
                <a:cubicBezTo>
                  <a:pt x="9011" y="1387"/>
                  <a:pt x="7593" y="0"/>
                  <a:pt x="592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795;p75">
            <a:extLst>
              <a:ext uri="{FF2B5EF4-FFF2-40B4-BE49-F238E27FC236}">
                <a16:creationId xmlns:a16="http://schemas.microsoft.com/office/drawing/2014/main" id="{4758BCD2-B4AA-5927-6B54-D7BF9FF5A0F7}"/>
              </a:ext>
            </a:extLst>
          </p:cNvPr>
          <p:cNvSpPr/>
          <p:nvPr/>
        </p:nvSpPr>
        <p:spPr>
          <a:xfrm>
            <a:off x="10151311" y="5930646"/>
            <a:ext cx="485324" cy="554455"/>
          </a:xfrm>
          <a:custGeom>
            <a:avLst/>
            <a:gdLst/>
            <a:ahLst/>
            <a:cxnLst/>
            <a:rect l="l" t="t" r="r" b="b"/>
            <a:pathLst>
              <a:path w="10397" h="11878" extrusionOk="0">
                <a:moveTo>
                  <a:pt x="5135" y="725"/>
                </a:moveTo>
                <a:cubicBezTo>
                  <a:pt x="6868" y="725"/>
                  <a:pt x="8254" y="2142"/>
                  <a:pt x="8254" y="3844"/>
                </a:cubicBezTo>
                <a:lnTo>
                  <a:pt x="8254" y="5923"/>
                </a:lnTo>
                <a:cubicBezTo>
                  <a:pt x="8254" y="6112"/>
                  <a:pt x="8097" y="6270"/>
                  <a:pt x="7908" y="6270"/>
                </a:cubicBezTo>
                <a:lnTo>
                  <a:pt x="7498" y="6270"/>
                </a:lnTo>
                <a:cubicBezTo>
                  <a:pt x="7561" y="6144"/>
                  <a:pt x="7561" y="6049"/>
                  <a:pt x="7561" y="5923"/>
                </a:cubicBezTo>
                <a:lnTo>
                  <a:pt x="7561" y="3844"/>
                </a:lnTo>
                <a:cubicBezTo>
                  <a:pt x="7561" y="3623"/>
                  <a:pt x="7404" y="3466"/>
                  <a:pt x="7183" y="3466"/>
                </a:cubicBezTo>
                <a:lnTo>
                  <a:pt x="6490" y="3466"/>
                </a:lnTo>
                <a:cubicBezTo>
                  <a:pt x="5892" y="3466"/>
                  <a:pt x="5450" y="2993"/>
                  <a:pt x="5450" y="2458"/>
                </a:cubicBezTo>
                <a:lnTo>
                  <a:pt x="5450" y="1733"/>
                </a:lnTo>
                <a:cubicBezTo>
                  <a:pt x="5450" y="1544"/>
                  <a:pt x="5293" y="1386"/>
                  <a:pt x="5104" y="1386"/>
                </a:cubicBezTo>
                <a:cubicBezTo>
                  <a:pt x="4915" y="1386"/>
                  <a:pt x="4757" y="1544"/>
                  <a:pt x="4757" y="1733"/>
                </a:cubicBezTo>
                <a:lnTo>
                  <a:pt x="4757" y="2458"/>
                </a:lnTo>
                <a:cubicBezTo>
                  <a:pt x="4757" y="3056"/>
                  <a:pt x="4285" y="3466"/>
                  <a:pt x="3718" y="3466"/>
                </a:cubicBezTo>
                <a:lnTo>
                  <a:pt x="3088" y="3466"/>
                </a:lnTo>
                <a:cubicBezTo>
                  <a:pt x="2899" y="3466"/>
                  <a:pt x="2741" y="3623"/>
                  <a:pt x="2741" y="3844"/>
                </a:cubicBezTo>
                <a:lnTo>
                  <a:pt x="2741" y="5923"/>
                </a:lnTo>
                <a:cubicBezTo>
                  <a:pt x="2741" y="6049"/>
                  <a:pt x="2741" y="6144"/>
                  <a:pt x="2773" y="6270"/>
                </a:cubicBezTo>
                <a:lnTo>
                  <a:pt x="2395" y="6270"/>
                </a:lnTo>
                <a:cubicBezTo>
                  <a:pt x="2205" y="6270"/>
                  <a:pt x="2048" y="6112"/>
                  <a:pt x="2048" y="5923"/>
                </a:cubicBezTo>
                <a:lnTo>
                  <a:pt x="2048" y="3844"/>
                </a:lnTo>
                <a:cubicBezTo>
                  <a:pt x="2048" y="2111"/>
                  <a:pt x="3466" y="725"/>
                  <a:pt x="5135" y="725"/>
                </a:cubicBezTo>
                <a:close/>
                <a:moveTo>
                  <a:pt x="5230" y="3466"/>
                </a:moveTo>
                <a:cubicBezTo>
                  <a:pt x="5545" y="3907"/>
                  <a:pt x="6049" y="4190"/>
                  <a:pt x="6585" y="4190"/>
                </a:cubicBezTo>
                <a:lnTo>
                  <a:pt x="6963" y="4190"/>
                </a:lnTo>
                <a:lnTo>
                  <a:pt x="6963" y="5955"/>
                </a:lnTo>
                <a:lnTo>
                  <a:pt x="6931" y="5955"/>
                </a:lnTo>
                <a:cubicBezTo>
                  <a:pt x="6931" y="6553"/>
                  <a:pt x="6459" y="6994"/>
                  <a:pt x="5892" y="6994"/>
                </a:cubicBezTo>
                <a:lnTo>
                  <a:pt x="4505" y="6994"/>
                </a:lnTo>
                <a:cubicBezTo>
                  <a:pt x="3938" y="6994"/>
                  <a:pt x="3497" y="6522"/>
                  <a:pt x="3497" y="5955"/>
                </a:cubicBezTo>
                <a:lnTo>
                  <a:pt x="3497" y="4190"/>
                </a:lnTo>
                <a:lnTo>
                  <a:pt x="3844" y="4190"/>
                </a:lnTo>
                <a:cubicBezTo>
                  <a:pt x="4379" y="4190"/>
                  <a:pt x="4915" y="3907"/>
                  <a:pt x="5230" y="3466"/>
                </a:cubicBezTo>
                <a:close/>
                <a:moveTo>
                  <a:pt x="6301" y="7624"/>
                </a:moveTo>
                <a:cubicBezTo>
                  <a:pt x="6396" y="8034"/>
                  <a:pt x="6805" y="8349"/>
                  <a:pt x="7278" y="8349"/>
                </a:cubicBezTo>
                <a:lnTo>
                  <a:pt x="7624" y="8349"/>
                </a:lnTo>
                <a:lnTo>
                  <a:pt x="7624" y="9200"/>
                </a:lnTo>
                <a:cubicBezTo>
                  <a:pt x="6852" y="9546"/>
                  <a:pt x="6025" y="9719"/>
                  <a:pt x="5198" y="9719"/>
                </a:cubicBezTo>
                <a:cubicBezTo>
                  <a:pt x="4371" y="9719"/>
                  <a:pt x="3544" y="9546"/>
                  <a:pt x="2773" y="9200"/>
                </a:cubicBezTo>
                <a:lnTo>
                  <a:pt x="2773" y="8349"/>
                </a:lnTo>
                <a:lnTo>
                  <a:pt x="3119" y="8349"/>
                </a:lnTo>
                <a:cubicBezTo>
                  <a:pt x="3560" y="8349"/>
                  <a:pt x="3970" y="8034"/>
                  <a:pt x="4127" y="7624"/>
                </a:cubicBezTo>
                <a:cubicBezTo>
                  <a:pt x="4253" y="7656"/>
                  <a:pt x="4411" y="7656"/>
                  <a:pt x="4505" y="7656"/>
                </a:cubicBezTo>
                <a:lnTo>
                  <a:pt x="5892" y="7656"/>
                </a:lnTo>
                <a:cubicBezTo>
                  <a:pt x="6018" y="7656"/>
                  <a:pt x="6175" y="7656"/>
                  <a:pt x="6301" y="7624"/>
                </a:cubicBezTo>
                <a:close/>
                <a:moveTo>
                  <a:pt x="2079" y="8349"/>
                </a:moveTo>
                <a:lnTo>
                  <a:pt x="2079" y="11153"/>
                </a:lnTo>
                <a:lnTo>
                  <a:pt x="693" y="11153"/>
                </a:lnTo>
                <a:lnTo>
                  <a:pt x="693" y="9389"/>
                </a:lnTo>
                <a:cubicBezTo>
                  <a:pt x="693" y="8790"/>
                  <a:pt x="1166" y="8349"/>
                  <a:pt x="1733" y="8349"/>
                </a:cubicBezTo>
                <a:close/>
                <a:moveTo>
                  <a:pt x="7656" y="9924"/>
                </a:moveTo>
                <a:lnTo>
                  <a:pt x="7656" y="11153"/>
                </a:lnTo>
                <a:lnTo>
                  <a:pt x="2773" y="11153"/>
                </a:lnTo>
                <a:lnTo>
                  <a:pt x="2773" y="9924"/>
                </a:lnTo>
                <a:cubicBezTo>
                  <a:pt x="3560" y="10239"/>
                  <a:pt x="4411" y="10397"/>
                  <a:pt x="5230" y="10397"/>
                </a:cubicBezTo>
                <a:cubicBezTo>
                  <a:pt x="6049" y="10397"/>
                  <a:pt x="6868" y="10239"/>
                  <a:pt x="7656" y="9924"/>
                </a:cubicBezTo>
                <a:close/>
                <a:moveTo>
                  <a:pt x="8664" y="8349"/>
                </a:moveTo>
                <a:cubicBezTo>
                  <a:pt x="9231" y="8349"/>
                  <a:pt x="9672" y="8821"/>
                  <a:pt x="9672" y="9389"/>
                </a:cubicBezTo>
                <a:lnTo>
                  <a:pt x="9672" y="11153"/>
                </a:lnTo>
                <a:lnTo>
                  <a:pt x="8286" y="11153"/>
                </a:lnTo>
                <a:lnTo>
                  <a:pt x="8286" y="8349"/>
                </a:lnTo>
                <a:close/>
                <a:moveTo>
                  <a:pt x="5198" y="0"/>
                </a:moveTo>
                <a:cubicBezTo>
                  <a:pt x="3088" y="0"/>
                  <a:pt x="1355" y="1701"/>
                  <a:pt x="1355" y="3844"/>
                </a:cubicBezTo>
                <a:lnTo>
                  <a:pt x="1355" y="5923"/>
                </a:lnTo>
                <a:cubicBezTo>
                  <a:pt x="1355" y="6522"/>
                  <a:pt x="1827" y="6931"/>
                  <a:pt x="2395" y="6931"/>
                </a:cubicBezTo>
                <a:lnTo>
                  <a:pt x="3088" y="6931"/>
                </a:lnTo>
                <a:cubicBezTo>
                  <a:pt x="3182" y="7057"/>
                  <a:pt x="3308" y="7183"/>
                  <a:pt x="3466" y="7309"/>
                </a:cubicBezTo>
                <a:cubicBezTo>
                  <a:pt x="3466" y="7530"/>
                  <a:pt x="3308" y="7687"/>
                  <a:pt x="3088" y="7687"/>
                </a:cubicBezTo>
                <a:lnTo>
                  <a:pt x="1733" y="7687"/>
                </a:lnTo>
                <a:cubicBezTo>
                  <a:pt x="788" y="7687"/>
                  <a:pt x="0" y="8475"/>
                  <a:pt x="0" y="9420"/>
                </a:cubicBezTo>
                <a:lnTo>
                  <a:pt x="0" y="11499"/>
                </a:lnTo>
                <a:cubicBezTo>
                  <a:pt x="0" y="11720"/>
                  <a:pt x="158" y="11877"/>
                  <a:pt x="347" y="11877"/>
                </a:cubicBezTo>
                <a:lnTo>
                  <a:pt x="10019" y="11877"/>
                </a:lnTo>
                <a:cubicBezTo>
                  <a:pt x="10239" y="11877"/>
                  <a:pt x="10397" y="11720"/>
                  <a:pt x="10397" y="11499"/>
                </a:cubicBezTo>
                <a:lnTo>
                  <a:pt x="10397" y="9420"/>
                </a:lnTo>
                <a:cubicBezTo>
                  <a:pt x="10397" y="8475"/>
                  <a:pt x="9609" y="7687"/>
                  <a:pt x="8664" y="7687"/>
                </a:cubicBezTo>
                <a:lnTo>
                  <a:pt x="7278" y="7687"/>
                </a:lnTo>
                <a:cubicBezTo>
                  <a:pt x="7089" y="7687"/>
                  <a:pt x="6931" y="7530"/>
                  <a:pt x="6931" y="7341"/>
                </a:cubicBezTo>
                <a:cubicBezTo>
                  <a:pt x="7026" y="7246"/>
                  <a:pt x="7152" y="7152"/>
                  <a:pt x="7278" y="6994"/>
                </a:cubicBezTo>
                <a:lnTo>
                  <a:pt x="7971" y="6994"/>
                </a:lnTo>
                <a:cubicBezTo>
                  <a:pt x="8569" y="6994"/>
                  <a:pt x="9011" y="6522"/>
                  <a:pt x="9011" y="5955"/>
                </a:cubicBezTo>
                <a:lnTo>
                  <a:pt x="9011" y="3844"/>
                </a:lnTo>
                <a:cubicBezTo>
                  <a:pt x="9011" y="1733"/>
                  <a:pt x="7309" y="0"/>
                  <a:pt x="519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0796;p75">
            <a:extLst>
              <a:ext uri="{FF2B5EF4-FFF2-40B4-BE49-F238E27FC236}">
                <a16:creationId xmlns:a16="http://schemas.microsoft.com/office/drawing/2014/main" id="{865A0BE8-C251-85CB-4252-F067F769AA9B}"/>
              </a:ext>
            </a:extLst>
          </p:cNvPr>
          <p:cNvGrpSpPr/>
          <p:nvPr/>
        </p:nvGrpSpPr>
        <p:grpSpPr>
          <a:xfrm>
            <a:off x="12920577" y="5221899"/>
            <a:ext cx="551515" cy="550068"/>
            <a:chOff x="6131900" y="2301825"/>
            <a:chExt cx="295375" cy="294600"/>
          </a:xfrm>
          <a:solidFill>
            <a:schemeClr val="bg1"/>
          </a:solidFill>
        </p:grpSpPr>
        <p:sp>
          <p:nvSpPr>
            <p:cNvPr id="166" name="Google Shape;10797;p75">
              <a:extLst>
                <a:ext uri="{FF2B5EF4-FFF2-40B4-BE49-F238E27FC236}">
                  <a16:creationId xmlns:a16="http://schemas.microsoft.com/office/drawing/2014/main" id="{4DDCC8BE-ACCB-E695-BA48-65B00C209ADC}"/>
                </a:ext>
              </a:extLst>
            </p:cNvPr>
            <p:cNvSpPr/>
            <p:nvPr/>
          </p:nvSpPr>
          <p:spPr>
            <a:xfrm>
              <a:off x="6131900" y="2301825"/>
              <a:ext cx="295375" cy="294600"/>
            </a:xfrm>
            <a:custGeom>
              <a:avLst/>
              <a:gdLst/>
              <a:ahLst/>
              <a:cxnLst/>
              <a:rect l="l" t="t" r="r" b="b"/>
              <a:pathLst>
                <a:path w="11815" h="11784" extrusionOk="0">
                  <a:moveTo>
                    <a:pt x="3813" y="630"/>
                  </a:moveTo>
                  <a:cubicBezTo>
                    <a:pt x="4002" y="630"/>
                    <a:pt x="4159" y="788"/>
                    <a:pt x="4159" y="977"/>
                  </a:cubicBezTo>
                  <a:lnTo>
                    <a:pt x="4159" y="1355"/>
                  </a:lnTo>
                  <a:lnTo>
                    <a:pt x="1387" y="1355"/>
                  </a:lnTo>
                  <a:lnTo>
                    <a:pt x="1387" y="977"/>
                  </a:lnTo>
                  <a:lnTo>
                    <a:pt x="1355" y="977"/>
                  </a:lnTo>
                  <a:cubicBezTo>
                    <a:pt x="1355" y="788"/>
                    <a:pt x="1513" y="630"/>
                    <a:pt x="1733" y="630"/>
                  </a:cubicBezTo>
                  <a:close/>
                  <a:moveTo>
                    <a:pt x="10114" y="1355"/>
                  </a:moveTo>
                  <a:cubicBezTo>
                    <a:pt x="10303" y="1355"/>
                    <a:pt x="10460" y="1513"/>
                    <a:pt x="10460" y="1702"/>
                  </a:cubicBezTo>
                  <a:lnTo>
                    <a:pt x="10460" y="3434"/>
                  </a:lnTo>
                  <a:lnTo>
                    <a:pt x="7688" y="3434"/>
                  </a:lnTo>
                  <a:cubicBezTo>
                    <a:pt x="7656" y="3277"/>
                    <a:pt x="7656" y="1859"/>
                    <a:pt x="7656" y="1702"/>
                  </a:cubicBezTo>
                  <a:cubicBezTo>
                    <a:pt x="7656" y="1513"/>
                    <a:pt x="7814" y="1355"/>
                    <a:pt x="8034" y="1355"/>
                  </a:cubicBezTo>
                  <a:close/>
                  <a:moveTo>
                    <a:pt x="4128" y="2048"/>
                  </a:moveTo>
                  <a:lnTo>
                    <a:pt x="4128" y="4821"/>
                  </a:lnTo>
                  <a:lnTo>
                    <a:pt x="1355" y="4821"/>
                  </a:lnTo>
                  <a:lnTo>
                    <a:pt x="1355" y="2048"/>
                  </a:lnTo>
                  <a:close/>
                  <a:moveTo>
                    <a:pt x="6617" y="2048"/>
                  </a:moveTo>
                  <a:cubicBezTo>
                    <a:pt x="6806" y="2048"/>
                    <a:pt x="6963" y="2206"/>
                    <a:pt x="6963" y="2395"/>
                  </a:cubicBezTo>
                  <a:lnTo>
                    <a:pt x="6963" y="4852"/>
                  </a:lnTo>
                  <a:lnTo>
                    <a:pt x="4821" y="4852"/>
                  </a:lnTo>
                  <a:lnTo>
                    <a:pt x="4821" y="2395"/>
                  </a:lnTo>
                  <a:cubicBezTo>
                    <a:pt x="4821" y="2206"/>
                    <a:pt x="4978" y="2048"/>
                    <a:pt x="5167" y="2048"/>
                  </a:cubicBezTo>
                  <a:close/>
                  <a:moveTo>
                    <a:pt x="10429" y="4127"/>
                  </a:moveTo>
                  <a:lnTo>
                    <a:pt x="10429" y="4852"/>
                  </a:lnTo>
                  <a:lnTo>
                    <a:pt x="7656" y="4852"/>
                  </a:lnTo>
                  <a:lnTo>
                    <a:pt x="7656" y="4127"/>
                  </a:lnTo>
                  <a:close/>
                  <a:moveTo>
                    <a:pt x="10775" y="5514"/>
                  </a:moveTo>
                  <a:cubicBezTo>
                    <a:pt x="10964" y="5514"/>
                    <a:pt x="11122" y="5671"/>
                    <a:pt x="11122" y="5860"/>
                  </a:cubicBezTo>
                  <a:lnTo>
                    <a:pt x="11122" y="10744"/>
                  </a:lnTo>
                  <a:cubicBezTo>
                    <a:pt x="11122" y="10964"/>
                    <a:pt x="10964" y="11122"/>
                    <a:pt x="10775" y="11122"/>
                  </a:cubicBezTo>
                  <a:lnTo>
                    <a:pt x="1009" y="11122"/>
                  </a:lnTo>
                  <a:cubicBezTo>
                    <a:pt x="820" y="11122"/>
                    <a:pt x="662" y="10964"/>
                    <a:pt x="662" y="10744"/>
                  </a:cubicBezTo>
                  <a:lnTo>
                    <a:pt x="662" y="5860"/>
                  </a:lnTo>
                  <a:cubicBezTo>
                    <a:pt x="662" y="5671"/>
                    <a:pt x="820" y="5514"/>
                    <a:pt x="1009" y="5514"/>
                  </a:cubicBezTo>
                  <a:close/>
                  <a:moveTo>
                    <a:pt x="1733" y="0"/>
                  </a:moveTo>
                  <a:cubicBezTo>
                    <a:pt x="1135" y="0"/>
                    <a:pt x="694" y="473"/>
                    <a:pt x="694" y="1040"/>
                  </a:cubicBezTo>
                  <a:lnTo>
                    <a:pt x="694" y="4884"/>
                  </a:lnTo>
                  <a:cubicBezTo>
                    <a:pt x="316" y="5041"/>
                    <a:pt x="1" y="5388"/>
                    <a:pt x="1" y="5860"/>
                  </a:cubicBezTo>
                  <a:lnTo>
                    <a:pt x="1" y="10744"/>
                  </a:lnTo>
                  <a:cubicBezTo>
                    <a:pt x="1" y="11342"/>
                    <a:pt x="473" y="11783"/>
                    <a:pt x="1009" y="11783"/>
                  </a:cubicBezTo>
                  <a:lnTo>
                    <a:pt x="10775" y="11783"/>
                  </a:lnTo>
                  <a:cubicBezTo>
                    <a:pt x="11374" y="11783"/>
                    <a:pt x="11815" y="11311"/>
                    <a:pt x="11815" y="10744"/>
                  </a:cubicBezTo>
                  <a:lnTo>
                    <a:pt x="11815" y="5860"/>
                  </a:lnTo>
                  <a:cubicBezTo>
                    <a:pt x="11815" y="5388"/>
                    <a:pt x="11531" y="5010"/>
                    <a:pt x="11122" y="4884"/>
                  </a:cubicBezTo>
                  <a:lnTo>
                    <a:pt x="11122" y="1702"/>
                  </a:lnTo>
                  <a:cubicBezTo>
                    <a:pt x="11122" y="1103"/>
                    <a:pt x="10649" y="662"/>
                    <a:pt x="10114" y="662"/>
                  </a:cubicBezTo>
                  <a:lnTo>
                    <a:pt x="8034" y="662"/>
                  </a:lnTo>
                  <a:cubicBezTo>
                    <a:pt x="7530" y="662"/>
                    <a:pt x="7152" y="977"/>
                    <a:pt x="7026" y="1418"/>
                  </a:cubicBezTo>
                  <a:cubicBezTo>
                    <a:pt x="6932" y="1387"/>
                    <a:pt x="6806" y="1355"/>
                    <a:pt x="6648" y="1355"/>
                  </a:cubicBezTo>
                  <a:lnTo>
                    <a:pt x="5230" y="1355"/>
                  </a:lnTo>
                  <a:cubicBezTo>
                    <a:pt x="5104" y="1355"/>
                    <a:pt x="4978" y="1387"/>
                    <a:pt x="4884" y="1418"/>
                  </a:cubicBezTo>
                  <a:lnTo>
                    <a:pt x="4884" y="1040"/>
                  </a:lnTo>
                  <a:cubicBezTo>
                    <a:pt x="4884" y="441"/>
                    <a:pt x="4380" y="0"/>
                    <a:pt x="3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798;p75">
              <a:extLst>
                <a:ext uri="{FF2B5EF4-FFF2-40B4-BE49-F238E27FC236}">
                  <a16:creationId xmlns:a16="http://schemas.microsoft.com/office/drawing/2014/main" id="{EDCDD579-6014-AF4E-FADF-B1418305EBFD}"/>
                </a:ext>
              </a:extLst>
            </p:cNvPr>
            <p:cNvSpPr/>
            <p:nvPr/>
          </p:nvSpPr>
          <p:spPr>
            <a:xfrm>
              <a:off x="6218550" y="2456200"/>
              <a:ext cx="122100" cy="51225"/>
            </a:xfrm>
            <a:custGeom>
              <a:avLst/>
              <a:gdLst/>
              <a:ahLst/>
              <a:cxnLst/>
              <a:rect l="l" t="t" r="r" b="b"/>
              <a:pathLst>
                <a:path w="4884" h="2049" extrusionOk="0">
                  <a:moveTo>
                    <a:pt x="3844" y="725"/>
                  </a:moveTo>
                  <a:cubicBezTo>
                    <a:pt x="4033" y="725"/>
                    <a:pt x="4190" y="882"/>
                    <a:pt x="4190" y="1071"/>
                  </a:cubicBezTo>
                  <a:cubicBezTo>
                    <a:pt x="4190" y="1260"/>
                    <a:pt x="4033" y="1418"/>
                    <a:pt x="3844" y="1418"/>
                  </a:cubicBezTo>
                  <a:lnTo>
                    <a:pt x="1008" y="1418"/>
                  </a:lnTo>
                  <a:cubicBezTo>
                    <a:pt x="819" y="1418"/>
                    <a:pt x="662" y="1260"/>
                    <a:pt x="662" y="1071"/>
                  </a:cubicBezTo>
                  <a:cubicBezTo>
                    <a:pt x="662" y="882"/>
                    <a:pt x="819" y="725"/>
                    <a:pt x="1008" y="725"/>
                  </a:cubicBezTo>
                  <a:close/>
                  <a:moveTo>
                    <a:pt x="1008" y="0"/>
                  </a:moveTo>
                  <a:cubicBezTo>
                    <a:pt x="410" y="0"/>
                    <a:pt x="0" y="473"/>
                    <a:pt x="0" y="1040"/>
                  </a:cubicBezTo>
                  <a:cubicBezTo>
                    <a:pt x="0" y="1639"/>
                    <a:pt x="473" y="2048"/>
                    <a:pt x="1008" y="2048"/>
                  </a:cubicBezTo>
                  <a:lnTo>
                    <a:pt x="3844" y="2048"/>
                  </a:lnTo>
                  <a:cubicBezTo>
                    <a:pt x="4442" y="2048"/>
                    <a:pt x="4883" y="1576"/>
                    <a:pt x="4883" y="1040"/>
                  </a:cubicBezTo>
                  <a:cubicBezTo>
                    <a:pt x="4852" y="473"/>
                    <a:pt x="4411" y="0"/>
                    <a:pt x="3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799;p75">
              <a:extLst>
                <a:ext uri="{FF2B5EF4-FFF2-40B4-BE49-F238E27FC236}">
                  <a16:creationId xmlns:a16="http://schemas.microsoft.com/office/drawing/2014/main" id="{FB36F71C-FE7E-AE2F-72DE-44F15574A582}"/>
                </a:ext>
              </a:extLst>
            </p:cNvPr>
            <p:cNvSpPr/>
            <p:nvPr/>
          </p:nvSpPr>
          <p:spPr>
            <a:xfrm>
              <a:off x="6340625" y="2353025"/>
              <a:ext cx="35475" cy="18125"/>
            </a:xfrm>
            <a:custGeom>
              <a:avLst/>
              <a:gdLst/>
              <a:ahLst/>
              <a:cxnLst/>
              <a:rect l="l" t="t" r="r" b="b"/>
              <a:pathLst>
                <a:path w="1419" h="725" extrusionOk="0">
                  <a:moveTo>
                    <a:pt x="347" y="0"/>
                  </a:moveTo>
                  <a:cubicBezTo>
                    <a:pt x="158" y="0"/>
                    <a:pt x="0" y="158"/>
                    <a:pt x="0" y="347"/>
                  </a:cubicBezTo>
                  <a:cubicBezTo>
                    <a:pt x="0" y="567"/>
                    <a:pt x="158" y="725"/>
                    <a:pt x="347" y="725"/>
                  </a:cubicBezTo>
                  <a:lnTo>
                    <a:pt x="1040" y="725"/>
                  </a:lnTo>
                  <a:cubicBezTo>
                    <a:pt x="1261" y="725"/>
                    <a:pt x="1418" y="567"/>
                    <a:pt x="1418" y="347"/>
                  </a:cubicBezTo>
                  <a:cubicBezTo>
                    <a:pt x="1355" y="158"/>
                    <a:pt x="1198" y="0"/>
                    <a:pt x="10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800;p75">
              <a:extLst>
                <a:ext uri="{FF2B5EF4-FFF2-40B4-BE49-F238E27FC236}">
                  <a16:creationId xmlns:a16="http://schemas.microsoft.com/office/drawing/2014/main" id="{7A52BB0B-C388-926B-F212-A034A01CD8C0}"/>
                </a:ext>
              </a:extLst>
            </p:cNvPr>
            <p:cNvSpPr/>
            <p:nvPr/>
          </p:nvSpPr>
          <p:spPr>
            <a:xfrm>
              <a:off x="6183100" y="2369550"/>
              <a:ext cx="35475" cy="18150"/>
            </a:xfrm>
            <a:custGeom>
              <a:avLst/>
              <a:gdLst/>
              <a:ahLst/>
              <a:cxnLst/>
              <a:rect l="l" t="t" r="r" b="b"/>
              <a:pathLst>
                <a:path w="1419" h="726" extrusionOk="0">
                  <a:moveTo>
                    <a:pt x="347" y="1"/>
                  </a:moveTo>
                  <a:cubicBezTo>
                    <a:pt x="158" y="1"/>
                    <a:pt x="0" y="158"/>
                    <a:pt x="0" y="379"/>
                  </a:cubicBezTo>
                  <a:cubicBezTo>
                    <a:pt x="0" y="568"/>
                    <a:pt x="158" y="725"/>
                    <a:pt x="347" y="725"/>
                  </a:cubicBezTo>
                  <a:lnTo>
                    <a:pt x="1040" y="725"/>
                  </a:lnTo>
                  <a:cubicBezTo>
                    <a:pt x="1261" y="725"/>
                    <a:pt x="1418" y="568"/>
                    <a:pt x="1418" y="379"/>
                  </a:cubicBezTo>
                  <a:cubicBezTo>
                    <a:pt x="1418" y="158"/>
                    <a:pt x="126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0801;p75">
            <a:extLst>
              <a:ext uri="{FF2B5EF4-FFF2-40B4-BE49-F238E27FC236}">
                <a16:creationId xmlns:a16="http://schemas.microsoft.com/office/drawing/2014/main" id="{AE3B3E50-5531-4CB9-A037-C35F66B7CE6E}"/>
              </a:ext>
            </a:extLst>
          </p:cNvPr>
          <p:cNvGrpSpPr/>
          <p:nvPr/>
        </p:nvGrpSpPr>
        <p:grpSpPr>
          <a:xfrm>
            <a:off x="9432782" y="2285674"/>
            <a:ext cx="555949" cy="553008"/>
            <a:chOff x="1412450" y="1954475"/>
            <a:chExt cx="297750" cy="296175"/>
          </a:xfrm>
          <a:solidFill>
            <a:schemeClr val="bg1"/>
          </a:solidFill>
        </p:grpSpPr>
        <p:sp>
          <p:nvSpPr>
            <p:cNvPr id="171" name="Google Shape;10802;p75">
              <a:extLst>
                <a:ext uri="{FF2B5EF4-FFF2-40B4-BE49-F238E27FC236}">
                  <a16:creationId xmlns:a16="http://schemas.microsoft.com/office/drawing/2014/main" id="{487F8418-2736-045F-CA7E-D6A1B27FC92C}"/>
                </a:ext>
              </a:extLst>
            </p:cNvPr>
            <p:cNvSpPr/>
            <p:nvPr/>
          </p:nvSpPr>
          <p:spPr>
            <a:xfrm>
              <a:off x="1483350" y="2023800"/>
              <a:ext cx="155975" cy="155975"/>
            </a:xfrm>
            <a:custGeom>
              <a:avLst/>
              <a:gdLst/>
              <a:ahLst/>
              <a:cxnLst/>
              <a:rect l="l" t="t" r="r" b="b"/>
              <a:pathLst>
                <a:path w="6239" h="6239" extrusionOk="0">
                  <a:moveTo>
                    <a:pt x="3119" y="2079"/>
                  </a:moveTo>
                  <a:cubicBezTo>
                    <a:pt x="3529" y="2079"/>
                    <a:pt x="3844" y="2395"/>
                    <a:pt x="3844" y="2773"/>
                  </a:cubicBezTo>
                  <a:cubicBezTo>
                    <a:pt x="3844" y="3182"/>
                    <a:pt x="3529" y="3497"/>
                    <a:pt x="3119" y="3497"/>
                  </a:cubicBezTo>
                  <a:cubicBezTo>
                    <a:pt x="2741" y="3497"/>
                    <a:pt x="2426" y="3182"/>
                    <a:pt x="2426" y="2773"/>
                  </a:cubicBezTo>
                  <a:cubicBezTo>
                    <a:pt x="2426" y="2395"/>
                    <a:pt x="2741" y="2079"/>
                    <a:pt x="3119" y="2079"/>
                  </a:cubicBezTo>
                  <a:close/>
                  <a:moveTo>
                    <a:pt x="3119" y="725"/>
                  </a:moveTo>
                  <a:cubicBezTo>
                    <a:pt x="4474" y="725"/>
                    <a:pt x="5577" y="1827"/>
                    <a:pt x="5577" y="3182"/>
                  </a:cubicBezTo>
                  <a:cubicBezTo>
                    <a:pt x="5577" y="3686"/>
                    <a:pt x="5388" y="4159"/>
                    <a:pt x="5136" y="4537"/>
                  </a:cubicBezTo>
                  <a:cubicBezTo>
                    <a:pt x="4884" y="4190"/>
                    <a:pt x="4537" y="3907"/>
                    <a:pt x="4191" y="3718"/>
                  </a:cubicBezTo>
                  <a:cubicBezTo>
                    <a:pt x="4411" y="3497"/>
                    <a:pt x="4537" y="3182"/>
                    <a:pt x="4537" y="2804"/>
                  </a:cubicBezTo>
                  <a:cubicBezTo>
                    <a:pt x="4537" y="2079"/>
                    <a:pt x="3907" y="1449"/>
                    <a:pt x="3151" y="1449"/>
                  </a:cubicBezTo>
                  <a:cubicBezTo>
                    <a:pt x="2426" y="1449"/>
                    <a:pt x="1796" y="2079"/>
                    <a:pt x="1796" y="2804"/>
                  </a:cubicBezTo>
                  <a:cubicBezTo>
                    <a:pt x="1796" y="3182"/>
                    <a:pt x="1891" y="3497"/>
                    <a:pt x="2143" y="3718"/>
                  </a:cubicBezTo>
                  <a:cubicBezTo>
                    <a:pt x="1733" y="3907"/>
                    <a:pt x="1418" y="4190"/>
                    <a:pt x="1198" y="4537"/>
                  </a:cubicBezTo>
                  <a:cubicBezTo>
                    <a:pt x="914" y="4159"/>
                    <a:pt x="756" y="3686"/>
                    <a:pt x="756" y="3182"/>
                  </a:cubicBezTo>
                  <a:cubicBezTo>
                    <a:pt x="662" y="1796"/>
                    <a:pt x="1796" y="725"/>
                    <a:pt x="3119" y="725"/>
                  </a:cubicBezTo>
                  <a:close/>
                  <a:moveTo>
                    <a:pt x="3119" y="4190"/>
                  </a:moveTo>
                  <a:cubicBezTo>
                    <a:pt x="3749" y="4190"/>
                    <a:pt x="4317" y="4505"/>
                    <a:pt x="4632" y="5041"/>
                  </a:cubicBezTo>
                  <a:cubicBezTo>
                    <a:pt x="4222" y="5387"/>
                    <a:pt x="3686" y="5577"/>
                    <a:pt x="3119" y="5577"/>
                  </a:cubicBezTo>
                  <a:cubicBezTo>
                    <a:pt x="2584" y="5577"/>
                    <a:pt x="2017" y="5387"/>
                    <a:pt x="1639" y="5041"/>
                  </a:cubicBezTo>
                  <a:cubicBezTo>
                    <a:pt x="1954" y="4505"/>
                    <a:pt x="2489" y="4190"/>
                    <a:pt x="3119" y="4190"/>
                  </a:cubicBezTo>
                  <a:close/>
                  <a:moveTo>
                    <a:pt x="3119" y="0"/>
                  </a:moveTo>
                  <a:cubicBezTo>
                    <a:pt x="1387" y="0"/>
                    <a:pt x="0" y="1418"/>
                    <a:pt x="0" y="3119"/>
                  </a:cubicBezTo>
                  <a:cubicBezTo>
                    <a:pt x="0" y="4852"/>
                    <a:pt x="1387" y="6238"/>
                    <a:pt x="3119" y="6238"/>
                  </a:cubicBezTo>
                  <a:cubicBezTo>
                    <a:pt x="4852" y="6238"/>
                    <a:pt x="6238" y="4820"/>
                    <a:pt x="6238" y="3119"/>
                  </a:cubicBezTo>
                  <a:cubicBezTo>
                    <a:pt x="6238" y="1386"/>
                    <a:pt x="4821" y="0"/>
                    <a:pt x="3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803;p75">
              <a:extLst>
                <a:ext uri="{FF2B5EF4-FFF2-40B4-BE49-F238E27FC236}">
                  <a16:creationId xmlns:a16="http://schemas.microsoft.com/office/drawing/2014/main" id="{E21366C5-088F-C20B-7E06-41514D0794A5}"/>
                </a:ext>
              </a:extLst>
            </p:cNvPr>
            <p:cNvSpPr/>
            <p:nvPr/>
          </p:nvSpPr>
          <p:spPr>
            <a:xfrm>
              <a:off x="1412450" y="1954475"/>
              <a:ext cx="297750" cy="296175"/>
            </a:xfrm>
            <a:custGeom>
              <a:avLst/>
              <a:gdLst/>
              <a:ahLst/>
              <a:cxnLst/>
              <a:rect l="l" t="t" r="r" b="b"/>
              <a:pathLst>
                <a:path w="11910" h="11847" extrusionOk="0">
                  <a:moveTo>
                    <a:pt x="6365" y="662"/>
                  </a:moveTo>
                  <a:lnTo>
                    <a:pt x="6522" y="1513"/>
                  </a:lnTo>
                  <a:cubicBezTo>
                    <a:pt x="6554" y="1702"/>
                    <a:pt x="6617" y="1765"/>
                    <a:pt x="6774" y="1797"/>
                  </a:cubicBezTo>
                  <a:cubicBezTo>
                    <a:pt x="7342" y="1923"/>
                    <a:pt x="7814" y="2112"/>
                    <a:pt x="8287" y="2427"/>
                  </a:cubicBezTo>
                  <a:cubicBezTo>
                    <a:pt x="8350" y="2474"/>
                    <a:pt x="8421" y="2498"/>
                    <a:pt x="8488" y="2498"/>
                  </a:cubicBezTo>
                  <a:cubicBezTo>
                    <a:pt x="8554" y="2498"/>
                    <a:pt x="8618" y="2474"/>
                    <a:pt x="8665" y="2427"/>
                  </a:cubicBezTo>
                  <a:lnTo>
                    <a:pt x="9389" y="1923"/>
                  </a:lnTo>
                  <a:lnTo>
                    <a:pt x="9925" y="2490"/>
                  </a:lnTo>
                  <a:lnTo>
                    <a:pt x="9421" y="3183"/>
                  </a:lnTo>
                  <a:cubicBezTo>
                    <a:pt x="9358" y="3309"/>
                    <a:pt x="9358" y="3466"/>
                    <a:pt x="9421" y="3592"/>
                  </a:cubicBezTo>
                  <a:cubicBezTo>
                    <a:pt x="9736" y="4065"/>
                    <a:pt x="9925" y="4537"/>
                    <a:pt x="10051" y="5073"/>
                  </a:cubicBezTo>
                  <a:cubicBezTo>
                    <a:pt x="10082" y="5231"/>
                    <a:pt x="10209" y="5294"/>
                    <a:pt x="10335" y="5357"/>
                  </a:cubicBezTo>
                  <a:lnTo>
                    <a:pt x="11185" y="5514"/>
                  </a:lnTo>
                  <a:lnTo>
                    <a:pt x="11185" y="6302"/>
                  </a:lnTo>
                  <a:lnTo>
                    <a:pt x="10335" y="6459"/>
                  </a:lnTo>
                  <a:cubicBezTo>
                    <a:pt x="10177" y="6491"/>
                    <a:pt x="10082" y="6585"/>
                    <a:pt x="10051" y="6743"/>
                  </a:cubicBezTo>
                  <a:cubicBezTo>
                    <a:pt x="9925" y="7278"/>
                    <a:pt x="9736" y="7751"/>
                    <a:pt x="9421" y="8224"/>
                  </a:cubicBezTo>
                  <a:cubicBezTo>
                    <a:pt x="9358" y="8350"/>
                    <a:pt x="9358" y="8507"/>
                    <a:pt x="9421" y="8633"/>
                  </a:cubicBezTo>
                  <a:lnTo>
                    <a:pt x="9925" y="9326"/>
                  </a:lnTo>
                  <a:lnTo>
                    <a:pt x="9389" y="9893"/>
                  </a:lnTo>
                  <a:lnTo>
                    <a:pt x="8665" y="9358"/>
                  </a:lnTo>
                  <a:cubicBezTo>
                    <a:pt x="8618" y="9326"/>
                    <a:pt x="8554" y="9310"/>
                    <a:pt x="8488" y="9310"/>
                  </a:cubicBezTo>
                  <a:cubicBezTo>
                    <a:pt x="8421" y="9310"/>
                    <a:pt x="8350" y="9326"/>
                    <a:pt x="8287" y="9358"/>
                  </a:cubicBezTo>
                  <a:cubicBezTo>
                    <a:pt x="7814" y="9673"/>
                    <a:pt x="7342" y="9893"/>
                    <a:pt x="6774" y="9988"/>
                  </a:cubicBezTo>
                  <a:cubicBezTo>
                    <a:pt x="6617" y="10051"/>
                    <a:pt x="6554" y="10145"/>
                    <a:pt x="6522" y="10271"/>
                  </a:cubicBezTo>
                  <a:lnTo>
                    <a:pt x="6365" y="11153"/>
                  </a:lnTo>
                  <a:lnTo>
                    <a:pt x="5577" y="11153"/>
                  </a:lnTo>
                  <a:lnTo>
                    <a:pt x="5420" y="10271"/>
                  </a:lnTo>
                  <a:cubicBezTo>
                    <a:pt x="5357" y="10114"/>
                    <a:pt x="5294" y="10051"/>
                    <a:pt x="5136" y="9988"/>
                  </a:cubicBezTo>
                  <a:cubicBezTo>
                    <a:pt x="4569" y="9893"/>
                    <a:pt x="4097" y="9673"/>
                    <a:pt x="3624" y="9358"/>
                  </a:cubicBezTo>
                  <a:cubicBezTo>
                    <a:pt x="3561" y="9326"/>
                    <a:pt x="3498" y="9310"/>
                    <a:pt x="3435" y="9310"/>
                  </a:cubicBezTo>
                  <a:cubicBezTo>
                    <a:pt x="3372" y="9310"/>
                    <a:pt x="3309" y="9326"/>
                    <a:pt x="3246" y="9358"/>
                  </a:cubicBezTo>
                  <a:lnTo>
                    <a:pt x="2521" y="9893"/>
                  </a:lnTo>
                  <a:lnTo>
                    <a:pt x="1986" y="9326"/>
                  </a:lnTo>
                  <a:lnTo>
                    <a:pt x="2490" y="8633"/>
                  </a:lnTo>
                  <a:cubicBezTo>
                    <a:pt x="2584" y="8507"/>
                    <a:pt x="2584" y="8350"/>
                    <a:pt x="2490" y="8224"/>
                  </a:cubicBezTo>
                  <a:cubicBezTo>
                    <a:pt x="2175" y="7751"/>
                    <a:pt x="1986" y="7278"/>
                    <a:pt x="1860" y="6743"/>
                  </a:cubicBezTo>
                  <a:cubicBezTo>
                    <a:pt x="1828" y="6585"/>
                    <a:pt x="1702" y="6491"/>
                    <a:pt x="1576" y="6459"/>
                  </a:cubicBezTo>
                  <a:lnTo>
                    <a:pt x="726" y="6302"/>
                  </a:lnTo>
                  <a:lnTo>
                    <a:pt x="726" y="5514"/>
                  </a:lnTo>
                  <a:lnTo>
                    <a:pt x="1576" y="5357"/>
                  </a:lnTo>
                  <a:cubicBezTo>
                    <a:pt x="1734" y="5325"/>
                    <a:pt x="1828" y="5231"/>
                    <a:pt x="1860" y="5073"/>
                  </a:cubicBezTo>
                  <a:cubicBezTo>
                    <a:pt x="1986" y="4506"/>
                    <a:pt x="2175" y="4065"/>
                    <a:pt x="2490" y="3592"/>
                  </a:cubicBezTo>
                  <a:cubicBezTo>
                    <a:pt x="2584" y="3466"/>
                    <a:pt x="2584" y="3309"/>
                    <a:pt x="2490" y="3183"/>
                  </a:cubicBezTo>
                  <a:lnTo>
                    <a:pt x="1986" y="2490"/>
                  </a:lnTo>
                  <a:lnTo>
                    <a:pt x="2521" y="1923"/>
                  </a:lnTo>
                  <a:lnTo>
                    <a:pt x="3246" y="2427"/>
                  </a:lnTo>
                  <a:cubicBezTo>
                    <a:pt x="3309" y="2474"/>
                    <a:pt x="3372" y="2498"/>
                    <a:pt x="3435" y="2498"/>
                  </a:cubicBezTo>
                  <a:cubicBezTo>
                    <a:pt x="3498" y="2498"/>
                    <a:pt x="3561" y="2474"/>
                    <a:pt x="3624" y="2427"/>
                  </a:cubicBezTo>
                  <a:cubicBezTo>
                    <a:pt x="4097" y="2112"/>
                    <a:pt x="4569" y="1923"/>
                    <a:pt x="5136" y="1797"/>
                  </a:cubicBezTo>
                  <a:cubicBezTo>
                    <a:pt x="5294" y="1765"/>
                    <a:pt x="5357" y="1639"/>
                    <a:pt x="5420" y="1513"/>
                  </a:cubicBezTo>
                  <a:lnTo>
                    <a:pt x="5577" y="662"/>
                  </a:lnTo>
                  <a:close/>
                  <a:moveTo>
                    <a:pt x="5262" y="1"/>
                  </a:moveTo>
                  <a:cubicBezTo>
                    <a:pt x="5073" y="1"/>
                    <a:pt x="4916" y="127"/>
                    <a:pt x="4884" y="284"/>
                  </a:cubicBezTo>
                  <a:lnTo>
                    <a:pt x="4727" y="1166"/>
                  </a:lnTo>
                  <a:cubicBezTo>
                    <a:pt x="4254" y="1292"/>
                    <a:pt x="3813" y="1481"/>
                    <a:pt x="3435" y="1734"/>
                  </a:cubicBezTo>
                  <a:lnTo>
                    <a:pt x="2679" y="1229"/>
                  </a:lnTo>
                  <a:cubicBezTo>
                    <a:pt x="2610" y="1174"/>
                    <a:pt x="2541" y="1149"/>
                    <a:pt x="2474" y="1149"/>
                  </a:cubicBezTo>
                  <a:cubicBezTo>
                    <a:pt x="2389" y="1149"/>
                    <a:pt x="2309" y="1190"/>
                    <a:pt x="2238" y="1261"/>
                  </a:cubicBezTo>
                  <a:lnTo>
                    <a:pt x="1261" y="2238"/>
                  </a:lnTo>
                  <a:cubicBezTo>
                    <a:pt x="1135" y="2364"/>
                    <a:pt x="1135" y="2553"/>
                    <a:pt x="1230" y="2679"/>
                  </a:cubicBezTo>
                  <a:lnTo>
                    <a:pt x="1734" y="3435"/>
                  </a:lnTo>
                  <a:cubicBezTo>
                    <a:pt x="1513" y="3813"/>
                    <a:pt x="1324" y="4254"/>
                    <a:pt x="1198" y="4726"/>
                  </a:cubicBezTo>
                  <a:lnTo>
                    <a:pt x="284" y="4884"/>
                  </a:lnTo>
                  <a:cubicBezTo>
                    <a:pt x="127" y="4915"/>
                    <a:pt x="1" y="5042"/>
                    <a:pt x="1" y="5231"/>
                  </a:cubicBezTo>
                  <a:lnTo>
                    <a:pt x="1" y="6617"/>
                  </a:lnTo>
                  <a:cubicBezTo>
                    <a:pt x="64" y="6774"/>
                    <a:pt x="158" y="6932"/>
                    <a:pt x="316" y="6963"/>
                  </a:cubicBezTo>
                  <a:lnTo>
                    <a:pt x="1230" y="7121"/>
                  </a:lnTo>
                  <a:cubicBezTo>
                    <a:pt x="1356" y="7593"/>
                    <a:pt x="1545" y="8034"/>
                    <a:pt x="1797" y="8413"/>
                  </a:cubicBezTo>
                  <a:lnTo>
                    <a:pt x="1261" y="9169"/>
                  </a:lnTo>
                  <a:cubicBezTo>
                    <a:pt x="1167" y="9295"/>
                    <a:pt x="1198" y="9484"/>
                    <a:pt x="1324" y="9610"/>
                  </a:cubicBezTo>
                  <a:lnTo>
                    <a:pt x="2301" y="10586"/>
                  </a:lnTo>
                  <a:cubicBezTo>
                    <a:pt x="2368" y="10654"/>
                    <a:pt x="2454" y="10685"/>
                    <a:pt x="2533" y="10685"/>
                  </a:cubicBezTo>
                  <a:cubicBezTo>
                    <a:pt x="2602" y="10685"/>
                    <a:pt x="2666" y="10662"/>
                    <a:pt x="2710" y="10618"/>
                  </a:cubicBezTo>
                  <a:lnTo>
                    <a:pt x="3466" y="10114"/>
                  </a:lnTo>
                  <a:cubicBezTo>
                    <a:pt x="3876" y="10366"/>
                    <a:pt x="4286" y="10555"/>
                    <a:pt x="4790" y="10681"/>
                  </a:cubicBezTo>
                  <a:lnTo>
                    <a:pt x="4947" y="11563"/>
                  </a:lnTo>
                  <a:cubicBezTo>
                    <a:pt x="4979" y="11721"/>
                    <a:pt x="5105" y="11847"/>
                    <a:pt x="5294" y="11847"/>
                  </a:cubicBezTo>
                  <a:lnTo>
                    <a:pt x="6680" y="11847"/>
                  </a:lnTo>
                  <a:cubicBezTo>
                    <a:pt x="6837" y="11847"/>
                    <a:pt x="6995" y="11721"/>
                    <a:pt x="7027" y="11563"/>
                  </a:cubicBezTo>
                  <a:lnTo>
                    <a:pt x="7184" y="10681"/>
                  </a:lnTo>
                  <a:cubicBezTo>
                    <a:pt x="7657" y="10555"/>
                    <a:pt x="8098" y="10366"/>
                    <a:pt x="8476" y="10114"/>
                  </a:cubicBezTo>
                  <a:lnTo>
                    <a:pt x="9232" y="10618"/>
                  </a:lnTo>
                  <a:cubicBezTo>
                    <a:pt x="9301" y="10673"/>
                    <a:pt x="9370" y="10698"/>
                    <a:pt x="9436" y="10698"/>
                  </a:cubicBezTo>
                  <a:cubicBezTo>
                    <a:pt x="9521" y="10698"/>
                    <a:pt x="9602" y="10657"/>
                    <a:pt x="9673" y="10586"/>
                  </a:cubicBezTo>
                  <a:lnTo>
                    <a:pt x="10650" y="9610"/>
                  </a:lnTo>
                  <a:cubicBezTo>
                    <a:pt x="10776" y="9484"/>
                    <a:pt x="10776" y="9295"/>
                    <a:pt x="10681" y="9169"/>
                  </a:cubicBezTo>
                  <a:lnTo>
                    <a:pt x="10177" y="8413"/>
                  </a:lnTo>
                  <a:cubicBezTo>
                    <a:pt x="10398" y="8034"/>
                    <a:pt x="10618" y="7593"/>
                    <a:pt x="10713" y="7121"/>
                  </a:cubicBezTo>
                  <a:lnTo>
                    <a:pt x="11626" y="6963"/>
                  </a:lnTo>
                  <a:cubicBezTo>
                    <a:pt x="11784" y="6932"/>
                    <a:pt x="11910" y="6806"/>
                    <a:pt x="11910" y="6617"/>
                  </a:cubicBezTo>
                  <a:lnTo>
                    <a:pt x="11910" y="5231"/>
                  </a:lnTo>
                  <a:cubicBezTo>
                    <a:pt x="11910" y="5073"/>
                    <a:pt x="11784" y="4915"/>
                    <a:pt x="11626" y="4884"/>
                  </a:cubicBezTo>
                  <a:lnTo>
                    <a:pt x="10713" y="4726"/>
                  </a:lnTo>
                  <a:cubicBezTo>
                    <a:pt x="10618" y="4254"/>
                    <a:pt x="10398" y="3813"/>
                    <a:pt x="10177" y="3403"/>
                  </a:cubicBezTo>
                  <a:lnTo>
                    <a:pt x="10681" y="2679"/>
                  </a:lnTo>
                  <a:cubicBezTo>
                    <a:pt x="10807" y="2553"/>
                    <a:pt x="10776" y="2364"/>
                    <a:pt x="10650" y="2238"/>
                  </a:cubicBezTo>
                  <a:lnTo>
                    <a:pt x="9673" y="1261"/>
                  </a:lnTo>
                  <a:cubicBezTo>
                    <a:pt x="9605" y="1193"/>
                    <a:pt x="9520" y="1162"/>
                    <a:pt x="9435" y="1162"/>
                  </a:cubicBezTo>
                  <a:cubicBezTo>
                    <a:pt x="9362" y="1162"/>
                    <a:pt x="9290" y="1186"/>
                    <a:pt x="9232" y="1229"/>
                  </a:cubicBezTo>
                  <a:lnTo>
                    <a:pt x="8476" y="1734"/>
                  </a:lnTo>
                  <a:cubicBezTo>
                    <a:pt x="8098" y="1481"/>
                    <a:pt x="7657" y="1292"/>
                    <a:pt x="7184" y="1166"/>
                  </a:cubicBezTo>
                  <a:lnTo>
                    <a:pt x="6995" y="284"/>
                  </a:lnTo>
                  <a:cubicBezTo>
                    <a:pt x="6932" y="127"/>
                    <a:pt x="6837" y="1"/>
                    <a:pt x="66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0804;p75">
            <a:extLst>
              <a:ext uri="{FF2B5EF4-FFF2-40B4-BE49-F238E27FC236}">
                <a16:creationId xmlns:a16="http://schemas.microsoft.com/office/drawing/2014/main" id="{2961FDC9-7D97-6218-EACF-9761B762C13F}"/>
              </a:ext>
            </a:extLst>
          </p:cNvPr>
          <p:cNvSpPr/>
          <p:nvPr/>
        </p:nvSpPr>
        <p:spPr>
          <a:xfrm>
            <a:off x="9434916" y="3003037"/>
            <a:ext cx="551560" cy="547126"/>
          </a:xfrm>
          <a:custGeom>
            <a:avLst/>
            <a:gdLst/>
            <a:ahLst/>
            <a:cxnLst/>
            <a:rect l="l" t="t" r="r" b="b"/>
            <a:pathLst>
              <a:path w="11816" h="11721" extrusionOk="0">
                <a:moveTo>
                  <a:pt x="2395" y="631"/>
                </a:moveTo>
                <a:cubicBezTo>
                  <a:pt x="2584" y="631"/>
                  <a:pt x="2742" y="789"/>
                  <a:pt x="2742" y="978"/>
                </a:cubicBezTo>
                <a:cubicBezTo>
                  <a:pt x="2742" y="1167"/>
                  <a:pt x="2584" y="1324"/>
                  <a:pt x="2395" y="1324"/>
                </a:cubicBezTo>
                <a:lnTo>
                  <a:pt x="1009" y="1324"/>
                </a:lnTo>
                <a:cubicBezTo>
                  <a:pt x="820" y="1324"/>
                  <a:pt x="663" y="1167"/>
                  <a:pt x="663" y="978"/>
                </a:cubicBezTo>
                <a:cubicBezTo>
                  <a:pt x="663" y="789"/>
                  <a:pt x="820" y="631"/>
                  <a:pt x="1009" y="631"/>
                </a:cubicBezTo>
                <a:close/>
                <a:moveTo>
                  <a:pt x="6554" y="631"/>
                </a:moveTo>
                <a:cubicBezTo>
                  <a:pt x="6774" y="631"/>
                  <a:pt x="6932" y="789"/>
                  <a:pt x="6932" y="978"/>
                </a:cubicBezTo>
                <a:cubicBezTo>
                  <a:pt x="6932" y="1167"/>
                  <a:pt x="6774" y="1324"/>
                  <a:pt x="6554" y="1324"/>
                </a:cubicBezTo>
                <a:lnTo>
                  <a:pt x="5199" y="1324"/>
                </a:lnTo>
                <a:cubicBezTo>
                  <a:pt x="4979" y="1324"/>
                  <a:pt x="4821" y="1167"/>
                  <a:pt x="4821" y="978"/>
                </a:cubicBezTo>
                <a:cubicBezTo>
                  <a:pt x="4821" y="789"/>
                  <a:pt x="4979" y="631"/>
                  <a:pt x="5199" y="631"/>
                </a:cubicBezTo>
                <a:close/>
                <a:moveTo>
                  <a:pt x="10776" y="631"/>
                </a:moveTo>
                <a:cubicBezTo>
                  <a:pt x="10965" y="631"/>
                  <a:pt x="11122" y="789"/>
                  <a:pt x="11122" y="978"/>
                </a:cubicBezTo>
                <a:cubicBezTo>
                  <a:pt x="11122" y="1167"/>
                  <a:pt x="10965" y="1324"/>
                  <a:pt x="10776" y="1324"/>
                </a:cubicBezTo>
                <a:lnTo>
                  <a:pt x="9389" y="1324"/>
                </a:lnTo>
                <a:cubicBezTo>
                  <a:pt x="9200" y="1324"/>
                  <a:pt x="9043" y="1167"/>
                  <a:pt x="9043" y="978"/>
                </a:cubicBezTo>
                <a:cubicBezTo>
                  <a:pt x="9043" y="789"/>
                  <a:pt x="9200" y="631"/>
                  <a:pt x="9389" y="631"/>
                </a:cubicBezTo>
                <a:close/>
                <a:moveTo>
                  <a:pt x="7279" y="4790"/>
                </a:moveTo>
                <a:cubicBezTo>
                  <a:pt x="7468" y="4790"/>
                  <a:pt x="7625" y="4947"/>
                  <a:pt x="7625" y="5136"/>
                </a:cubicBezTo>
                <a:lnTo>
                  <a:pt x="7625" y="6554"/>
                </a:lnTo>
                <a:cubicBezTo>
                  <a:pt x="7625" y="6775"/>
                  <a:pt x="7468" y="6932"/>
                  <a:pt x="7279" y="6932"/>
                </a:cubicBezTo>
                <a:lnTo>
                  <a:pt x="4506" y="6932"/>
                </a:lnTo>
                <a:cubicBezTo>
                  <a:pt x="4317" y="6932"/>
                  <a:pt x="4160" y="6775"/>
                  <a:pt x="4160" y="6554"/>
                </a:cubicBezTo>
                <a:lnTo>
                  <a:pt x="4160" y="5136"/>
                </a:lnTo>
                <a:cubicBezTo>
                  <a:pt x="4160" y="4947"/>
                  <a:pt x="4317" y="4790"/>
                  <a:pt x="4506" y="4790"/>
                </a:cubicBezTo>
                <a:close/>
                <a:moveTo>
                  <a:pt x="2395" y="10398"/>
                </a:moveTo>
                <a:cubicBezTo>
                  <a:pt x="2584" y="10398"/>
                  <a:pt x="2742" y="10555"/>
                  <a:pt x="2742" y="10744"/>
                </a:cubicBezTo>
                <a:cubicBezTo>
                  <a:pt x="2742" y="10933"/>
                  <a:pt x="2584" y="11091"/>
                  <a:pt x="2395" y="11091"/>
                </a:cubicBezTo>
                <a:lnTo>
                  <a:pt x="1009" y="11091"/>
                </a:lnTo>
                <a:cubicBezTo>
                  <a:pt x="820" y="11091"/>
                  <a:pt x="663" y="10933"/>
                  <a:pt x="663" y="10744"/>
                </a:cubicBezTo>
                <a:cubicBezTo>
                  <a:pt x="663" y="10555"/>
                  <a:pt x="820" y="10398"/>
                  <a:pt x="1009" y="10398"/>
                </a:cubicBezTo>
                <a:close/>
                <a:moveTo>
                  <a:pt x="6585" y="10398"/>
                </a:moveTo>
                <a:cubicBezTo>
                  <a:pt x="6806" y="10398"/>
                  <a:pt x="6964" y="10555"/>
                  <a:pt x="6964" y="10744"/>
                </a:cubicBezTo>
                <a:cubicBezTo>
                  <a:pt x="6964" y="10933"/>
                  <a:pt x="6806" y="11091"/>
                  <a:pt x="6585" y="11091"/>
                </a:cubicBezTo>
                <a:lnTo>
                  <a:pt x="5231" y="11091"/>
                </a:lnTo>
                <a:cubicBezTo>
                  <a:pt x="5010" y="11091"/>
                  <a:pt x="4853" y="10933"/>
                  <a:pt x="4853" y="10744"/>
                </a:cubicBezTo>
                <a:cubicBezTo>
                  <a:pt x="4853" y="10555"/>
                  <a:pt x="5010" y="10398"/>
                  <a:pt x="5231" y="10398"/>
                </a:cubicBezTo>
                <a:close/>
                <a:moveTo>
                  <a:pt x="10776" y="10398"/>
                </a:moveTo>
                <a:cubicBezTo>
                  <a:pt x="10965" y="10398"/>
                  <a:pt x="11122" y="10555"/>
                  <a:pt x="11122" y="10744"/>
                </a:cubicBezTo>
                <a:cubicBezTo>
                  <a:pt x="11122" y="10933"/>
                  <a:pt x="10965" y="11091"/>
                  <a:pt x="10776" y="11091"/>
                </a:cubicBezTo>
                <a:lnTo>
                  <a:pt x="9389" y="11091"/>
                </a:lnTo>
                <a:cubicBezTo>
                  <a:pt x="9200" y="11091"/>
                  <a:pt x="9043" y="10933"/>
                  <a:pt x="9043" y="10744"/>
                </a:cubicBezTo>
                <a:cubicBezTo>
                  <a:pt x="9043" y="10555"/>
                  <a:pt x="9200" y="10398"/>
                  <a:pt x="9389" y="10398"/>
                </a:cubicBezTo>
                <a:close/>
                <a:moveTo>
                  <a:pt x="1009" y="1"/>
                </a:moveTo>
                <a:cubicBezTo>
                  <a:pt x="410" y="1"/>
                  <a:pt x="1" y="474"/>
                  <a:pt x="1" y="1009"/>
                </a:cubicBezTo>
                <a:cubicBezTo>
                  <a:pt x="1" y="1608"/>
                  <a:pt x="473" y="2049"/>
                  <a:pt x="1009" y="2049"/>
                </a:cubicBezTo>
                <a:lnTo>
                  <a:pt x="1356" y="2049"/>
                </a:lnTo>
                <a:lnTo>
                  <a:pt x="1356" y="2395"/>
                </a:lnTo>
                <a:cubicBezTo>
                  <a:pt x="1356" y="2994"/>
                  <a:pt x="1828" y="3403"/>
                  <a:pt x="2395" y="3403"/>
                </a:cubicBezTo>
                <a:lnTo>
                  <a:pt x="5546" y="3403"/>
                </a:lnTo>
                <a:lnTo>
                  <a:pt x="5546" y="4128"/>
                </a:lnTo>
                <a:lnTo>
                  <a:pt x="4506" y="4128"/>
                </a:lnTo>
                <a:cubicBezTo>
                  <a:pt x="3939" y="4128"/>
                  <a:pt x="3466" y="4601"/>
                  <a:pt x="3466" y="5136"/>
                </a:cubicBezTo>
                <a:lnTo>
                  <a:pt x="3466" y="6554"/>
                </a:lnTo>
                <a:cubicBezTo>
                  <a:pt x="3466" y="7153"/>
                  <a:pt x="3939" y="7594"/>
                  <a:pt x="4506" y="7594"/>
                </a:cubicBezTo>
                <a:lnTo>
                  <a:pt x="5546" y="7594"/>
                </a:lnTo>
                <a:lnTo>
                  <a:pt x="5546" y="8287"/>
                </a:lnTo>
                <a:lnTo>
                  <a:pt x="2395" y="8287"/>
                </a:lnTo>
                <a:cubicBezTo>
                  <a:pt x="1797" y="8287"/>
                  <a:pt x="1356" y="8759"/>
                  <a:pt x="1356" y="9326"/>
                </a:cubicBezTo>
                <a:lnTo>
                  <a:pt x="1356" y="9673"/>
                </a:lnTo>
                <a:lnTo>
                  <a:pt x="1009" y="9673"/>
                </a:lnTo>
                <a:cubicBezTo>
                  <a:pt x="410" y="9673"/>
                  <a:pt x="1" y="10146"/>
                  <a:pt x="1" y="10713"/>
                </a:cubicBezTo>
                <a:cubicBezTo>
                  <a:pt x="1" y="11280"/>
                  <a:pt x="473" y="11721"/>
                  <a:pt x="1009" y="11721"/>
                </a:cubicBezTo>
                <a:lnTo>
                  <a:pt x="2395" y="11721"/>
                </a:lnTo>
                <a:cubicBezTo>
                  <a:pt x="2994" y="11721"/>
                  <a:pt x="3403" y="11248"/>
                  <a:pt x="3403" y="10713"/>
                </a:cubicBezTo>
                <a:cubicBezTo>
                  <a:pt x="3403" y="10114"/>
                  <a:pt x="2931" y="9673"/>
                  <a:pt x="2395" y="9673"/>
                </a:cubicBezTo>
                <a:lnTo>
                  <a:pt x="2049" y="9673"/>
                </a:lnTo>
                <a:lnTo>
                  <a:pt x="2049" y="9326"/>
                </a:lnTo>
                <a:cubicBezTo>
                  <a:pt x="2049" y="9137"/>
                  <a:pt x="2206" y="8980"/>
                  <a:pt x="2395" y="8980"/>
                </a:cubicBezTo>
                <a:lnTo>
                  <a:pt x="5546" y="8980"/>
                </a:lnTo>
                <a:lnTo>
                  <a:pt x="5546" y="9673"/>
                </a:lnTo>
                <a:lnTo>
                  <a:pt x="5199" y="9673"/>
                </a:lnTo>
                <a:cubicBezTo>
                  <a:pt x="4601" y="9673"/>
                  <a:pt x="4160" y="10146"/>
                  <a:pt x="4160" y="10713"/>
                </a:cubicBezTo>
                <a:cubicBezTo>
                  <a:pt x="4160" y="11280"/>
                  <a:pt x="4632" y="11721"/>
                  <a:pt x="5199" y="11721"/>
                </a:cubicBezTo>
                <a:lnTo>
                  <a:pt x="6554" y="11721"/>
                </a:lnTo>
                <a:cubicBezTo>
                  <a:pt x="7153" y="11721"/>
                  <a:pt x="7594" y="11248"/>
                  <a:pt x="7594" y="10713"/>
                </a:cubicBezTo>
                <a:cubicBezTo>
                  <a:pt x="7594" y="10114"/>
                  <a:pt x="7121" y="9673"/>
                  <a:pt x="6554" y="9673"/>
                </a:cubicBezTo>
                <a:lnTo>
                  <a:pt x="6207" y="9673"/>
                </a:lnTo>
                <a:lnTo>
                  <a:pt x="6207" y="8980"/>
                </a:lnTo>
                <a:lnTo>
                  <a:pt x="9358" y="8980"/>
                </a:lnTo>
                <a:cubicBezTo>
                  <a:pt x="9547" y="8980"/>
                  <a:pt x="9704" y="9137"/>
                  <a:pt x="9704" y="9326"/>
                </a:cubicBezTo>
                <a:lnTo>
                  <a:pt x="9704" y="9673"/>
                </a:lnTo>
                <a:lnTo>
                  <a:pt x="9358" y="9673"/>
                </a:lnTo>
                <a:cubicBezTo>
                  <a:pt x="8759" y="9673"/>
                  <a:pt x="8350" y="10146"/>
                  <a:pt x="8350" y="10713"/>
                </a:cubicBezTo>
                <a:cubicBezTo>
                  <a:pt x="8350" y="11280"/>
                  <a:pt x="8791" y="11721"/>
                  <a:pt x="9358" y="11721"/>
                </a:cubicBezTo>
                <a:lnTo>
                  <a:pt x="10744" y="11721"/>
                </a:lnTo>
                <a:cubicBezTo>
                  <a:pt x="11311" y="11721"/>
                  <a:pt x="11752" y="11248"/>
                  <a:pt x="11752" y="10713"/>
                </a:cubicBezTo>
                <a:cubicBezTo>
                  <a:pt x="11752" y="10114"/>
                  <a:pt x="11280" y="9673"/>
                  <a:pt x="10744" y="9673"/>
                </a:cubicBezTo>
                <a:lnTo>
                  <a:pt x="10366" y="9673"/>
                </a:lnTo>
                <a:lnTo>
                  <a:pt x="10366" y="9326"/>
                </a:lnTo>
                <a:cubicBezTo>
                  <a:pt x="10366" y="8728"/>
                  <a:pt x="9925" y="8287"/>
                  <a:pt x="9358" y="8287"/>
                </a:cubicBezTo>
                <a:lnTo>
                  <a:pt x="6207" y="8287"/>
                </a:lnTo>
                <a:lnTo>
                  <a:pt x="6207" y="7594"/>
                </a:lnTo>
                <a:lnTo>
                  <a:pt x="7216" y="7594"/>
                </a:lnTo>
                <a:cubicBezTo>
                  <a:pt x="7814" y="7594"/>
                  <a:pt x="8287" y="7121"/>
                  <a:pt x="8287" y="6554"/>
                </a:cubicBezTo>
                <a:lnTo>
                  <a:pt x="8287" y="5136"/>
                </a:lnTo>
                <a:cubicBezTo>
                  <a:pt x="8287" y="4569"/>
                  <a:pt x="7814" y="4128"/>
                  <a:pt x="7216" y="4128"/>
                </a:cubicBezTo>
                <a:lnTo>
                  <a:pt x="6207" y="4128"/>
                </a:lnTo>
                <a:lnTo>
                  <a:pt x="6207" y="3403"/>
                </a:lnTo>
                <a:lnTo>
                  <a:pt x="9389" y="3403"/>
                </a:lnTo>
                <a:cubicBezTo>
                  <a:pt x="9988" y="3403"/>
                  <a:pt x="10429" y="2931"/>
                  <a:pt x="10429" y="2395"/>
                </a:cubicBezTo>
                <a:lnTo>
                  <a:pt x="10429" y="2049"/>
                </a:lnTo>
                <a:lnTo>
                  <a:pt x="10776" y="2049"/>
                </a:lnTo>
                <a:cubicBezTo>
                  <a:pt x="11374" y="2049"/>
                  <a:pt x="11815" y="1576"/>
                  <a:pt x="11815" y="1009"/>
                </a:cubicBezTo>
                <a:cubicBezTo>
                  <a:pt x="11815" y="411"/>
                  <a:pt x="11343" y="1"/>
                  <a:pt x="10776" y="1"/>
                </a:cubicBezTo>
                <a:lnTo>
                  <a:pt x="9389" y="1"/>
                </a:lnTo>
                <a:cubicBezTo>
                  <a:pt x="8822" y="1"/>
                  <a:pt x="8381" y="474"/>
                  <a:pt x="8381" y="1009"/>
                </a:cubicBezTo>
                <a:cubicBezTo>
                  <a:pt x="8381" y="1608"/>
                  <a:pt x="8854" y="2049"/>
                  <a:pt x="9389" y="2049"/>
                </a:cubicBezTo>
                <a:lnTo>
                  <a:pt x="9767" y="2049"/>
                </a:lnTo>
                <a:lnTo>
                  <a:pt x="9767" y="2395"/>
                </a:lnTo>
                <a:cubicBezTo>
                  <a:pt x="9767" y="2584"/>
                  <a:pt x="9610" y="2742"/>
                  <a:pt x="9389" y="2742"/>
                </a:cubicBezTo>
                <a:lnTo>
                  <a:pt x="6239" y="2742"/>
                </a:lnTo>
                <a:lnTo>
                  <a:pt x="6239" y="2049"/>
                </a:lnTo>
                <a:lnTo>
                  <a:pt x="6617" y="2049"/>
                </a:lnTo>
                <a:cubicBezTo>
                  <a:pt x="7184" y="2049"/>
                  <a:pt x="7625" y="1576"/>
                  <a:pt x="7625" y="1009"/>
                </a:cubicBezTo>
                <a:cubicBezTo>
                  <a:pt x="7625" y="411"/>
                  <a:pt x="7153" y="1"/>
                  <a:pt x="6617" y="1"/>
                </a:cubicBezTo>
                <a:lnTo>
                  <a:pt x="5231" y="1"/>
                </a:lnTo>
                <a:cubicBezTo>
                  <a:pt x="4632" y="1"/>
                  <a:pt x="4191" y="474"/>
                  <a:pt x="4191" y="1009"/>
                </a:cubicBezTo>
                <a:cubicBezTo>
                  <a:pt x="4191" y="1608"/>
                  <a:pt x="4664" y="2049"/>
                  <a:pt x="5231" y="2049"/>
                </a:cubicBezTo>
                <a:lnTo>
                  <a:pt x="5577" y="2049"/>
                </a:lnTo>
                <a:lnTo>
                  <a:pt x="5577" y="2742"/>
                </a:lnTo>
                <a:lnTo>
                  <a:pt x="2427" y="2742"/>
                </a:lnTo>
                <a:cubicBezTo>
                  <a:pt x="2238" y="2742"/>
                  <a:pt x="2080" y="2584"/>
                  <a:pt x="2080" y="2395"/>
                </a:cubicBezTo>
                <a:lnTo>
                  <a:pt x="2080" y="2049"/>
                </a:lnTo>
                <a:lnTo>
                  <a:pt x="2427" y="2049"/>
                </a:lnTo>
                <a:cubicBezTo>
                  <a:pt x="3025" y="2049"/>
                  <a:pt x="3466" y="1576"/>
                  <a:pt x="3466" y="1009"/>
                </a:cubicBezTo>
                <a:cubicBezTo>
                  <a:pt x="3466" y="411"/>
                  <a:pt x="2994" y="1"/>
                  <a:pt x="242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0805;p75">
            <a:extLst>
              <a:ext uri="{FF2B5EF4-FFF2-40B4-BE49-F238E27FC236}">
                <a16:creationId xmlns:a16="http://schemas.microsoft.com/office/drawing/2014/main" id="{3627C20F-9D00-DB8B-7621-38392B8878F9}"/>
              </a:ext>
            </a:extLst>
          </p:cNvPr>
          <p:cNvGrpSpPr/>
          <p:nvPr/>
        </p:nvGrpSpPr>
        <p:grpSpPr>
          <a:xfrm>
            <a:off x="9432782" y="3698081"/>
            <a:ext cx="555949" cy="555529"/>
            <a:chOff x="1413250" y="2680675"/>
            <a:chExt cx="297750" cy="297525"/>
          </a:xfrm>
          <a:solidFill>
            <a:schemeClr val="bg1"/>
          </a:solidFill>
        </p:grpSpPr>
        <p:sp>
          <p:nvSpPr>
            <p:cNvPr id="175" name="Google Shape;10806;p75">
              <a:extLst>
                <a:ext uri="{FF2B5EF4-FFF2-40B4-BE49-F238E27FC236}">
                  <a16:creationId xmlns:a16="http://schemas.microsoft.com/office/drawing/2014/main" id="{5B223E84-BB53-989E-6F25-DAD8D8A50111}"/>
                </a:ext>
              </a:extLst>
            </p:cNvPr>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0807;p75">
              <a:extLst>
                <a:ext uri="{FF2B5EF4-FFF2-40B4-BE49-F238E27FC236}">
                  <a16:creationId xmlns:a16="http://schemas.microsoft.com/office/drawing/2014/main" id="{88F16170-372A-4148-2F17-79D57DC3375D}"/>
                </a:ext>
              </a:extLst>
            </p:cNvPr>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0808;p75">
              <a:extLst>
                <a:ext uri="{FF2B5EF4-FFF2-40B4-BE49-F238E27FC236}">
                  <a16:creationId xmlns:a16="http://schemas.microsoft.com/office/drawing/2014/main" id="{4E1A60E5-E413-D9B1-0218-2E97BD9FA7E5}"/>
                </a:ext>
              </a:extLst>
            </p:cNvPr>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0809;p75">
              <a:extLst>
                <a:ext uri="{FF2B5EF4-FFF2-40B4-BE49-F238E27FC236}">
                  <a16:creationId xmlns:a16="http://schemas.microsoft.com/office/drawing/2014/main" id="{C468EEC7-DF80-060D-808F-5F9E919764A5}"/>
                </a:ext>
              </a:extLst>
            </p:cNvPr>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0810;p75">
            <a:extLst>
              <a:ext uri="{FF2B5EF4-FFF2-40B4-BE49-F238E27FC236}">
                <a16:creationId xmlns:a16="http://schemas.microsoft.com/office/drawing/2014/main" id="{9C02B202-1889-A085-7ECD-43C3176CE852}"/>
              </a:ext>
            </a:extLst>
          </p:cNvPr>
          <p:cNvSpPr/>
          <p:nvPr/>
        </p:nvSpPr>
        <p:spPr>
          <a:xfrm>
            <a:off x="13006589" y="2285639"/>
            <a:ext cx="428002" cy="552961"/>
          </a:xfrm>
          <a:custGeom>
            <a:avLst/>
            <a:gdLst/>
            <a:ahLst/>
            <a:cxnLst/>
            <a:rect l="l" t="t" r="r" b="b"/>
            <a:pathLst>
              <a:path w="9169" h="11846" extrusionOk="0">
                <a:moveTo>
                  <a:pt x="4695" y="2079"/>
                </a:moveTo>
                <a:cubicBezTo>
                  <a:pt x="5073" y="2079"/>
                  <a:pt x="5388" y="2394"/>
                  <a:pt x="5388" y="2772"/>
                </a:cubicBezTo>
                <a:cubicBezTo>
                  <a:pt x="5388" y="3181"/>
                  <a:pt x="5073" y="3496"/>
                  <a:pt x="4695" y="3496"/>
                </a:cubicBezTo>
                <a:cubicBezTo>
                  <a:pt x="4285" y="3496"/>
                  <a:pt x="3970" y="3181"/>
                  <a:pt x="3970" y="2772"/>
                </a:cubicBezTo>
                <a:cubicBezTo>
                  <a:pt x="3970" y="2394"/>
                  <a:pt x="4285" y="2079"/>
                  <a:pt x="4695" y="2079"/>
                </a:cubicBezTo>
                <a:close/>
                <a:moveTo>
                  <a:pt x="4695" y="4189"/>
                </a:moveTo>
                <a:cubicBezTo>
                  <a:pt x="5640" y="4189"/>
                  <a:pt x="6428" y="4977"/>
                  <a:pt x="6428" y="5922"/>
                </a:cubicBezTo>
                <a:lnTo>
                  <a:pt x="6428" y="6300"/>
                </a:lnTo>
                <a:lnTo>
                  <a:pt x="2962" y="6300"/>
                </a:lnTo>
                <a:lnTo>
                  <a:pt x="2962" y="5922"/>
                </a:lnTo>
                <a:cubicBezTo>
                  <a:pt x="2962" y="4945"/>
                  <a:pt x="3750" y="4189"/>
                  <a:pt x="4695" y="4189"/>
                </a:cubicBezTo>
                <a:close/>
                <a:moveTo>
                  <a:pt x="4730" y="664"/>
                </a:moveTo>
                <a:cubicBezTo>
                  <a:pt x="6870" y="664"/>
                  <a:pt x="8538" y="2418"/>
                  <a:pt x="8538" y="4473"/>
                </a:cubicBezTo>
                <a:cubicBezTo>
                  <a:pt x="8538" y="5544"/>
                  <a:pt x="8097" y="6552"/>
                  <a:pt x="7310" y="7277"/>
                </a:cubicBezTo>
                <a:cubicBezTo>
                  <a:pt x="7215" y="7403"/>
                  <a:pt x="7121" y="7466"/>
                  <a:pt x="6995" y="7497"/>
                </a:cubicBezTo>
                <a:cubicBezTo>
                  <a:pt x="6774" y="7718"/>
                  <a:pt x="6522" y="7907"/>
                  <a:pt x="6459" y="8285"/>
                </a:cubicBezTo>
                <a:lnTo>
                  <a:pt x="5041" y="8285"/>
                </a:lnTo>
                <a:lnTo>
                  <a:pt x="5041" y="6993"/>
                </a:lnTo>
                <a:lnTo>
                  <a:pt x="6774" y="6993"/>
                </a:lnTo>
                <a:cubicBezTo>
                  <a:pt x="6963" y="6993"/>
                  <a:pt x="7121" y="6836"/>
                  <a:pt x="7121" y="6647"/>
                </a:cubicBezTo>
                <a:lnTo>
                  <a:pt x="7121" y="5922"/>
                </a:lnTo>
                <a:cubicBezTo>
                  <a:pt x="7121" y="4945"/>
                  <a:pt x="6585" y="4126"/>
                  <a:pt x="5734" y="3717"/>
                </a:cubicBezTo>
                <a:cubicBezTo>
                  <a:pt x="5987" y="3496"/>
                  <a:pt x="6113" y="3181"/>
                  <a:pt x="6113" y="2835"/>
                </a:cubicBezTo>
                <a:cubicBezTo>
                  <a:pt x="6113" y="2079"/>
                  <a:pt x="5482" y="1448"/>
                  <a:pt x="4726" y="1448"/>
                </a:cubicBezTo>
                <a:cubicBezTo>
                  <a:pt x="3970" y="1448"/>
                  <a:pt x="3340" y="2079"/>
                  <a:pt x="3340" y="2835"/>
                </a:cubicBezTo>
                <a:cubicBezTo>
                  <a:pt x="3340" y="3181"/>
                  <a:pt x="3466" y="3496"/>
                  <a:pt x="3687" y="3717"/>
                </a:cubicBezTo>
                <a:cubicBezTo>
                  <a:pt x="2868" y="4126"/>
                  <a:pt x="2332" y="4945"/>
                  <a:pt x="2332" y="5922"/>
                </a:cubicBezTo>
                <a:lnTo>
                  <a:pt x="2332" y="6647"/>
                </a:lnTo>
                <a:cubicBezTo>
                  <a:pt x="2332" y="6836"/>
                  <a:pt x="2489" y="6993"/>
                  <a:pt x="2679" y="6993"/>
                </a:cubicBezTo>
                <a:lnTo>
                  <a:pt x="4411" y="6993"/>
                </a:lnTo>
                <a:lnTo>
                  <a:pt x="4411" y="8411"/>
                </a:lnTo>
                <a:lnTo>
                  <a:pt x="2931" y="8411"/>
                </a:lnTo>
                <a:lnTo>
                  <a:pt x="2931" y="8380"/>
                </a:lnTo>
                <a:cubicBezTo>
                  <a:pt x="2836" y="7938"/>
                  <a:pt x="2615" y="7749"/>
                  <a:pt x="2363" y="7560"/>
                </a:cubicBezTo>
                <a:cubicBezTo>
                  <a:pt x="2300" y="7466"/>
                  <a:pt x="2174" y="7403"/>
                  <a:pt x="2048" y="7277"/>
                </a:cubicBezTo>
                <a:cubicBezTo>
                  <a:pt x="1135" y="6395"/>
                  <a:pt x="757" y="5135"/>
                  <a:pt x="946" y="3874"/>
                </a:cubicBezTo>
                <a:cubicBezTo>
                  <a:pt x="1198" y="2236"/>
                  <a:pt x="2615" y="881"/>
                  <a:pt x="4254" y="692"/>
                </a:cubicBezTo>
                <a:cubicBezTo>
                  <a:pt x="4415" y="673"/>
                  <a:pt x="4574" y="664"/>
                  <a:pt x="4730" y="664"/>
                </a:cubicBezTo>
                <a:close/>
                <a:moveTo>
                  <a:pt x="6428" y="9073"/>
                </a:moveTo>
                <a:lnTo>
                  <a:pt x="6428" y="9419"/>
                </a:lnTo>
                <a:cubicBezTo>
                  <a:pt x="6428" y="9640"/>
                  <a:pt x="6270" y="9797"/>
                  <a:pt x="6081" y="9797"/>
                </a:cubicBezTo>
                <a:lnTo>
                  <a:pt x="3309" y="9797"/>
                </a:lnTo>
                <a:cubicBezTo>
                  <a:pt x="3120" y="9797"/>
                  <a:pt x="2962" y="9640"/>
                  <a:pt x="2962" y="9419"/>
                </a:cubicBezTo>
                <a:lnTo>
                  <a:pt x="2962" y="9073"/>
                </a:lnTo>
                <a:close/>
                <a:moveTo>
                  <a:pt x="5703" y="10459"/>
                </a:moveTo>
                <a:lnTo>
                  <a:pt x="5703" y="10805"/>
                </a:lnTo>
                <a:cubicBezTo>
                  <a:pt x="5703" y="10994"/>
                  <a:pt x="5545" y="11183"/>
                  <a:pt x="5356" y="11183"/>
                </a:cubicBezTo>
                <a:lnTo>
                  <a:pt x="3970" y="11183"/>
                </a:lnTo>
                <a:cubicBezTo>
                  <a:pt x="3781" y="11183"/>
                  <a:pt x="3624" y="10994"/>
                  <a:pt x="3624" y="10805"/>
                </a:cubicBezTo>
                <a:lnTo>
                  <a:pt x="3624" y="10459"/>
                </a:lnTo>
                <a:close/>
                <a:moveTo>
                  <a:pt x="4662" y="0"/>
                </a:moveTo>
                <a:cubicBezTo>
                  <a:pt x="4486" y="0"/>
                  <a:pt x="4308" y="10"/>
                  <a:pt x="4128" y="31"/>
                </a:cubicBezTo>
                <a:cubicBezTo>
                  <a:pt x="2174" y="251"/>
                  <a:pt x="568" y="1827"/>
                  <a:pt x="253" y="3780"/>
                </a:cubicBezTo>
                <a:cubicBezTo>
                  <a:pt x="1" y="5229"/>
                  <a:pt x="505" y="6710"/>
                  <a:pt x="1576" y="7749"/>
                </a:cubicBezTo>
                <a:cubicBezTo>
                  <a:pt x="1733" y="7875"/>
                  <a:pt x="1859" y="7970"/>
                  <a:pt x="1922" y="8064"/>
                </a:cubicBezTo>
                <a:cubicBezTo>
                  <a:pt x="2206" y="8285"/>
                  <a:pt x="2237" y="8348"/>
                  <a:pt x="2237" y="8695"/>
                </a:cubicBezTo>
                <a:lnTo>
                  <a:pt x="2237" y="9388"/>
                </a:lnTo>
                <a:cubicBezTo>
                  <a:pt x="2237" y="9829"/>
                  <a:pt x="2521" y="10238"/>
                  <a:pt x="2962" y="10396"/>
                </a:cubicBezTo>
                <a:lnTo>
                  <a:pt x="2962" y="10774"/>
                </a:lnTo>
                <a:cubicBezTo>
                  <a:pt x="2962" y="11404"/>
                  <a:pt x="3435" y="11845"/>
                  <a:pt x="3970" y="11845"/>
                </a:cubicBezTo>
                <a:lnTo>
                  <a:pt x="5356" y="11845"/>
                </a:lnTo>
                <a:cubicBezTo>
                  <a:pt x="5955" y="11845"/>
                  <a:pt x="6396" y="11372"/>
                  <a:pt x="6396" y="10805"/>
                </a:cubicBezTo>
                <a:lnTo>
                  <a:pt x="6396" y="10427"/>
                </a:lnTo>
                <a:cubicBezTo>
                  <a:pt x="6774" y="10270"/>
                  <a:pt x="7089" y="9923"/>
                  <a:pt x="7089" y="9451"/>
                </a:cubicBezTo>
                <a:lnTo>
                  <a:pt x="7089" y="8726"/>
                </a:lnTo>
                <a:cubicBezTo>
                  <a:pt x="7089" y="8380"/>
                  <a:pt x="7121" y="8348"/>
                  <a:pt x="7404" y="8096"/>
                </a:cubicBezTo>
                <a:cubicBezTo>
                  <a:pt x="7499" y="8033"/>
                  <a:pt x="7593" y="7938"/>
                  <a:pt x="7751" y="7812"/>
                </a:cubicBezTo>
                <a:cubicBezTo>
                  <a:pt x="8664" y="6962"/>
                  <a:pt x="9169" y="5765"/>
                  <a:pt x="9169" y="4504"/>
                </a:cubicBezTo>
                <a:cubicBezTo>
                  <a:pt x="9169" y="2060"/>
                  <a:pt x="7186" y="0"/>
                  <a:pt x="466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811;p75">
            <a:extLst>
              <a:ext uri="{FF2B5EF4-FFF2-40B4-BE49-F238E27FC236}">
                <a16:creationId xmlns:a16="http://schemas.microsoft.com/office/drawing/2014/main" id="{2D7C6D52-0DF3-11E7-102E-EBBE45D36909}"/>
              </a:ext>
            </a:extLst>
          </p:cNvPr>
          <p:cNvSpPr/>
          <p:nvPr/>
        </p:nvSpPr>
        <p:spPr>
          <a:xfrm>
            <a:off x="12930854" y="3001216"/>
            <a:ext cx="579475" cy="550768"/>
          </a:xfrm>
          <a:custGeom>
            <a:avLst/>
            <a:gdLst/>
            <a:ahLst/>
            <a:cxnLst/>
            <a:rect l="l" t="t" r="r" b="b"/>
            <a:pathLst>
              <a:path w="12414" h="11799" extrusionOk="0">
                <a:moveTo>
                  <a:pt x="8979" y="2127"/>
                </a:moveTo>
                <a:cubicBezTo>
                  <a:pt x="9247" y="2127"/>
                  <a:pt x="9515" y="2229"/>
                  <a:pt x="9704" y="2434"/>
                </a:cubicBezTo>
                <a:cubicBezTo>
                  <a:pt x="10113" y="2812"/>
                  <a:pt x="10113" y="3473"/>
                  <a:pt x="9704" y="3883"/>
                </a:cubicBezTo>
                <a:lnTo>
                  <a:pt x="8885" y="4702"/>
                </a:lnTo>
                <a:cubicBezTo>
                  <a:pt x="8790" y="4765"/>
                  <a:pt x="8696" y="4860"/>
                  <a:pt x="8601" y="4891"/>
                </a:cubicBezTo>
                <a:cubicBezTo>
                  <a:pt x="8790" y="4513"/>
                  <a:pt x="8727" y="4041"/>
                  <a:pt x="8412" y="3726"/>
                </a:cubicBezTo>
                <a:cubicBezTo>
                  <a:pt x="8206" y="3520"/>
                  <a:pt x="7933" y="3408"/>
                  <a:pt x="7654" y="3408"/>
                </a:cubicBezTo>
                <a:cubicBezTo>
                  <a:pt x="7507" y="3408"/>
                  <a:pt x="7357" y="3439"/>
                  <a:pt x="7215" y="3505"/>
                </a:cubicBezTo>
                <a:cubicBezTo>
                  <a:pt x="7278" y="3410"/>
                  <a:pt x="7341" y="3316"/>
                  <a:pt x="7436" y="3253"/>
                </a:cubicBezTo>
                <a:lnTo>
                  <a:pt x="8255" y="2434"/>
                </a:lnTo>
                <a:cubicBezTo>
                  <a:pt x="8444" y="2229"/>
                  <a:pt x="8711" y="2127"/>
                  <a:pt x="8979" y="2127"/>
                </a:cubicBezTo>
                <a:close/>
                <a:moveTo>
                  <a:pt x="9027" y="685"/>
                </a:moveTo>
                <a:cubicBezTo>
                  <a:pt x="9649" y="685"/>
                  <a:pt x="10271" y="922"/>
                  <a:pt x="10744" y="1394"/>
                </a:cubicBezTo>
                <a:cubicBezTo>
                  <a:pt x="11689" y="2339"/>
                  <a:pt x="11689" y="3883"/>
                  <a:pt x="10744" y="4828"/>
                </a:cubicBezTo>
                <a:lnTo>
                  <a:pt x="9893" y="5647"/>
                </a:lnTo>
                <a:cubicBezTo>
                  <a:pt x="9431" y="6109"/>
                  <a:pt x="8816" y="6356"/>
                  <a:pt x="8187" y="6356"/>
                </a:cubicBezTo>
                <a:cubicBezTo>
                  <a:pt x="7914" y="6356"/>
                  <a:pt x="7639" y="6310"/>
                  <a:pt x="7373" y="6214"/>
                </a:cubicBezTo>
                <a:lnTo>
                  <a:pt x="7940" y="5647"/>
                </a:lnTo>
                <a:cubicBezTo>
                  <a:pt x="8008" y="5655"/>
                  <a:pt x="8077" y="5659"/>
                  <a:pt x="8146" y="5659"/>
                </a:cubicBezTo>
                <a:cubicBezTo>
                  <a:pt x="8617" y="5659"/>
                  <a:pt x="9087" y="5477"/>
                  <a:pt x="9389" y="5175"/>
                </a:cubicBezTo>
                <a:lnTo>
                  <a:pt x="10208" y="4356"/>
                </a:lnTo>
                <a:cubicBezTo>
                  <a:pt x="10901" y="3694"/>
                  <a:pt x="10901" y="2591"/>
                  <a:pt x="10208" y="1898"/>
                </a:cubicBezTo>
                <a:cubicBezTo>
                  <a:pt x="9877" y="1567"/>
                  <a:pt x="9436" y="1402"/>
                  <a:pt x="8995" y="1402"/>
                </a:cubicBezTo>
                <a:cubicBezTo>
                  <a:pt x="8554" y="1402"/>
                  <a:pt x="8113" y="1567"/>
                  <a:pt x="7782" y="1898"/>
                </a:cubicBezTo>
                <a:lnTo>
                  <a:pt x="6931" y="2749"/>
                </a:lnTo>
                <a:cubicBezTo>
                  <a:pt x="6553" y="3127"/>
                  <a:pt x="6396" y="3694"/>
                  <a:pt x="6490" y="4198"/>
                </a:cubicBezTo>
                <a:lnTo>
                  <a:pt x="5923" y="4734"/>
                </a:lnTo>
                <a:cubicBezTo>
                  <a:pt x="5608" y="3883"/>
                  <a:pt x="5797" y="2906"/>
                  <a:pt x="6490" y="2213"/>
                </a:cubicBezTo>
                <a:lnTo>
                  <a:pt x="7309" y="1394"/>
                </a:lnTo>
                <a:cubicBezTo>
                  <a:pt x="7782" y="922"/>
                  <a:pt x="8404" y="685"/>
                  <a:pt x="9027" y="685"/>
                </a:cubicBezTo>
                <a:close/>
                <a:moveTo>
                  <a:pt x="7703" y="4104"/>
                </a:moveTo>
                <a:cubicBezTo>
                  <a:pt x="7790" y="4104"/>
                  <a:pt x="7877" y="4135"/>
                  <a:pt x="7940" y="4198"/>
                </a:cubicBezTo>
                <a:cubicBezTo>
                  <a:pt x="8066" y="4324"/>
                  <a:pt x="8066" y="4545"/>
                  <a:pt x="7940" y="4671"/>
                </a:cubicBezTo>
                <a:lnTo>
                  <a:pt x="4978" y="7632"/>
                </a:lnTo>
                <a:cubicBezTo>
                  <a:pt x="4915" y="7679"/>
                  <a:pt x="4828" y="7703"/>
                  <a:pt x="4742" y="7703"/>
                </a:cubicBezTo>
                <a:cubicBezTo>
                  <a:pt x="4655" y="7703"/>
                  <a:pt x="4569" y="7679"/>
                  <a:pt x="4506" y="7632"/>
                </a:cubicBezTo>
                <a:cubicBezTo>
                  <a:pt x="4380" y="7506"/>
                  <a:pt x="4380" y="7254"/>
                  <a:pt x="4506" y="7160"/>
                </a:cubicBezTo>
                <a:lnTo>
                  <a:pt x="7467" y="4198"/>
                </a:lnTo>
                <a:cubicBezTo>
                  <a:pt x="7530" y="4135"/>
                  <a:pt x="7617" y="4104"/>
                  <a:pt x="7703" y="4104"/>
                </a:cubicBezTo>
                <a:close/>
                <a:moveTo>
                  <a:pt x="3781" y="6939"/>
                </a:moveTo>
                <a:lnTo>
                  <a:pt x="3781" y="6939"/>
                </a:lnTo>
                <a:cubicBezTo>
                  <a:pt x="3592" y="7349"/>
                  <a:pt x="3686" y="7821"/>
                  <a:pt x="4001" y="8136"/>
                </a:cubicBezTo>
                <a:cubicBezTo>
                  <a:pt x="4198" y="8333"/>
                  <a:pt x="4457" y="8432"/>
                  <a:pt x="4715" y="8432"/>
                </a:cubicBezTo>
                <a:cubicBezTo>
                  <a:pt x="4870" y="8432"/>
                  <a:pt x="5025" y="8396"/>
                  <a:pt x="5167" y="8325"/>
                </a:cubicBezTo>
                <a:lnTo>
                  <a:pt x="5167" y="8325"/>
                </a:lnTo>
                <a:cubicBezTo>
                  <a:pt x="5136" y="8451"/>
                  <a:pt x="5041" y="8514"/>
                  <a:pt x="4978" y="8609"/>
                </a:cubicBezTo>
                <a:lnTo>
                  <a:pt x="4159" y="9428"/>
                </a:lnTo>
                <a:cubicBezTo>
                  <a:pt x="3954" y="9633"/>
                  <a:pt x="3686" y="9735"/>
                  <a:pt x="3419" y="9735"/>
                </a:cubicBezTo>
                <a:cubicBezTo>
                  <a:pt x="3151" y="9735"/>
                  <a:pt x="2883" y="9633"/>
                  <a:pt x="2678" y="9428"/>
                </a:cubicBezTo>
                <a:cubicBezTo>
                  <a:pt x="2300" y="9050"/>
                  <a:pt x="2300" y="8357"/>
                  <a:pt x="2678" y="7979"/>
                </a:cubicBezTo>
                <a:lnTo>
                  <a:pt x="3529" y="7160"/>
                </a:lnTo>
                <a:cubicBezTo>
                  <a:pt x="3592" y="7065"/>
                  <a:pt x="3718" y="7002"/>
                  <a:pt x="3781" y="6939"/>
                </a:cubicBezTo>
                <a:close/>
                <a:moveTo>
                  <a:pt x="4212" y="5467"/>
                </a:moveTo>
                <a:cubicBezTo>
                  <a:pt x="4492" y="5467"/>
                  <a:pt x="4773" y="5516"/>
                  <a:pt x="5041" y="5616"/>
                </a:cubicBezTo>
                <a:lnTo>
                  <a:pt x="4506" y="6151"/>
                </a:lnTo>
                <a:cubicBezTo>
                  <a:pt x="4437" y="6143"/>
                  <a:pt x="4368" y="6139"/>
                  <a:pt x="4299" y="6139"/>
                </a:cubicBezTo>
                <a:cubicBezTo>
                  <a:pt x="3828" y="6139"/>
                  <a:pt x="3358" y="6322"/>
                  <a:pt x="3056" y="6624"/>
                </a:cubicBezTo>
                <a:lnTo>
                  <a:pt x="2206" y="7475"/>
                </a:lnTo>
                <a:cubicBezTo>
                  <a:pt x="1544" y="8136"/>
                  <a:pt x="1544" y="9239"/>
                  <a:pt x="2206" y="9900"/>
                </a:cubicBezTo>
                <a:cubicBezTo>
                  <a:pt x="2552" y="10231"/>
                  <a:pt x="3001" y="10397"/>
                  <a:pt x="3446" y="10397"/>
                </a:cubicBezTo>
                <a:cubicBezTo>
                  <a:pt x="3891" y="10397"/>
                  <a:pt x="4332" y="10231"/>
                  <a:pt x="4663" y="9900"/>
                </a:cubicBezTo>
                <a:lnTo>
                  <a:pt x="5482" y="9081"/>
                </a:lnTo>
                <a:cubicBezTo>
                  <a:pt x="5892" y="8672"/>
                  <a:pt x="6049" y="8136"/>
                  <a:pt x="5955" y="7632"/>
                </a:cubicBezTo>
                <a:lnTo>
                  <a:pt x="6522" y="7065"/>
                </a:lnTo>
                <a:lnTo>
                  <a:pt x="6522" y="7065"/>
                </a:lnTo>
                <a:cubicBezTo>
                  <a:pt x="6837" y="7947"/>
                  <a:pt x="6648" y="8924"/>
                  <a:pt x="5955" y="9585"/>
                </a:cubicBezTo>
                <a:lnTo>
                  <a:pt x="5136" y="10405"/>
                </a:lnTo>
                <a:cubicBezTo>
                  <a:pt x="4663" y="10877"/>
                  <a:pt x="4041" y="11113"/>
                  <a:pt x="3419" y="11113"/>
                </a:cubicBezTo>
                <a:cubicBezTo>
                  <a:pt x="2796" y="11113"/>
                  <a:pt x="2174" y="10877"/>
                  <a:pt x="1702" y="10405"/>
                </a:cubicBezTo>
                <a:cubicBezTo>
                  <a:pt x="756" y="9459"/>
                  <a:pt x="756" y="7916"/>
                  <a:pt x="1702" y="7002"/>
                </a:cubicBezTo>
                <a:lnTo>
                  <a:pt x="2552" y="6151"/>
                </a:lnTo>
                <a:cubicBezTo>
                  <a:pt x="3005" y="5699"/>
                  <a:pt x="3605" y="5467"/>
                  <a:pt x="4212" y="5467"/>
                </a:cubicBezTo>
                <a:close/>
                <a:moveTo>
                  <a:pt x="8999" y="0"/>
                </a:moveTo>
                <a:cubicBezTo>
                  <a:pt x="8200" y="0"/>
                  <a:pt x="7404" y="307"/>
                  <a:pt x="6805" y="922"/>
                </a:cubicBezTo>
                <a:lnTo>
                  <a:pt x="5955" y="1741"/>
                </a:lnTo>
                <a:cubicBezTo>
                  <a:pt x="5136" y="2560"/>
                  <a:pt x="4852" y="3789"/>
                  <a:pt x="5230" y="4891"/>
                </a:cubicBezTo>
                <a:cubicBezTo>
                  <a:pt x="4920" y="4794"/>
                  <a:pt x="4601" y="4746"/>
                  <a:pt x="4283" y="4746"/>
                </a:cubicBezTo>
                <a:cubicBezTo>
                  <a:pt x="3469" y="4746"/>
                  <a:pt x="2669" y="5058"/>
                  <a:pt x="2080" y="5647"/>
                </a:cubicBezTo>
                <a:lnTo>
                  <a:pt x="1229" y="6466"/>
                </a:lnTo>
                <a:cubicBezTo>
                  <a:pt x="0" y="7695"/>
                  <a:pt x="0" y="9680"/>
                  <a:pt x="1229" y="10877"/>
                </a:cubicBezTo>
                <a:cubicBezTo>
                  <a:pt x="1843" y="11491"/>
                  <a:pt x="2647" y="11799"/>
                  <a:pt x="3446" y="11799"/>
                </a:cubicBezTo>
                <a:cubicBezTo>
                  <a:pt x="4246" y="11799"/>
                  <a:pt x="5041" y="11491"/>
                  <a:pt x="5640" y="10877"/>
                </a:cubicBezTo>
                <a:lnTo>
                  <a:pt x="6490" y="10058"/>
                </a:lnTo>
                <a:cubicBezTo>
                  <a:pt x="7309" y="9239"/>
                  <a:pt x="7593" y="8010"/>
                  <a:pt x="7215" y="6908"/>
                </a:cubicBezTo>
                <a:lnTo>
                  <a:pt x="7215" y="6908"/>
                </a:lnTo>
                <a:cubicBezTo>
                  <a:pt x="7525" y="7005"/>
                  <a:pt x="7844" y="7053"/>
                  <a:pt x="8162" y="7053"/>
                </a:cubicBezTo>
                <a:cubicBezTo>
                  <a:pt x="8976" y="7053"/>
                  <a:pt x="9776" y="6740"/>
                  <a:pt x="10365" y="6151"/>
                </a:cubicBezTo>
                <a:lnTo>
                  <a:pt x="11216" y="5332"/>
                </a:lnTo>
                <a:cubicBezTo>
                  <a:pt x="12413" y="4104"/>
                  <a:pt x="12413" y="2150"/>
                  <a:pt x="11216" y="922"/>
                </a:cubicBezTo>
                <a:cubicBezTo>
                  <a:pt x="10602" y="307"/>
                  <a:pt x="9798" y="0"/>
                  <a:pt x="899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812;p75">
            <a:extLst>
              <a:ext uri="{FF2B5EF4-FFF2-40B4-BE49-F238E27FC236}">
                <a16:creationId xmlns:a16="http://schemas.microsoft.com/office/drawing/2014/main" id="{2CA90C8F-4554-3283-A6A1-9C3CB6C5A68A}"/>
              </a:ext>
            </a:extLst>
          </p:cNvPr>
          <p:cNvSpPr/>
          <p:nvPr/>
        </p:nvSpPr>
        <p:spPr>
          <a:xfrm>
            <a:off x="12942616" y="3699284"/>
            <a:ext cx="555949" cy="552961"/>
          </a:xfrm>
          <a:custGeom>
            <a:avLst/>
            <a:gdLst/>
            <a:ahLst/>
            <a:cxnLst/>
            <a:rect l="l" t="t" r="r" b="b"/>
            <a:pathLst>
              <a:path w="11910" h="11846" extrusionOk="0">
                <a:moveTo>
                  <a:pt x="5924" y="2080"/>
                </a:moveTo>
                <a:cubicBezTo>
                  <a:pt x="6302" y="2080"/>
                  <a:pt x="6617" y="2395"/>
                  <a:pt x="6617" y="2773"/>
                </a:cubicBezTo>
                <a:cubicBezTo>
                  <a:pt x="6617" y="3182"/>
                  <a:pt x="6302" y="3497"/>
                  <a:pt x="5924" y="3497"/>
                </a:cubicBezTo>
                <a:cubicBezTo>
                  <a:pt x="5514" y="3497"/>
                  <a:pt x="5199" y="3182"/>
                  <a:pt x="5199" y="2773"/>
                </a:cubicBezTo>
                <a:cubicBezTo>
                  <a:pt x="5199" y="2395"/>
                  <a:pt x="5514" y="2080"/>
                  <a:pt x="5924" y="2080"/>
                </a:cubicBezTo>
                <a:close/>
                <a:moveTo>
                  <a:pt x="5924" y="662"/>
                </a:moveTo>
                <a:cubicBezTo>
                  <a:pt x="7247" y="662"/>
                  <a:pt x="8318" y="1764"/>
                  <a:pt x="8318" y="3088"/>
                </a:cubicBezTo>
                <a:cubicBezTo>
                  <a:pt x="8318" y="3655"/>
                  <a:pt x="8129" y="4190"/>
                  <a:pt x="7783" y="4631"/>
                </a:cubicBezTo>
                <a:cubicBezTo>
                  <a:pt x="7562" y="4222"/>
                  <a:pt x="7310" y="3907"/>
                  <a:pt x="6900" y="3686"/>
                </a:cubicBezTo>
                <a:cubicBezTo>
                  <a:pt x="7153" y="3434"/>
                  <a:pt x="7310" y="3088"/>
                  <a:pt x="7310" y="2741"/>
                </a:cubicBezTo>
                <a:cubicBezTo>
                  <a:pt x="7310" y="1985"/>
                  <a:pt x="6680" y="1355"/>
                  <a:pt x="5924" y="1355"/>
                </a:cubicBezTo>
                <a:cubicBezTo>
                  <a:pt x="5168" y="1355"/>
                  <a:pt x="4538" y="1985"/>
                  <a:pt x="4538" y="2741"/>
                </a:cubicBezTo>
                <a:cubicBezTo>
                  <a:pt x="4538" y="3088"/>
                  <a:pt x="4695" y="3434"/>
                  <a:pt x="4947" y="3686"/>
                </a:cubicBezTo>
                <a:cubicBezTo>
                  <a:pt x="4538" y="3938"/>
                  <a:pt x="4223" y="4285"/>
                  <a:pt x="4034" y="4631"/>
                </a:cubicBezTo>
                <a:cubicBezTo>
                  <a:pt x="3592" y="4096"/>
                  <a:pt x="3403" y="3403"/>
                  <a:pt x="3498" y="2741"/>
                </a:cubicBezTo>
                <a:cubicBezTo>
                  <a:pt x="3655" y="1638"/>
                  <a:pt x="4664" y="662"/>
                  <a:pt x="5924" y="662"/>
                </a:cubicBezTo>
                <a:close/>
                <a:moveTo>
                  <a:pt x="5924" y="4159"/>
                </a:moveTo>
                <a:cubicBezTo>
                  <a:pt x="6554" y="4159"/>
                  <a:pt x="7058" y="4600"/>
                  <a:pt x="7247" y="5135"/>
                </a:cubicBezTo>
                <a:cubicBezTo>
                  <a:pt x="6869" y="5388"/>
                  <a:pt x="6428" y="5545"/>
                  <a:pt x="5924" y="5545"/>
                </a:cubicBezTo>
                <a:cubicBezTo>
                  <a:pt x="5451" y="5545"/>
                  <a:pt x="4979" y="5388"/>
                  <a:pt x="4569" y="5135"/>
                </a:cubicBezTo>
                <a:cubicBezTo>
                  <a:pt x="4727" y="4568"/>
                  <a:pt x="5294" y="4159"/>
                  <a:pt x="5924" y="4159"/>
                </a:cubicBezTo>
                <a:close/>
                <a:moveTo>
                  <a:pt x="1734" y="9042"/>
                </a:moveTo>
                <a:cubicBezTo>
                  <a:pt x="2301" y="9042"/>
                  <a:pt x="2773" y="9483"/>
                  <a:pt x="2773" y="10082"/>
                </a:cubicBezTo>
                <a:cubicBezTo>
                  <a:pt x="2773" y="10649"/>
                  <a:pt x="2301" y="11121"/>
                  <a:pt x="1734" y="11121"/>
                </a:cubicBezTo>
                <a:cubicBezTo>
                  <a:pt x="1198" y="11121"/>
                  <a:pt x="726" y="10649"/>
                  <a:pt x="726" y="10082"/>
                </a:cubicBezTo>
                <a:cubicBezTo>
                  <a:pt x="726" y="9483"/>
                  <a:pt x="1198" y="9042"/>
                  <a:pt x="1734" y="9042"/>
                </a:cubicBezTo>
                <a:close/>
                <a:moveTo>
                  <a:pt x="5924" y="9042"/>
                </a:moveTo>
                <a:cubicBezTo>
                  <a:pt x="6522" y="9042"/>
                  <a:pt x="6932" y="9515"/>
                  <a:pt x="6932" y="10082"/>
                </a:cubicBezTo>
                <a:cubicBezTo>
                  <a:pt x="6932" y="10649"/>
                  <a:pt x="6459" y="11121"/>
                  <a:pt x="5924" y="11121"/>
                </a:cubicBezTo>
                <a:cubicBezTo>
                  <a:pt x="5357" y="11121"/>
                  <a:pt x="4884" y="10649"/>
                  <a:pt x="4884" y="10082"/>
                </a:cubicBezTo>
                <a:cubicBezTo>
                  <a:pt x="4884" y="9483"/>
                  <a:pt x="5325" y="9042"/>
                  <a:pt x="5924" y="9042"/>
                </a:cubicBezTo>
                <a:close/>
                <a:moveTo>
                  <a:pt x="10145" y="9042"/>
                </a:moveTo>
                <a:cubicBezTo>
                  <a:pt x="10681" y="9042"/>
                  <a:pt x="11154" y="9483"/>
                  <a:pt x="11154" y="10082"/>
                </a:cubicBezTo>
                <a:cubicBezTo>
                  <a:pt x="11154" y="10649"/>
                  <a:pt x="10681" y="11121"/>
                  <a:pt x="10145" y="11121"/>
                </a:cubicBezTo>
                <a:cubicBezTo>
                  <a:pt x="9578" y="11121"/>
                  <a:pt x="9106" y="10649"/>
                  <a:pt x="9106" y="10082"/>
                </a:cubicBezTo>
                <a:cubicBezTo>
                  <a:pt x="9106" y="9483"/>
                  <a:pt x="9578" y="9042"/>
                  <a:pt x="10145" y="9042"/>
                </a:cubicBezTo>
                <a:close/>
                <a:moveTo>
                  <a:pt x="5955" y="0"/>
                </a:moveTo>
                <a:cubicBezTo>
                  <a:pt x="4349" y="0"/>
                  <a:pt x="3088" y="1197"/>
                  <a:pt x="2868" y="2678"/>
                </a:cubicBezTo>
                <a:cubicBezTo>
                  <a:pt x="2647" y="4442"/>
                  <a:pt x="3908" y="6018"/>
                  <a:pt x="5640" y="6207"/>
                </a:cubicBezTo>
                <a:lnTo>
                  <a:pt x="5640" y="6963"/>
                </a:lnTo>
                <a:lnTo>
                  <a:pt x="2427" y="6963"/>
                </a:lnTo>
                <a:cubicBezTo>
                  <a:pt x="1828" y="6963"/>
                  <a:pt x="1387" y="7435"/>
                  <a:pt x="1387" y="7971"/>
                </a:cubicBezTo>
                <a:lnTo>
                  <a:pt x="1387" y="8380"/>
                </a:lnTo>
                <a:cubicBezTo>
                  <a:pt x="599" y="8538"/>
                  <a:pt x="1" y="9231"/>
                  <a:pt x="1" y="10082"/>
                </a:cubicBezTo>
                <a:cubicBezTo>
                  <a:pt x="1" y="11027"/>
                  <a:pt x="789" y="11846"/>
                  <a:pt x="1734" y="11846"/>
                </a:cubicBezTo>
                <a:cubicBezTo>
                  <a:pt x="2679" y="11846"/>
                  <a:pt x="3466" y="11058"/>
                  <a:pt x="3466" y="10082"/>
                </a:cubicBezTo>
                <a:cubicBezTo>
                  <a:pt x="3466" y="9231"/>
                  <a:pt x="2868" y="8538"/>
                  <a:pt x="2080" y="8380"/>
                </a:cubicBezTo>
                <a:lnTo>
                  <a:pt x="2080" y="7971"/>
                </a:lnTo>
                <a:cubicBezTo>
                  <a:pt x="2080" y="7782"/>
                  <a:pt x="2238" y="7624"/>
                  <a:pt x="2458" y="7624"/>
                </a:cubicBezTo>
                <a:lnTo>
                  <a:pt x="5609" y="7624"/>
                </a:lnTo>
                <a:lnTo>
                  <a:pt x="5609" y="8349"/>
                </a:lnTo>
                <a:cubicBezTo>
                  <a:pt x="4821" y="8506"/>
                  <a:pt x="4223" y="9200"/>
                  <a:pt x="4223" y="10019"/>
                </a:cubicBezTo>
                <a:cubicBezTo>
                  <a:pt x="4223" y="10964"/>
                  <a:pt x="5010" y="11814"/>
                  <a:pt x="5955" y="11814"/>
                </a:cubicBezTo>
                <a:cubicBezTo>
                  <a:pt x="6900" y="11814"/>
                  <a:pt x="7688" y="11027"/>
                  <a:pt x="7688" y="10019"/>
                </a:cubicBezTo>
                <a:cubicBezTo>
                  <a:pt x="7688" y="9200"/>
                  <a:pt x="7090" y="8506"/>
                  <a:pt x="6302" y="8349"/>
                </a:cubicBezTo>
                <a:lnTo>
                  <a:pt x="6302" y="7624"/>
                </a:lnTo>
                <a:lnTo>
                  <a:pt x="9452" y="7624"/>
                </a:lnTo>
                <a:cubicBezTo>
                  <a:pt x="9641" y="7624"/>
                  <a:pt x="9799" y="7782"/>
                  <a:pt x="9799" y="7971"/>
                </a:cubicBezTo>
                <a:lnTo>
                  <a:pt x="9799" y="8380"/>
                </a:lnTo>
                <a:cubicBezTo>
                  <a:pt x="9011" y="8538"/>
                  <a:pt x="8444" y="9231"/>
                  <a:pt x="8444" y="10082"/>
                </a:cubicBezTo>
                <a:cubicBezTo>
                  <a:pt x="8444" y="11027"/>
                  <a:pt x="9232" y="11846"/>
                  <a:pt x="10177" y="11846"/>
                </a:cubicBezTo>
                <a:cubicBezTo>
                  <a:pt x="11122" y="11846"/>
                  <a:pt x="11910" y="11058"/>
                  <a:pt x="11910" y="10082"/>
                </a:cubicBezTo>
                <a:cubicBezTo>
                  <a:pt x="11910" y="9231"/>
                  <a:pt x="11311" y="8538"/>
                  <a:pt x="10524" y="8380"/>
                </a:cubicBezTo>
                <a:lnTo>
                  <a:pt x="10524" y="7971"/>
                </a:lnTo>
                <a:cubicBezTo>
                  <a:pt x="10524" y="7404"/>
                  <a:pt x="10051" y="6963"/>
                  <a:pt x="9484" y="6963"/>
                </a:cubicBezTo>
                <a:lnTo>
                  <a:pt x="6333" y="6963"/>
                </a:lnTo>
                <a:lnTo>
                  <a:pt x="6333" y="6207"/>
                </a:lnTo>
                <a:cubicBezTo>
                  <a:pt x="7909" y="6049"/>
                  <a:pt x="9106" y="4726"/>
                  <a:pt x="9106" y="3088"/>
                </a:cubicBezTo>
                <a:cubicBezTo>
                  <a:pt x="9106" y="1355"/>
                  <a:pt x="7688" y="0"/>
                  <a:pt x="595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0813;p75">
            <a:extLst>
              <a:ext uri="{FF2B5EF4-FFF2-40B4-BE49-F238E27FC236}">
                <a16:creationId xmlns:a16="http://schemas.microsoft.com/office/drawing/2014/main" id="{EFA9DA09-831E-BF09-FE41-9623A623DA0E}"/>
              </a:ext>
            </a:extLst>
          </p:cNvPr>
          <p:cNvGrpSpPr/>
          <p:nvPr/>
        </p:nvGrpSpPr>
        <p:grpSpPr>
          <a:xfrm>
            <a:off x="10819682" y="4447570"/>
            <a:ext cx="554455" cy="551094"/>
            <a:chOff x="5045775" y="1946400"/>
            <a:chExt cx="296950" cy="295150"/>
          </a:xfrm>
          <a:solidFill>
            <a:schemeClr val="bg1"/>
          </a:solidFill>
        </p:grpSpPr>
        <p:sp>
          <p:nvSpPr>
            <p:cNvPr id="183" name="Google Shape;10814;p75">
              <a:extLst>
                <a:ext uri="{FF2B5EF4-FFF2-40B4-BE49-F238E27FC236}">
                  <a16:creationId xmlns:a16="http://schemas.microsoft.com/office/drawing/2014/main" id="{5F53E051-70D6-D86B-FBF2-DFA8334BEC84}"/>
                </a:ext>
              </a:extLst>
            </p:cNvPr>
            <p:cNvSpPr/>
            <p:nvPr/>
          </p:nvSpPr>
          <p:spPr>
            <a:xfrm>
              <a:off x="5113500" y="1998600"/>
              <a:ext cx="160700" cy="155950"/>
            </a:xfrm>
            <a:custGeom>
              <a:avLst/>
              <a:gdLst/>
              <a:ahLst/>
              <a:cxnLst/>
              <a:rect l="l" t="t" r="r" b="b"/>
              <a:pathLst>
                <a:path w="6428" h="6238" extrusionOk="0">
                  <a:moveTo>
                    <a:pt x="3309" y="2079"/>
                  </a:moveTo>
                  <a:cubicBezTo>
                    <a:pt x="3718" y="2079"/>
                    <a:pt x="4033" y="2394"/>
                    <a:pt x="4033" y="2804"/>
                  </a:cubicBezTo>
                  <a:cubicBezTo>
                    <a:pt x="4033" y="3182"/>
                    <a:pt x="3718" y="3497"/>
                    <a:pt x="3309" y="3497"/>
                  </a:cubicBezTo>
                  <a:cubicBezTo>
                    <a:pt x="2931" y="3497"/>
                    <a:pt x="2616" y="3150"/>
                    <a:pt x="2616" y="2804"/>
                  </a:cubicBezTo>
                  <a:cubicBezTo>
                    <a:pt x="2616" y="2394"/>
                    <a:pt x="2931" y="2079"/>
                    <a:pt x="3309" y="2079"/>
                  </a:cubicBezTo>
                  <a:close/>
                  <a:moveTo>
                    <a:pt x="3403" y="662"/>
                  </a:moveTo>
                  <a:cubicBezTo>
                    <a:pt x="4726" y="662"/>
                    <a:pt x="5798" y="1764"/>
                    <a:pt x="5798" y="3119"/>
                  </a:cubicBezTo>
                  <a:cubicBezTo>
                    <a:pt x="5703" y="3655"/>
                    <a:pt x="5546" y="4222"/>
                    <a:pt x="5199" y="4663"/>
                  </a:cubicBezTo>
                  <a:cubicBezTo>
                    <a:pt x="5010" y="4253"/>
                    <a:pt x="4726" y="3938"/>
                    <a:pt x="4348" y="3686"/>
                  </a:cubicBezTo>
                  <a:cubicBezTo>
                    <a:pt x="4569" y="3466"/>
                    <a:pt x="4726" y="3119"/>
                    <a:pt x="4726" y="2741"/>
                  </a:cubicBezTo>
                  <a:cubicBezTo>
                    <a:pt x="4726" y="2016"/>
                    <a:pt x="4096" y="1386"/>
                    <a:pt x="3340" y="1386"/>
                  </a:cubicBezTo>
                  <a:cubicBezTo>
                    <a:pt x="2616" y="1386"/>
                    <a:pt x="1986" y="2016"/>
                    <a:pt x="1986" y="2741"/>
                  </a:cubicBezTo>
                  <a:cubicBezTo>
                    <a:pt x="1986" y="3119"/>
                    <a:pt x="2143" y="3466"/>
                    <a:pt x="2364" y="3686"/>
                  </a:cubicBezTo>
                  <a:cubicBezTo>
                    <a:pt x="1986" y="3907"/>
                    <a:pt x="1702" y="4253"/>
                    <a:pt x="1513" y="4663"/>
                  </a:cubicBezTo>
                  <a:cubicBezTo>
                    <a:pt x="1072" y="4096"/>
                    <a:pt x="883" y="3434"/>
                    <a:pt x="977" y="2772"/>
                  </a:cubicBezTo>
                  <a:cubicBezTo>
                    <a:pt x="1135" y="1670"/>
                    <a:pt x="2143" y="662"/>
                    <a:pt x="3403" y="662"/>
                  </a:cubicBezTo>
                  <a:close/>
                  <a:moveTo>
                    <a:pt x="3309" y="4190"/>
                  </a:moveTo>
                  <a:cubicBezTo>
                    <a:pt x="3939" y="4190"/>
                    <a:pt x="4443" y="4600"/>
                    <a:pt x="4663" y="5167"/>
                  </a:cubicBezTo>
                  <a:cubicBezTo>
                    <a:pt x="4254" y="5450"/>
                    <a:pt x="3781" y="5545"/>
                    <a:pt x="3309" y="5545"/>
                  </a:cubicBezTo>
                  <a:cubicBezTo>
                    <a:pt x="2836" y="5545"/>
                    <a:pt x="2364" y="5387"/>
                    <a:pt x="1986" y="5167"/>
                  </a:cubicBezTo>
                  <a:cubicBezTo>
                    <a:pt x="2143" y="4568"/>
                    <a:pt x="2679" y="4190"/>
                    <a:pt x="3309" y="4190"/>
                  </a:cubicBezTo>
                  <a:close/>
                  <a:moveTo>
                    <a:pt x="3309" y="0"/>
                  </a:moveTo>
                  <a:cubicBezTo>
                    <a:pt x="1733" y="0"/>
                    <a:pt x="410" y="1229"/>
                    <a:pt x="253" y="2678"/>
                  </a:cubicBezTo>
                  <a:cubicBezTo>
                    <a:pt x="1" y="4600"/>
                    <a:pt x="1450" y="6238"/>
                    <a:pt x="3309" y="6238"/>
                  </a:cubicBezTo>
                  <a:cubicBezTo>
                    <a:pt x="5042" y="6238"/>
                    <a:pt x="6428" y="4820"/>
                    <a:pt x="6428" y="3119"/>
                  </a:cubicBezTo>
                  <a:cubicBezTo>
                    <a:pt x="6428" y="1418"/>
                    <a:pt x="5042" y="0"/>
                    <a:pt x="33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0815;p75">
              <a:extLst>
                <a:ext uri="{FF2B5EF4-FFF2-40B4-BE49-F238E27FC236}">
                  <a16:creationId xmlns:a16="http://schemas.microsoft.com/office/drawing/2014/main" id="{C47F36B9-9E4F-4522-583C-96923B93BA42}"/>
                </a:ext>
              </a:extLst>
            </p:cNvPr>
            <p:cNvSpPr/>
            <p:nvPr/>
          </p:nvSpPr>
          <p:spPr>
            <a:xfrm>
              <a:off x="5045775" y="1946400"/>
              <a:ext cx="296950" cy="295150"/>
            </a:xfrm>
            <a:custGeom>
              <a:avLst/>
              <a:gdLst/>
              <a:ahLst/>
              <a:cxnLst/>
              <a:rect l="l" t="t" r="r" b="b"/>
              <a:pathLst>
                <a:path w="11878" h="11806" extrusionOk="0">
                  <a:moveTo>
                    <a:pt x="6018" y="765"/>
                  </a:moveTo>
                  <a:lnTo>
                    <a:pt x="6868" y="1426"/>
                  </a:lnTo>
                  <a:cubicBezTo>
                    <a:pt x="6963" y="1458"/>
                    <a:pt x="7026" y="1489"/>
                    <a:pt x="7152" y="1489"/>
                  </a:cubicBezTo>
                  <a:lnTo>
                    <a:pt x="8223" y="1332"/>
                  </a:lnTo>
                  <a:lnTo>
                    <a:pt x="8664" y="2372"/>
                  </a:lnTo>
                  <a:cubicBezTo>
                    <a:pt x="8696" y="2435"/>
                    <a:pt x="8790" y="2529"/>
                    <a:pt x="8853" y="2561"/>
                  </a:cubicBezTo>
                  <a:lnTo>
                    <a:pt x="9893" y="2970"/>
                  </a:lnTo>
                  <a:lnTo>
                    <a:pt x="9735" y="4073"/>
                  </a:lnTo>
                  <a:cubicBezTo>
                    <a:pt x="9735" y="4136"/>
                    <a:pt x="9735" y="4262"/>
                    <a:pt x="9798" y="4325"/>
                  </a:cubicBezTo>
                  <a:lnTo>
                    <a:pt x="10460" y="5207"/>
                  </a:lnTo>
                  <a:lnTo>
                    <a:pt x="9798" y="6058"/>
                  </a:lnTo>
                  <a:cubicBezTo>
                    <a:pt x="9767" y="6152"/>
                    <a:pt x="9735" y="6215"/>
                    <a:pt x="9735" y="6341"/>
                  </a:cubicBezTo>
                  <a:lnTo>
                    <a:pt x="9893" y="7444"/>
                  </a:lnTo>
                  <a:lnTo>
                    <a:pt x="8853" y="7853"/>
                  </a:lnTo>
                  <a:cubicBezTo>
                    <a:pt x="8790" y="7885"/>
                    <a:pt x="8696" y="7948"/>
                    <a:pt x="8664" y="8042"/>
                  </a:cubicBezTo>
                  <a:lnTo>
                    <a:pt x="8255" y="9051"/>
                  </a:lnTo>
                  <a:lnTo>
                    <a:pt x="7120" y="8893"/>
                  </a:lnTo>
                  <a:cubicBezTo>
                    <a:pt x="7057" y="8893"/>
                    <a:pt x="6931" y="8893"/>
                    <a:pt x="6837" y="8988"/>
                  </a:cubicBezTo>
                  <a:lnTo>
                    <a:pt x="5986" y="9649"/>
                  </a:lnTo>
                  <a:lnTo>
                    <a:pt x="5104" y="8988"/>
                  </a:lnTo>
                  <a:cubicBezTo>
                    <a:pt x="5041" y="8925"/>
                    <a:pt x="5010" y="8893"/>
                    <a:pt x="4915" y="8893"/>
                  </a:cubicBezTo>
                  <a:lnTo>
                    <a:pt x="4884" y="8893"/>
                  </a:lnTo>
                  <a:lnTo>
                    <a:pt x="3781" y="9051"/>
                  </a:lnTo>
                  <a:lnTo>
                    <a:pt x="3371" y="8042"/>
                  </a:lnTo>
                  <a:cubicBezTo>
                    <a:pt x="3340" y="7948"/>
                    <a:pt x="3277" y="7885"/>
                    <a:pt x="3182" y="7853"/>
                  </a:cubicBezTo>
                  <a:lnTo>
                    <a:pt x="2143" y="7444"/>
                  </a:lnTo>
                  <a:lnTo>
                    <a:pt x="2300" y="6341"/>
                  </a:lnTo>
                  <a:cubicBezTo>
                    <a:pt x="2300" y="6278"/>
                    <a:pt x="2300" y="6152"/>
                    <a:pt x="2237" y="6058"/>
                  </a:cubicBezTo>
                  <a:lnTo>
                    <a:pt x="1576" y="5207"/>
                  </a:lnTo>
                  <a:lnTo>
                    <a:pt x="2237" y="4325"/>
                  </a:lnTo>
                  <a:cubicBezTo>
                    <a:pt x="2269" y="4262"/>
                    <a:pt x="2300" y="4167"/>
                    <a:pt x="2300" y="4073"/>
                  </a:cubicBezTo>
                  <a:lnTo>
                    <a:pt x="2143" y="2970"/>
                  </a:lnTo>
                  <a:lnTo>
                    <a:pt x="3182" y="2561"/>
                  </a:lnTo>
                  <a:cubicBezTo>
                    <a:pt x="3277" y="2529"/>
                    <a:pt x="3340" y="2435"/>
                    <a:pt x="3371" y="2372"/>
                  </a:cubicBezTo>
                  <a:lnTo>
                    <a:pt x="3812" y="1332"/>
                  </a:lnTo>
                  <a:lnTo>
                    <a:pt x="4884" y="1489"/>
                  </a:lnTo>
                  <a:cubicBezTo>
                    <a:pt x="4947" y="1489"/>
                    <a:pt x="5073" y="1489"/>
                    <a:pt x="5167" y="1426"/>
                  </a:cubicBezTo>
                  <a:lnTo>
                    <a:pt x="6018" y="765"/>
                  </a:lnTo>
                  <a:close/>
                  <a:moveTo>
                    <a:pt x="2174" y="8168"/>
                  </a:moveTo>
                  <a:lnTo>
                    <a:pt x="2804" y="8420"/>
                  </a:lnTo>
                  <a:lnTo>
                    <a:pt x="3277" y="9586"/>
                  </a:lnTo>
                  <a:cubicBezTo>
                    <a:pt x="3308" y="9681"/>
                    <a:pt x="3434" y="9775"/>
                    <a:pt x="3529" y="9775"/>
                  </a:cubicBezTo>
                  <a:lnTo>
                    <a:pt x="2647" y="10720"/>
                  </a:lnTo>
                  <a:lnTo>
                    <a:pt x="2426" y="9649"/>
                  </a:lnTo>
                  <a:cubicBezTo>
                    <a:pt x="2395" y="9523"/>
                    <a:pt x="2332" y="9429"/>
                    <a:pt x="2174" y="9366"/>
                  </a:cubicBezTo>
                  <a:lnTo>
                    <a:pt x="1134" y="9177"/>
                  </a:lnTo>
                  <a:lnTo>
                    <a:pt x="2174" y="8168"/>
                  </a:lnTo>
                  <a:close/>
                  <a:moveTo>
                    <a:pt x="9861" y="8105"/>
                  </a:moveTo>
                  <a:lnTo>
                    <a:pt x="10901" y="9145"/>
                  </a:lnTo>
                  <a:lnTo>
                    <a:pt x="9893" y="9366"/>
                  </a:lnTo>
                  <a:cubicBezTo>
                    <a:pt x="9767" y="9429"/>
                    <a:pt x="9641" y="9492"/>
                    <a:pt x="9609" y="9649"/>
                  </a:cubicBezTo>
                  <a:lnTo>
                    <a:pt x="9389" y="10720"/>
                  </a:lnTo>
                  <a:lnTo>
                    <a:pt x="8507" y="9712"/>
                  </a:lnTo>
                  <a:cubicBezTo>
                    <a:pt x="8601" y="9712"/>
                    <a:pt x="8727" y="9649"/>
                    <a:pt x="8759" y="9523"/>
                  </a:cubicBezTo>
                  <a:lnTo>
                    <a:pt x="9231" y="8389"/>
                  </a:lnTo>
                  <a:lnTo>
                    <a:pt x="9861" y="8105"/>
                  </a:lnTo>
                  <a:close/>
                  <a:moveTo>
                    <a:pt x="6002" y="1"/>
                  </a:moveTo>
                  <a:cubicBezTo>
                    <a:pt x="5923" y="1"/>
                    <a:pt x="5844" y="24"/>
                    <a:pt x="5797" y="72"/>
                  </a:cubicBezTo>
                  <a:lnTo>
                    <a:pt x="4852" y="828"/>
                  </a:lnTo>
                  <a:lnTo>
                    <a:pt x="3623" y="670"/>
                  </a:lnTo>
                  <a:cubicBezTo>
                    <a:pt x="3607" y="667"/>
                    <a:pt x="3590" y="665"/>
                    <a:pt x="3573" y="665"/>
                  </a:cubicBezTo>
                  <a:cubicBezTo>
                    <a:pt x="3434" y="665"/>
                    <a:pt x="3305" y="775"/>
                    <a:pt x="3277" y="859"/>
                  </a:cubicBezTo>
                  <a:lnTo>
                    <a:pt x="2804" y="2025"/>
                  </a:lnTo>
                  <a:lnTo>
                    <a:pt x="1639" y="2498"/>
                  </a:lnTo>
                  <a:cubicBezTo>
                    <a:pt x="1481" y="2561"/>
                    <a:pt x="1418" y="2687"/>
                    <a:pt x="1450" y="2844"/>
                  </a:cubicBezTo>
                  <a:lnTo>
                    <a:pt x="1607" y="4073"/>
                  </a:lnTo>
                  <a:lnTo>
                    <a:pt x="851" y="5018"/>
                  </a:lnTo>
                  <a:cubicBezTo>
                    <a:pt x="788" y="5112"/>
                    <a:pt x="788" y="5333"/>
                    <a:pt x="851" y="5428"/>
                  </a:cubicBezTo>
                  <a:lnTo>
                    <a:pt x="1607" y="6373"/>
                  </a:lnTo>
                  <a:lnTo>
                    <a:pt x="1450" y="7601"/>
                  </a:lnTo>
                  <a:cubicBezTo>
                    <a:pt x="1450" y="7696"/>
                    <a:pt x="1450" y="7759"/>
                    <a:pt x="1481" y="7853"/>
                  </a:cubicBezTo>
                  <a:lnTo>
                    <a:pt x="189" y="9145"/>
                  </a:lnTo>
                  <a:cubicBezTo>
                    <a:pt x="0" y="9334"/>
                    <a:pt x="126" y="9649"/>
                    <a:pt x="347" y="9744"/>
                  </a:cubicBezTo>
                  <a:lnTo>
                    <a:pt x="1765" y="10059"/>
                  </a:lnTo>
                  <a:lnTo>
                    <a:pt x="2080" y="11539"/>
                  </a:lnTo>
                  <a:cubicBezTo>
                    <a:pt x="2099" y="11714"/>
                    <a:pt x="2250" y="11805"/>
                    <a:pt x="2407" y="11805"/>
                  </a:cubicBezTo>
                  <a:cubicBezTo>
                    <a:pt x="2505" y="11805"/>
                    <a:pt x="2606" y="11770"/>
                    <a:pt x="2678" y="11697"/>
                  </a:cubicBezTo>
                  <a:cubicBezTo>
                    <a:pt x="4410" y="9858"/>
                    <a:pt x="4587" y="9665"/>
                    <a:pt x="4601" y="9649"/>
                  </a:cubicBezTo>
                  <a:lnTo>
                    <a:pt x="4601" y="9649"/>
                  </a:lnTo>
                  <a:lnTo>
                    <a:pt x="4789" y="9618"/>
                  </a:lnTo>
                  <a:lnTo>
                    <a:pt x="5734" y="10374"/>
                  </a:lnTo>
                  <a:cubicBezTo>
                    <a:pt x="5829" y="10405"/>
                    <a:pt x="5860" y="10437"/>
                    <a:pt x="5955" y="10437"/>
                  </a:cubicBezTo>
                  <a:cubicBezTo>
                    <a:pt x="6018" y="10437"/>
                    <a:pt x="6112" y="10405"/>
                    <a:pt x="6144" y="10374"/>
                  </a:cubicBezTo>
                  <a:lnTo>
                    <a:pt x="7089" y="9618"/>
                  </a:lnTo>
                  <a:lnTo>
                    <a:pt x="7278" y="9649"/>
                  </a:lnTo>
                  <a:lnTo>
                    <a:pt x="9200" y="11697"/>
                  </a:lnTo>
                  <a:cubicBezTo>
                    <a:pt x="9284" y="11770"/>
                    <a:pt x="9388" y="11805"/>
                    <a:pt x="9485" y="11805"/>
                  </a:cubicBezTo>
                  <a:cubicBezTo>
                    <a:pt x="9640" y="11805"/>
                    <a:pt x="9779" y="11714"/>
                    <a:pt x="9798" y="11539"/>
                  </a:cubicBezTo>
                  <a:lnTo>
                    <a:pt x="10113" y="10059"/>
                  </a:lnTo>
                  <a:lnTo>
                    <a:pt x="11531" y="9744"/>
                  </a:lnTo>
                  <a:cubicBezTo>
                    <a:pt x="11815" y="9681"/>
                    <a:pt x="11878" y="9334"/>
                    <a:pt x="11689" y="9145"/>
                  </a:cubicBezTo>
                  <a:lnTo>
                    <a:pt x="10523" y="7853"/>
                  </a:lnTo>
                  <a:cubicBezTo>
                    <a:pt x="10554" y="7759"/>
                    <a:pt x="10586" y="7696"/>
                    <a:pt x="10554" y="7601"/>
                  </a:cubicBezTo>
                  <a:lnTo>
                    <a:pt x="10397" y="6373"/>
                  </a:lnTo>
                  <a:lnTo>
                    <a:pt x="11153" y="5428"/>
                  </a:lnTo>
                  <a:cubicBezTo>
                    <a:pt x="11216" y="5333"/>
                    <a:pt x="11216" y="5112"/>
                    <a:pt x="11153" y="5018"/>
                  </a:cubicBezTo>
                  <a:lnTo>
                    <a:pt x="10397" y="4073"/>
                  </a:lnTo>
                  <a:lnTo>
                    <a:pt x="10554" y="2844"/>
                  </a:lnTo>
                  <a:cubicBezTo>
                    <a:pt x="10586" y="2687"/>
                    <a:pt x="10460" y="2529"/>
                    <a:pt x="10365" y="2498"/>
                  </a:cubicBezTo>
                  <a:lnTo>
                    <a:pt x="9200" y="2025"/>
                  </a:lnTo>
                  <a:lnTo>
                    <a:pt x="8727" y="859"/>
                  </a:lnTo>
                  <a:cubicBezTo>
                    <a:pt x="8675" y="728"/>
                    <a:pt x="8578" y="662"/>
                    <a:pt x="8457" y="662"/>
                  </a:cubicBezTo>
                  <a:cubicBezTo>
                    <a:pt x="8432" y="662"/>
                    <a:pt x="8407" y="665"/>
                    <a:pt x="8381" y="670"/>
                  </a:cubicBezTo>
                  <a:lnTo>
                    <a:pt x="7152" y="828"/>
                  </a:lnTo>
                  <a:lnTo>
                    <a:pt x="6207" y="72"/>
                  </a:lnTo>
                  <a:cubicBezTo>
                    <a:pt x="6160" y="24"/>
                    <a:pt x="6081" y="1"/>
                    <a:pt x="60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0816;p75">
            <a:extLst>
              <a:ext uri="{FF2B5EF4-FFF2-40B4-BE49-F238E27FC236}">
                <a16:creationId xmlns:a16="http://schemas.microsoft.com/office/drawing/2014/main" id="{22DEF1B0-E84B-FA87-EAC5-6ECE74A5AB5B}"/>
              </a:ext>
            </a:extLst>
          </p:cNvPr>
          <p:cNvGrpSpPr/>
          <p:nvPr/>
        </p:nvGrpSpPr>
        <p:grpSpPr>
          <a:xfrm>
            <a:off x="10817465" y="5252778"/>
            <a:ext cx="558891" cy="488310"/>
            <a:chOff x="5046550" y="2327025"/>
            <a:chExt cx="299325" cy="261525"/>
          </a:xfrm>
          <a:solidFill>
            <a:schemeClr val="bg1"/>
          </a:solidFill>
        </p:grpSpPr>
        <p:sp>
          <p:nvSpPr>
            <p:cNvPr id="186" name="Google Shape;10817;p75">
              <a:extLst>
                <a:ext uri="{FF2B5EF4-FFF2-40B4-BE49-F238E27FC236}">
                  <a16:creationId xmlns:a16="http://schemas.microsoft.com/office/drawing/2014/main" id="{B3668898-1DDE-6FE6-C1AD-981E472F6133}"/>
                </a:ext>
              </a:extLst>
            </p:cNvPr>
            <p:cNvSpPr/>
            <p:nvPr/>
          </p:nvSpPr>
          <p:spPr>
            <a:xfrm>
              <a:off x="5046550" y="2448325"/>
              <a:ext cx="297750" cy="140225"/>
            </a:xfrm>
            <a:custGeom>
              <a:avLst/>
              <a:gdLst/>
              <a:ahLst/>
              <a:cxnLst/>
              <a:rect l="l" t="t" r="r" b="b"/>
              <a:pathLst>
                <a:path w="11910" h="5609" extrusionOk="0">
                  <a:moveTo>
                    <a:pt x="4569" y="1386"/>
                  </a:moveTo>
                  <a:cubicBezTo>
                    <a:pt x="4538" y="1575"/>
                    <a:pt x="4506" y="1828"/>
                    <a:pt x="4443" y="2111"/>
                  </a:cubicBezTo>
                  <a:lnTo>
                    <a:pt x="757" y="2111"/>
                  </a:lnTo>
                  <a:lnTo>
                    <a:pt x="757" y="1386"/>
                  </a:lnTo>
                  <a:close/>
                  <a:moveTo>
                    <a:pt x="11185" y="1386"/>
                  </a:moveTo>
                  <a:lnTo>
                    <a:pt x="11185" y="2111"/>
                  </a:lnTo>
                  <a:lnTo>
                    <a:pt x="7530" y="2111"/>
                  </a:lnTo>
                  <a:cubicBezTo>
                    <a:pt x="7467" y="1828"/>
                    <a:pt x="7436" y="1575"/>
                    <a:pt x="7373" y="1386"/>
                  </a:cubicBezTo>
                  <a:close/>
                  <a:moveTo>
                    <a:pt x="5955" y="725"/>
                  </a:moveTo>
                  <a:cubicBezTo>
                    <a:pt x="6270" y="725"/>
                    <a:pt x="6396" y="788"/>
                    <a:pt x="6491" y="1071"/>
                  </a:cubicBezTo>
                  <a:cubicBezTo>
                    <a:pt x="6743" y="1639"/>
                    <a:pt x="6900" y="2804"/>
                    <a:pt x="7247" y="4852"/>
                  </a:cubicBezTo>
                  <a:lnTo>
                    <a:pt x="4664" y="4852"/>
                  </a:lnTo>
                  <a:cubicBezTo>
                    <a:pt x="5010" y="2804"/>
                    <a:pt x="5168" y="1639"/>
                    <a:pt x="5388" y="1071"/>
                  </a:cubicBezTo>
                  <a:cubicBezTo>
                    <a:pt x="5514" y="788"/>
                    <a:pt x="5640" y="725"/>
                    <a:pt x="5955" y="725"/>
                  </a:cubicBezTo>
                  <a:close/>
                  <a:moveTo>
                    <a:pt x="5955" y="0"/>
                  </a:moveTo>
                  <a:cubicBezTo>
                    <a:pt x="5357" y="0"/>
                    <a:pt x="5010" y="221"/>
                    <a:pt x="4758" y="725"/>
                  </a:cubicBezTo>
                  <a:lnTo>
                    <a:pt x="347" y="725"/>
                  </a:lnTo>
                  <a:cubicBezTo>
                    <a:pt x="158" y="725"/>
                    <a:pt x="1" y="882"/>
                    <a:pt x="1" y="1071"/>
                  </a:cubicBezTo>
                  <a:lnTo>
                    <a:pt x="1" y="2458"/>
                  </a:lnTo>
                  <a:cubicBezTo>
                    <a:pt x="1" y="2647"/>
                    <a:pt x="158" y="2804"/>
                    <a:pt x="347" y="2804"/>
                  </a:cubicBezTo>
                  <a:lnTo>
                    <a:pt x="4254" y="2804"/>
                  </a:lnTo>
                  <a:cubicBezTo>
                    <a:pt x="4191" y="3371"/>
                    <a:pt x="4065" y="4064"/>
                    <a:pt x="3907" y="4884"/>
                  </a:cubicBezTo>
                  <a:lnTo>
                    <a:pt x="3498" y="4884"/>
                  </a:lnTo>
                  <a:cubicBezTo>
                    <a:pt x="3309" y="4884"/>
                    <a:pt x="3151" y="5041"/>
                    <a:pt x="3151" y="5262"/>
                  </a:cubicBezTo>
                  <a:cubicBezTo>
                    <a:pt x="3151" y="5451"/>
                    <a:pt x="3309" y="5608"/>
                    <a:pt x="3498" y="5608"/>
                  </a:cubicBezTo>
                  <a:lnTo>
                    <a:pt x="8350" y="5608"/>
                  </a:lnTo>
                  <a:cubicBezTo>
                    <a:pt x="8539" y="5608"/>
                    <a:pt x="8696" y="5451"/>
                    <a:pt x="8696" y="5262"/>
                  </a:cubicBezTo>
                  <a:cubicBezTo>
                    <a:pt x="8696" y="5041"/>
                    <a:pt x="8539" y="4884"/>
                    <a:pt x="8350" y="4884"/>
                  </a:cubicBezTo>
                  <a:lnTo>
                    <a:pt x="7972" y="4884"/>
                  </a:lnTo>
                  <a:cubicBezTo>
                    <a:pt x="7814" y="4064"/>
                    <a:pt x="7688" y="3403"/>
                    <a:pt x="7593" y="2804"/>
                  </a:cubicBezTo>
                  <a:lnTo>
                    <a:pt x="11500" y="2804"/>
                  </a:lnTo>
                  <a:cubicBezTo>
                    <a:pt x="11689" y="2804"/>
                    <a:pt x="11847" y="2647"/>
                    <a:pt x="11847" y="2458"/>
                  </a:cubicBezTo>
                  <a:lnTo>
                    <a:pt x="11847" y="1071"/>
                  </a:lnTo>
                  <a:cubicBezTo>
                    <a:pt x="11910" y="882"/>
                    <a:pt x="11752" y="725"/>
                    <a:pt x="11532" y="725"/>
                  </a:cubicBezTo>
                  <a:lnTo>
                    <a:pt x="7121" y="725"/>
                  </a:lnTo>
                  <a:cubicBezTo>
                    <a:pt x="6900" y="252"/>
                    <a:pt x="6554" y="0"/>
                    <a:pt x="59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0818;p75">
              <a:extLst>
                <a:ext uri="{FF2B5EF4-FFF2-40B4-BE49-F238E27FC236}">
                  <a16:creationId xmlns:a16="http://schemas.microsoft.com/office/drawing/2014/main" id="{026ADD1F-ECAD-6CC8-A205-FD07A4FBDB3F}"/>
                </a:ext>
              </a:extLst>
            </p:cNvPr>
            <p:cNvSpPr/>
            <p:nvPr/>
          </p:nvSpPr>
          <p:spPr>
            <a:xfrm>
              <a:off x="5241900" y="2327025"/>
              <a:ext cx="103975" cy="121325"/>
            </a:xfrm>
            <a:custGeom>
              <a:avLst/>
              <a:gdLst/>
              <a:ahLst/>
              <a:cxnLst/>
              <a:rect l="l" t="t" r="r" b="b"/>
              <a:pathLst>
                <a:path w="4159" h="4853" extrusionOk="0">
                  <a:moveTo>
                    <a:pt x="1985" y="725"/>
                  </a:moveTo>
                  <a:cubicBezTo>
                    <a:pt x="2394" y="725"/>
                    <a:pt x="2709" y="1040"/>
                    <a:pt x="2709" y="1450"/>
                  </a:cubicBezTo>
                  <a:cubicBezTo>
                    <a:pt x="2709" y="1828"/>
                    <a:pt x="2394" y="2143"/>
                    <a:pt x="1985" y="2143"/>
                  </a:cubicBezTo>
                  <a:cubicBezTo>
                    <a:pt x="1607" y="2143"/>
                    <a:pt x="1292" y="1828"/>
                    <a:pt x="1292" y="1450"/>
                  </a:cubicBezTo>
                  <a:cubicBezTo>
                    <a:pt x="1292" y="1040"/>
                    <a:pt x="1638" y="725"/>
                    <a:pt x="1985" y="725"/>
                  </a:cubicBezTo>
                  <a:close/>
                  <a:moveTo>
                    <a:pt x="1985" y="2804"/>
                  </a:moveTo>
                  <a:cubicBezTo>
                    <a:pt x="2741" y="2804"/>
                    <a:pt x="3371" y="3435"/>
                    <a:pt x="3371" y="4191"/>
                  </a:cubicBezTo>
                  <a:lnTo>
                    <a:pt x="630" y="4191"/>
                  </a:lnTo>
                  <a:cubicBezTo>
                    <a:pt x="630" y="3435"/>
                    <a:pt x="1260" y="2804"/>
                    <a:pt x="1985" y="2804"/>
                  </a:cubicBezTo>
                  <a:close/>
                  <a:moveTo>
                    <a:pt x="2048" y="1"/>
                  </a:moveTo>
                  <a:cubicBezTo>
                    <a:pt x="1292" y="1"/>
                    <a:pt x="662" y="631"/>
                    <a:pt x="662" y="1387"/>
                  </a:cubicBezTo>
                  <a:cubicBezTo>
                    <a:pt x="662" y="1765"/>
                    <a:pt x="819" y="2111"/>
                    <a:pt x="1040" y="2332"/>
                  </a:cubicBezTo>
                  <a:cubicBezTo>
                    <a:pt x="410" y="2710"/>
                    <a:pt x="0" y="3372"/>
                    <a:pt x="0" y="4159"/>
                  </a:cubicBezTo>
                  <a:lnTo>
                    <a:pt x="0" y="4506"/>
                  </a:lnTo>
                  <a:cubicBezTo>
                    <a:pt x="0" y="4695"/>
                    <a:pt x="158" y="4852"/>
                    <a:pt x="347" y="4852"/>
                  </a:cubicBezTo>
                  <a:lnTo>
                    <a:pt x="3812" y="4852"/>
                  </a:lnTo>
                  <a:cubicBezTo>
                    <a:pt x="4001" y="4852"/>
                    <a:pt x="4159" y="4695"/>
                    <a:pt x="4159" y="4506"/>
                  </a:cubicBezTo>
                  <a:lnTo>
                    <a:pt x="4159" y="4159"/>
                  </a:lnTo>
                  <a:cubicBezTo>
                    <a:pt x="4096" y="3403"/>
                    <a:pt x="3655" y="2710"/>
                    <a:pt x="3025" y="2332"/>
                  </a:cubicBezTo>
                  <a:cubicBezTo>
                    <a:pt x="3245" y="2111"/>
                    <a:pt x="3403" y="1765"/>
                    <a:pt x="3403" y="1387"/>
                  </a:cubicBezTo>
                  <a:cubicBezTo>
                    <a:pt x="3403" y="631"/>
                    <a:pt x="2772" y="1"/>
                    <a:pt x="2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0819;p75">
              <a:extLst>
                <a:ext uri="{FF2B5EF4-FFF2-40B4-BE49-F238E27FC236}">
                  <a16:creationId xmlns:a16="http://schemas.microsoft.com/office/drawing/2014/main" id="{BA48F9F6-A4A3-EF53-C7B2-6D1CC8415D6D}"/>
                </a:ext>
              </a:extLst>
            </p:cNvPr>
            <p:cNvSpPr/>
            <p:nvPr/>
          </p:nvSpPr>
          <p:spPr>
            <a:xfrm>
              <a:off x="5048925" y="2328600"/>
              <a:ext cx="103975" cy="121325"/>
            </a:xfrm>
            <a:custGeom>
              <a:avLst/>
              <a:gdLst/>
              <a:ahLst/>
              <a:cxnLst/>
              <a:rect l="l" t="t" r="r" b="b"/>
              <a:pathLst>
                <a:path w="4159" h="4853" extrusionOk="0">
                  <a:moveTo>
                    <a:pt x="2048" y="662"/>
                  </a:moveTo>
                  <a:cubicBezTo>
                    <a:pt x="2426" y="662"/>
                    <a:pt x="2741" y="977"/>
                    <a:pt x="2741" y="1387"/>
                  </a:cubicBezTo>
                  <a:cubicBezTo>
                    <a:pt x="2741" y="1765"/>
                    <a:pt x="2426" y="2080"/>
                    <a:pt x="2048" y="2080"/>
                  </a:cubicBezTo>
                  <a:cubicBezTo>
                    <a:pt x="1639" y="2080"/>
                    <a:pt x="1324" y="1765"/>
                    <a:pt x="1324" y="1387"/>
                  </a:cubicBezTo>
                  <a:cubicBezTo>
                    <a:pt x="1324" y="977"/>
                    <a:pt x="1670" y="662"/>
                    <a:pt x="2048" y="662"/>
                  </a:cubicBezTo>
                  <a:close/>
                  <a:moveTo>
                    <a:pt x="2048" y="2710"/>
                  </a:moveTo>
                  <a:cubicBezTo>
                    <a:pt x="2773" y="2710"/>
                    <a:pt x="3403" y="3340"/>
                    <a:pt x="3403" y="4096"/>
                  </a:cubicBezTo>
                  <a:lnTo>
                    <a:pt x="662" y="4096"/>
                  </a:lnTo>
                  <a:cubicBezTo>
                    <a:pt x="662" y="3340"/>
                    <a:pt x="1292" y="2710"/>
                    <a:pt x="2048" y="2710"/>
                  </a:cubicBezTo>
                  <a:close/>
                  <a:moveTo>
                    <a:pt x="2111" y="1"/>
                  </a:moveTo>
                  <a:cubicBezTo>
                    <a:pt x="1355" y="1"/>
                    <a:pt x="725" y="631"/>
                    <a:pt x="725" y="1387"/>
                  </a:cubicBezTo>
                  <a:cubicBezTo>
                    <a:pt x="725" y="1733"/>
                    <a:pt x="882" y="2080"/>
                    <a:pt x="1134" y="2332"/>
                  </a:cubicBezTo>
                  <a:cubicBezTo>
                    <a:pt x="410" y="2647"/>
                    <a:pt x="0" y="3340"/>
                    <a:pt x="0" y="4128"/>
                  </a:cubicBezTo>
                  <a:lnTo>
                    <a:pt x="0" y="4474"/>
                  </a:lnTo>
                  <a:cubicBezTo>
                    <a:pt x="0" y="4695"/>
                    <a:pt x="158" y="4852"/>
                    <a:pt x="347" y="4852"/>
                  </a:cubicBezTo>
                  <a:lnTo>
                    <a:pt x="3812" y="4852"/>
                  </a:lnTo>
                  <a:cubicBezTo>
                    <a:pt x="4001" y="4852"/>
                    <a:pt x="4159" y="4695"/>
                    <a:pt x="4159" y="4474"/>
                  </a:cubicBezTo>
                  <a:lnTo>
                    <a:pt x="4159" y="4128"/>
                  </a:lnTo>
                  <a:cubicBezTo>
                    <a:pt x="4159" y="3340"/>
                    <a:pt x="3718" y="2678"/>
                    <a:pt x="3088" y="2332"/>
                  </a:cubicBezTo>
                  <a:cubicBezTo>
                    <a:pt x="3340" y="2080"/>
                    <a:pt x="3497" y="1733"/>
                    <a:pt x="3497" y="1387"/>
                  </a:cubicBezTo>
                  <a:cubicBezTo>
                    <a:pt x="3497" y="631"/>
                    <a:pt x="2867" y="1"/>
                    <a:pt x="21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0820;p75">
            <a:extLst>
              <a:ext uri="{FF2B5EF4-FFF2-40B4-BE49-F238E27FC236}">
                <a16:creationId xmlns:a16="http://schemas.microsoft.com/office/drawing/2014/main" id="{D91A846A-8059-6C31-ABEF-A110EB8AD7B8}"/>
              </a:ext>
            </a:extLst>
          </p:cNvPr>
          <p:cNvSpPr/>
          <p:nvPr/>
        </p:nvSpPr>
        <p:spPr>
          <a:xfrm>
            <a:off x="10942260" y="5930646"/>
            <a:ext cx="308876" cy="554455"/>
          </a:xfrm>
          <a:custGeom>
            <a:avLst/>
            <a:gdLst/>
            <a:ahLst/>
            <a:cxnLst/>
            <a:rect l="l" t="t" r="r" b="b"/>
            <a:pathLst>
              <a:path w="6617" h="11878" extrusionOk="0">
                <a:moveTo>
                  <a:pt x="2962" y="725"/>
                </a:moveTo>
                <a:lnTo>
                  <a:pt x="2489" y="2111"/>
                </a:lnTo>
                <a:lnTo>
                  <a:pt x="1575" y="2111"/>
                </a:lnTo>
                <a:lnTo>
                  <a:pt x="1103" y="725"/>
                </a:lnTo>
                <a:close/>
                <a:moveTo>
                  <a:pt x="3277" y="3529"/>
                </a:moveTo>
                <a:lnTo>
                  <a:pt x="5892" y="6144"/>
                </a:lnTo>
                <a:lnTo>
                  <a:pt x="5892" y="6616"/>
                </a:lnTo>
                <a:lnTo>
                  <a:pt x="5419" y="6616"/>
                </a:lnTo>
                <a:lnTo>
                  <a:pt x="3434" y="4663"/>
                </a:lnTo>
                <a:lnTo>
                  <a:pt x="3277" y="3529"/>
                </a:lnTo>
                <a:close/>
                <a:moveTo>
                  <a:pt x="2458" y="2804"/>
                </a:moveTo>
                <a:lnTo>
                  <a:pt x="3434" y="9357"/>
                </a:lnTo>
                <a:lnTo>
                  <a:pt x="2048" y="10964"/>
                </a:lnTo>
                <a:lnTo>
                  <a:pt x="693" y="9357"/>
                </a:lnTo>
                <a:lnTo>
                  <a:pt x="1670" y="2804"/>
                </a:lnTo>
                <a:close/>
                <a:moveTo>
                  <a:pt x="693" y="0"/>
                </a:moveTo>
                <a:cubicBezTo>
                  <a:pt x="567" y="0"/>
                  <a:pt x="473" y="32"/>
                  <a:pt x="410" y="158"/>
                </a:cubicBezTo>
                <a:cubicBezTo>
                  <a:pt x="315" y="252"/>
                  <a:pt x="315" y="378"/>
                  <a:pt x="378" y="473"/>
                </a:cubicBezTo>
                <a:lnTo>
                  <a:pt x="1040" y="2489"/>
                </a:lnTo>
                <a:lnTo>
                  <a:pt x="0" y="9389"/>
                </a:lnTo>
                <a:cubicBezTo>
                  <a:pt x="0" y="9452"/>
                  <a:pt x="0" y="9578"/>
                  <a:pt x="95" y="9672"/>
                </a:cubicBezTo>
                <a:lnTo>
                  <a:pt x="1828" y="11751"/>
                </a:lnTo>
                <a:cubicBezTo>
                  <a:pt x="1891" y="11814"/>
                  <a:pt x="1985" y="11877"/>
                  <a:pt x="2080" y="11877"/>
                </a:cubicBezTo>
                <a:cubicBezTo>
                  <a:pt x="2206" y="11877"/>
                  <a:pt x="2300" y="11814"/>
                  <a:pt x="2363" y="11751"/>
                </a:cubicBezTo>
                <a:lnTo>
                  <a:pt x="4096" y="9672"/>
                </a:lnTo>
                <a:cubicBezTo>
                  <a:pt x="4190" y="9578"/>
                  <a:pt x="4190" y="9483"/>
                  <a:pt x="4190" y="9389"/>
                </a:cubicBezTo>
                <a:lnTo>
                  <a:pt x="3623" y="5797"/>
                </a:lnTo>
                <a:lnTo>
                  <a:pt x="5041" y="7183"/>
                </a:lnTo>
                <a:cubicBezTo>
                  <a:pt x="5136" y="7246"/>
                  <a:pt x="5199" y="7309"/>
                  <a:pt x="5293" y="7309"/>
                </a:cubicBezTo>
                <a:lnTo>
                  <a:pt x="6270" y="7309"/>
                </a:lnTo>
                <a:cubicBezTo>
                  <a:pt x="6459" y="7309"/>
                  <a:pt x="6616" y="7152"/>
                  <a:pt x="6616" y="6931"/>
                </a:cubicBezTo>
                <a:lnTo>
                  <a:pt x="6616" y="5955"/>
                </a:lnTo>
                <a:cubicBezTo>
                  <a:pt x="6616" y="5892"/>
                  <a:pt x="6585" y="5766"/>
                  <a:pt x="6490" y="5734"/>
                </a:cubicBezTo>
                <a:lnTo>
                  <a:pt x="3119" y="2426"/>
                </a:lnTo>
                <a:lnTo>
                  <a:pt x="3749" y="473"/>
                </a:lnTo>
                <a:cubicBezTo>
                  <a:pt x="3781" y="378"/>
                  <a:pt x="3749" y="252"/>
                  <a:pt x="3718" y="158"/>
                </a:cubicBezTo>
                <a:cubicBezTo>
                  <a:pt x="3623" y="95"/>
                  <a:pt x="3560" y="0"/>
                  <a:pt x="343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0821;p75">
            <a:extLst>
              <a:ext uri="{FF2B5EF4-FFF2-40B4-BE49-F238E27FC236}">
                <a16:creationId xmlns:a16="http://schemas.microsoft.com/office/drawing/2014/main" id="{143F4CA3-1D1F-96CB-CCA1-5B3FD6EEBCA1}"/>
              </a:ext>
            </a:extLst>
          </p:cNvPr>
          <p:cNvGrpSpPr/>
          <p:nvPr/>
        </p:nvGrpSpPr>
        <p:grpSpPr>
          <a:xfrm>
            <a:off x="12918361" y="5932197"/>
            <a:ext cx="555949" cy="551515"/>
            <a:chOff x="6167350" y="2672800"/>
            <a:chExt cx="297750" cy="295375"/>
          </a:xfrm>
          <a:solidFill>
            <a:schemeClr val="bg1"/>
          </a:solidFill>
        </p:grpSpPr>
        <p:sp>
          <p:nvSpPr>
            <p:cNvPr id="191" name="Google Shape;10822;p75">
              <a:extLst>
                <a:ext uri="{FF2B5EF4-FFF2-40B4-BE49-F238E27FC236}">
                  <a16:creationId xmlns:a16="http://schemas.microsoft.com/office/drawing/2014/main" id="{A7A9F638-0058-81D3-75B8-36700E28F8DD}"/>
                </a:ext>
              </a:extLst>
            </p:cNvPr>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823;p75">
              <a:extLst>
                <a:ext uri="{FF2B5EF4-FFF2-40B4-BE49-F238E27FC236}">
                  <a16:creationId xmlns:a16="http://schemas.microsoft.com/office/drawing/2014/main" id="{45DCD961-5BF7-6202-93F5-904BB4827621}"/>
                </a:ext>
              </a:extLst>
            </p:cNvPr>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824;p75">
              <a:extLst>
                <a:ext uri="{FF2B5EF4-FFF2-40B4-BE49-F238E27FC236}">
                  <a16:creationId xmlns:a16="http://schemas.microsoft.com/office/drawing/2014/main" id="{9A5B7EA1-3DBF-FA0E-60BC-9B40C2329890}"/>
                </a:ext>
              </a:extLst>
            </p:cNvPr>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825;p75">
              <a:extLst>
                <a:ext uri="{FF2B5EF4-FFF2-40B4-BE49-F238E27FC236}">
                  <a16:creationId xmlns:a16="http://schemas.microsoft.com/office/drawing/2014/main" id="{5F262FF9-1B04-B6FC-2DB1-41326B71F44C}"/>
                </a:ext>
              </a:extLst>
            </p:cNvPr>
            <p:cNvSpPr/>
            <p:nvPr/>
          </p:nvSpPr>
          <p:spPr>
            <a:xfrm>
              <a:off x="6200425" y="2759425"/>
              <a:ext cx="156775" cy="174875"/>
            </a:xfrm>
            <a:custGeom>
              <a:avLst/>
              <a:gdLst/>
              <a:ahLst/>
              <a:cxnLst/>
              <a:rect l="l" t="t" r="r" b="b"/>
              <a:pathLst>
                <a:path w="6271" h="6995"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0826;p75">
              <a:extLst>
                <a:ext uri="{FF2B5EF4-FFF2-40B4-BE49-F238E27FC236}">
                  <a16:creationId xmlns:a16="http://schemas.microsoft.com/office/drawing/2014/main" id="{FB4818B3-BBA3-A296-775B-D044FA0C546F}"/>
                </a:ext>
              </a:extLst>
            </p:cNvPr>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827;p75">
            <a:extLst>
              <a:ext uri="{FF2B5EF4-FFF2-40B4-BE49-F238E27FC236}">
                <a16:creationId xmlns:a16="http://schemas.microsoft.com/office/drawing/2014/main" id="{285DB447-4B49-3C1A-9047-8D1B347C6516}"/>
              </a:ext>
            </a:extLst>
          </p:cNvPr>
          <p:cNvGrpSpPr/>
          <p:nvPr/>
        </p:nvGrpSpPr>
        <p:grpSpPr>
          <a:xfrm>
            <a:off x="10134776" y="2284951"/>
            <a:ext cx="550068" cy="554455"/>
            <a:chOff x="1777925" y="1953700"/>
            <a:chExt cx="294600" cy="296950"/>
          </a:xfrm>
          <a:solidFill>
            <a:schemeClr val="bg1"/>
          </a:solidFill>
        </p:grpSpPr>
        <p:sp>
          <p:nvSpPr>
            <p:cNvPr id="197" name="Google Shape;10828;p75">
              <a:extLst>
                <a:ext uri="{FF2B5EF4-FFF2-40B4-BE49-F238E27FC236}">
                  <a16:creationId xmlns:a16="http://schemas.microsoft.com/office/drawing/2014/main" id="{3CBC79C1-4B0C-BBFB-F43D-214745821B01}"/>
                </a:ext>
              </a:extLst>
            </p:cNvPr>
            <p:cNvSpPr/>
            <p:nvPr/>
          </p:nvSpPr>
          <p:spPr>
            <a:xfrm>
              <a:off x="1794450" y="2052125"/>
              <a:ext cx="278075" cy="198525"/>
            </a:xfrm>
            <a:custGeom>
              <a:avLst/>
              <a:gdLst/>
              <a:ahLst/>
              <a:cxnLst/>
              <a:rect l="l" t="t" r="r" b="b"/>
              <a:pathLst>
                <a:path w="11123" h="7941" extrusionOk="0">
                  <a:moveTo>
                    <a:pt x="10545" y="1"/>
                  </a:moveTo>
                  <a:cubicBezTo>
                    <a:pt x="10499" y="1"/>
                    <a:pt x="10449" y="11"/>
                    <a:pt x="10397" y="33"/>
                  </a:cubicBezTo>
                  <a:cubicBezTo>
                    <a:pt x="10208" y="64"/>
                    <a:pt x="10145" y="253"/>
                    <a:pt x="10177" y="474"/>
                  </a:cubicBezTo>
                  <a:cubicBezTo>
                    <a:pt x="10334" y="1009"/>
                    <a:pt x="10460" y="1514"/>
                    <a:pt x="10460" y="1986"/>
                  </a:cubicBezTo>
                  <a:cubicBezTo>
                    <a:pt x="10460" y="4885"/>
                    <a:pt x="8129" y="7247"/>
                    <a:pt x="5199" y="7247"/>
                  </a:cubicBezTo>
                  <a:cubicBezTo>
                    <a:pt x="3561" y="7247"/>
                    <a:pt x="2017" y="6460"/>
                    <a:pt x="1040" y="5137"/>
                  </a:cubicBezTo>
                  <a:lnTo>
                    <a:pt x="1734" y="5137"/>
                  </a:lnTo>
                  <a:cubicBezTo>
                    <a:pt x="1954" y="5137"/>
                    <a:pt x="2112" y="4979"/>
                    <a:pt x="2112" y="4790"/>
                  </a:cubicBezTo>
                  <a:cubicBezTo>
                    <a:pt x="2112" y="4601"/>
                    <a:pt x="1954" y="4444"/>
                    <a:pt x="1734" y="4444"/>
                  </a:cubicBezTo>
                  <a:lnTo>
                    <a:pt x="379" y="4444"/>
                  </a:lnTo>
                  <a:cubicBezTo>
                    <a:pt x="158" y="4444"/>
                    <a:pt x="1" y="4601"/>
                    <a:pt x="1" y="4790"/>
                  </a:cubicBezTo>
                  <a:lnTo>
                    <a:pt x="1" y="6176"/>
                  </a:lnTo>
                  <a:cubicBezTo>
                    <a:pt x="1" y="6365"/>
                    <a:pt x="158" y="6523"/>
                    <a:pt x="379" y="6523"/>
                  </a:cubicBezTo>
                  <a:cubicBezTo>
                    <a:pt x="568" y="6523"/>
                    <a:pt x="725" y="6365"/>
                    <a:pt x="725" y="6176"/>
                  </a:cubicBezTo>
                  <a:lnTo>
                    <a:pt x="725" y="5830"/>
                  </a:lnTo>
                  <a:cubicBezTo>
                    <a:pt x="1860" y="7184"/>
                    <a:pt x="3529" y="7941"/>
                    <a:pt x="5199" y="7941"/>
                  </a:cubicBezTo>
                  <a:cubicBezTo>
                    <a:pt x="8476" y="7941"/>
                    <a:pt x="11122" y="5294"/>
                    <a:pt x="11122" y="2049"/>
                  </a:cubicBezTo>
                  <a:cubicBezTo>
                    <a:pt x="11122" y="1482"/>
                    <a:pt x="11028" y="883"/>
                    <a:pt x="10839" y="253"/>
                  </a:cubicBezTo>
                  <a:cubicBezTo>
                    <a:pt x="10814" y="109"/>
                    <a:pt x="10698" y="1"/>
                    <a:pt x="105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829;p75">
              <a:extLst>
                <a:ext uri="{FF2B5EF4-FFF2-40B4-BE49-F238E27FC236}">
                  <a16:creationId xmlns:a16="http://schemas.microsoft.com/office/drawing/2014/main" id="{A1C03E2F-EBF3-DA1E-6B28-03828C43119E}"/>
                </a:ext>
              </a:extLst>
            </p:cNvPr>
            <p:cNvSpPr/>
            <p:nvPr/>
          </p:nvSpPr>
          <p:spPr>
            <a:xfrm>
              <a:off x="1777925" y="1953700"/>
              <a:ext cx="278050" cy="198675"/>
            </a:xfrm>
            <a:custGeom>
              <a:avLst/>
              <a:gdLst/>
              <a:ahLst/>
              <a:cxnLst/>
              <a:rect l="l" t="t" r="r" b="b"/>
              <a:pathLst>
                <a:path w="11122" h="7947" extrusionOk="0">
                  <a:moveTo>
                    <a:pt x="5892" y="0"/>
                  </a:moveTo>
                  <a:cubicBezTo>
                    <a:pt x="2647" y="0"/>
                    <a:pt x="0" y="2615"/>
                    <a:pt x="0" y="5892"/>
                  </a:cubicBezTo>
                  <a:cubicBezTo>
                    <a:pt x="0" y="6459"/>
                    <a:pt x="63" y="7026"/>
                    <a:pt x="284" y="7656"/>
                  </a:cubicBezTo>
                  <a:cubicBezTo>
                    <a:pt x="310" y="7869"/>
                    <a:pt x="450" y="7947"/>
                    <a:pt x="606" y="7947"/>
                  </a:cubicBezTo>
                  <a:cubicBezTo>
                    <a:pt x="635" y="7947"/>
                    <a:pt x="664" y="7944"/>
                    <a:pt x="693" y="7939"/>
                  </a:cubicBezTo>
                  <a:cubicBezTo>
                    <a:pt x="914" y="7908"/>
                    <a:pt x="977" y="7719"/>
                    <a:pt x="945" y="7498"/>
                  </a:cubicBezTo>
                  <a:cubicBezTo>
                    <a:pt x="788" y="6963"/>
                    <a:pt x="662" y="6459"/>
                    <a:pt x="662" y="5923"/>
                  </a:cubicBezTo>
                  <a:cubicBezTo>
                    <a:pt x="662" y="3056"/>
                    <a:pt x="2993" y="693"/>
                    <a:pt x="5923" y="693"/>
                  </a:cubicBezTo>
                  <a:cubicBezTo>
                    <a:pt x="7561" y="693"/>
                    <a:pt x="9105" y="1481"/>
                    <a:pt x="10082" y="2773"/>
                  </a:cubicBezTo>
                  <a:lnTo>
                    <a:pt x="9389" y="2773"/>
                  </a:lnTo>
                  <a:cubicBezTo>
                    <a:pt x="9168" y="2773"/>
                    <a:pt x="9011" y="2930"/>
                    <a:pt x="9011" y="3151"/>
                  </a:cubicBezTo>
                  <a:cubicBezTo>
                    <a:pt x="9011" y="3340"/>
                    <a:pt x="9168" y="3497"/>
                    <a:pt x="9389" y="3497"/>
                  </a:cubicBezTo>
                  <a:lnTo>
                    <a:pt x="10743" y="3497"/>
                  </a:lnTo>
                  <a:cubicBezTo>
                    <a:pt x="10964" y="3497"/>
                    <a:pt x="11121" y="3340"/>
                    <a:pt x="11121" y="3151"/>
                  </a:cubicBezTo>
                  <a:lnTo>
                    <a:pt x="11121" y="1765"/>
                  </a:lnTo>
                  <a:cubicBezTo>
                    <a:pt x="11121" y="1575"/>
                    <a:pt x="10964" y="1418"/>
                    <a:pt x="10743" y="1418"/>
                  </a:cubicBezTo>
                  <a:cubicBezTo>
                    <a:pt x="10554" y="1418"/>
                    <a:pt x="10397" y="1575"/>
                    <a:pt x="10397" y="1765"/>
                  </a:cubicBezTo>
                  <a:lnTo>
                    <a:pt x="10397" y="2111"/>
                  </a:lnTo>
                  <a:cubicBezTo>
                    <a:pt x="9263" y="725"/>
                    <a:pt x="7593" y="0"/>
                    <a:pt x="5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830;p75">
              <a:extLst>
                <a:ext uri="{FF2B5EF4-FFF2-40B4-BE49-F238E27FC236}">
                  <a16:creationId xmlns:a16="http://schemas.microsoft.com/office/drawing/2014/main" id="{46BFFFE7-6795-DC99-B96A-E04E34A238AD}"/>
                </a:ext>
              </a:extLst>
            </p:cNvPr>
            <p:cNvSpPr/>
            <p:nvPr/>
          </p:nvSpPr>
          <p:spPr>
            <a:xfrm>
              <a:off x="1829125" y="2006475"/>
              <a:ext cx="191400" cy="191400"/>
            </a:xfrm>
            <a:custGeom>
              <a:avLst/>
              <a:gdLst/>
              <a:ahLst/>
              <a:cxnLst/>
              <a:rect l="l" t="t" r="r" b="b"/>
              <a:pathLst>
                <a:path w="7656" h="7656" extrusionOk="0">
                  <a:moveTo>
                    <a:pt x="4190" y="693"/>
                  </a:moveTo>
                  <a:cubicBezTo>
                    <a:pt x="4757" y="788"/>
                    <a:pt x="5324" y="1008"/>
                    <a:pt x="5797" y="1386"/>
                  </a:cubicBezTo>
                  <a:lnTo>
                    <a:pt x="5545" y="1607"/>
                  </a:lnTo>
                  <a:cubicBezTo>
                    <a:pt x="5450" y="1733"/>
                    <a:pt x="5450" y="1953"/>
                    <a:pt x="5545" y="2079"/>
                  </a:cubicBezTo>
                  <a:cubicBezTo>
                    <a:pt x="5608" y="2142"/>
                    <a:pt x="5702" y="2174"/>
                    <a:pt x="5793" y="2174"/>
                  </a:cubicBezTo>
                  <a:cubicBezTo>
                    <a:pt x="5884" y="2174"/>
                    <a:pt x="5970" y="2142"/>
                    <a:pt x="6017" y="2079"/>
                  </a:cubicBezTo>
                  <a:lnTo>
                    <a:pt x="6270" y="1859"/>
                  </a:lnTo>
                  <a:cubicBezTo>
                    <a:pt x="6616" y="2268"/>
                    <a:pt x="6868" y="2835"/>
                    <a:pt x="6931" y="3466"/>
                  </a:cubicBezTo>
                  <a:lnTo>
                    <a:pt x="6616" y="3466"/>
                  </a:lnTo>
                  <a:cubicBezTo>
                    <a:pt x="6427" y="3466"/>
                    <a:pt x="6270" y="3623"/>
                    <a:pt x="6270" y="3812"/>
                  </a:cubicBezTo>
                  <a:cubicBezTo>
                    <a:pt x="6270" y="4001"/>
                    <a:pt x="6427" y="4159"/>
                    <a:pt x="6616" y="4159"/>
                  </a:cubicBezTo>
                  <a:lnTo>
                    <a:pt x="6931" y="4159"/>
                  </a:lnTo>
                  <a:cubicBezTo>
                    <a:pt x="6868" y="4757"/>
                    <a:pt x="6616" y="5324"/>
                    <a:pt x="6270" y="5797"/>
                  </a:cubicBezTo>
                  <a:lnTo>
                    <a:pt x="6017" y="5545"/>
                  </a:lnTo>
                  <a:cubicBezTo>
                    <a:pt x="5970" y="5482"/>
                    <a:pt x="5884" y="5450"/>
                    <a:pt x="5793" y="5450"/>
                  </a:cubicBezTo>
                  <a:cubicBezTo>
                    <a:pt x="5702" y="5450"/>
                    <a:pt x="5608" y="5482"/>
                    <a:pt x="5545" y="5545"/>
                  </a:cubicBezTo>
                  <a:cubicBezTo>
                    <a:pt x="5450" y="5671"/>
                    <a:pt x="5450" y="5923"/>
                    <a:pt x="5545" y="6017"/>
                  </a:cubicBezTo>
                  <a:lnTo>
                    <a:pt x="5797" y="6270"/>
                  </a:lnTo>
                  <a:cubicBezTo>
                    <a:pt x="5356" y="6616"/>
                    <a:pt x="4820" y="6837"/>
                    <a:pt x="4190" y="6931"/>
                  </a:cubicBezTo>
                  <a:lnTo>
                    <a:pt x="4190" y="6616"/>
                  </a:lnTo>
                  <a:cubicBezTo>
                    <a:pt x="4190" y="6427"/>
                    <a:pt x="4033" y="6270"/>
                    <a:pt x="3812" y="6270"/>
                  </a:cubicBezTo>
                  <a:cubicBezTo>
                    <a:pt x="3623" y="6270"/>
                    <a:pt x="3466" y="6427"/>
                    <a:pt x="3466" y="6616"/>
                  </a:cubicBezTo>
                  <a:lnTo>
                    <a:pt x="3466" y="6931"/>
                  </a:lnTo>
                  <a:cubicBezTo>
                    <a:pt x="2867" y="6837"/>
                    <a:pt x="2331" y="6616"/>
                    <a:pt x="1859" y="6270"/>
                  </a:cubicBezTo>
                  <a:lnTo>
                    <a:pt x="2079" y="6017"/>
                  </a:lnTo>
                  <a:cubicBezTo>
                    <a:pt x="2205" y="5891"/>
                    <a:pt x="2205" y="5671"/>
                    <a:pt x="2079" y="5545"/>
                  </a:cubicBezTo>
                  <a:cubicBezTo>
                    <a:pt x="2032" y="5482"/>
                    <a:pt x="1945" y="5450"/>
                    <a:pt x="1855" y="5450"/>
                  </a:cubicBezTo>
                  <a:cubicBezTo>
                    <a:pt x="1764" y="5450"/>
                    <a:pt x="1670" y="5482"/>
                    <a:pt x="1607" y="5545"/>
                  </a:cubicBezTo>
                  <a:lnTo>
                    <a:pt x="1386" y="5797"/>
                  </a:lnTo>
                  <a:cubicBezTo>
                    <a:pt x="1040" y="5356"/>
                    <a:pt x="788" y="4789"/>
                    <a:pt x="725" y="4159"/>
                  </a:cubicBezTo>
                  <a:lnTo>
                    <a:pt x="1040" y="4159"/>
                  </a:lnTo>
                  <a:cubicBezTo>
                    <a:pt x="1229" y="4159"/>
                    <a:pt x="1386" y="4001"/>
                    <a:pt x="1386" y="3812"/>
                  </a:cubicBezTo>
                  <a:cubicBezTo>
                    <a:pt x="1386" y="3623"/>
                    <a:pt x="1229" y="3466"/>
                    <a:pt x="1040" y="3466"/>
                  </a:cubicBezTo>
                  <a:lnTo>
                    <a:pt x="725" y="3466"/>
                  </a:lnTo>
                  <a:cubicBezTo>
                    <a:pt x="788" y="2867"/>
                    <a:pt x="1040" y="2331"/>
                    <a:pt x="1386" y="1859"/>
                  </a:cubicBezTo>
                  <a:lnTo>
                    <a:pt x="1607" y="2079"/>
                  </a:lnTo>
                  <a:cubicBezTo>
                    <a:pt x="1701" y="2174"/>
                    <a:pt x="1764" y="2205"/>
                    <a:pt x="1859" y="2205"/>
                  </a:cubicBezTo>
                  <a:cubicBezTo>
                    <a:pt x="1922" y="2205"/>
                    <a:pt x="2048" y="2174"/>
                    <a:pt x="2079" y="2079"/>
                  </a:cubicBezTo>
                  <a:cubicBezTo>
                    <a:pt x="2205" y="1953"/>
                    <a:pt x="2205" y="1733"/>
                    <a:pt x="2079" y="1607"/>
                  </a:cubicBezTo>
                  <a:lnTo>
                    <a:pt x="1859" y="1386"/>
                  </a:lnTo>
                  <a:cubicBezTo>
                    <a:pt x="2300" y="1008"/>
                    <a:pt x="2835" y="788"/>
                    <a:pt x="3466" y="693"/>
                  </a:cubicBezTo>
                  <a:lnTo>
                    <a:pt x="3466" y="1008"/>
                  </a:lnTo>
                  <a:cubicBezTo>
                    <a:pt x="3466" y="1229"/>
                    <a:pt x="3623" y="1386"/>
                    <a:pt x="3812" y="1386"/>
                  </a:cubicBezTo>
                  <a:cubicBezTo>
                    <a:pt x="4033" y="1386"/>
                    <a:pt x="4190" y="1229"/>
                    <a:pt x="4190" y="1008"/>
                  </a:cubicBezTo>
                  <a:lnTo>
                    <a:pt x="4190" y="693"/>
                  </a:lnTo>
                  <a:close/>
                  <a:moveTo>
                    <a:pt x="3812" y="0"/>
                  </a:moveTo>
                  <a:cubicBezTo>
                    <a:pt x="1733" y="0"/>
                    <a:pt x="0" y="1701"/>
                    <a:pt x="0" y="3812"/>
                  </a:cubicBezTo>
                  <a:cubicBezTo>
                    <a:pt x="0" y="5923"/>
                    <a:pt x="1701" y="7656"/>
                    <a:pt x="3812" y="7656"/>
                  </a:cubicBezTo>
                  <a:cubicBezTo>
                    <a:pt x="5923" y="7656"/>
                    <a:pt x="7656" y="5954"/>
                    <a:pt x="7656" y="3812"/>
                  </a:cubicBezTo>
                  <a:cubicBezTo>
                    <a:pt x="7656" y="1733"/>
                    <a:pt x="5954" y="0"/>
                    <a:pt x="3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831;p75">
              <a:extLst>
                <a:ext uri="{FF2B5EF4-FFF2-40B4-BE49-F238E27FC236}">
                  <a16:creationId xmlns:a16="http://schemas.microsoft.com/office/drawing/2014/main" id="{371C70A6-4FDD-7C5C-528B-193C120F6D9F}"/>
                </a:ext>
              </a:extLst>
            </p:cNvPr>
            <p:cNvSpPr/>
            <p:nvPr/>
          </p:nvSpPr>
          <p:spPr>
            <a:xfrm>
              <a:off x="1915750" y="2058450"/>
              <a:ext cx="35475" cy="52800"/>
            </a:xfrm>
            <a:custGeom>
              <a:avLst/>
              <a:gdLst/>
              <a:ahLst/>
              <a:cxnLst/>
              <a:rect l="l" t="t" r="r" b="b"/>
              <a:pathLst>
                <a:path w="1419" h="2112" extrusionOk="0">
                  <a:moveTo>
                    <a:pt x="347" y="0"/>
                  </a:moveTo>
                  <a:cubicBezTo>
                    <a:pt x="158" y="0"/>
                    <a:pt x="1" y="158"/>
                    <a:pt x="1" y="378"/>
                  </a:cubicBezTo>
                  <a:lnTo>
                    <a:pt x="1" y="1733"/>
                  </a:lnTo>
                  <a:cubicBezTo>
                    <a:pt x="1" y="1954"/>
                    <a:pt x="158" y="2111"/>
                    <a:pt x="347" y="2111"/>
                  </a:cubicBezTo>
                  <a:lnTo>
                    <a:pt x="1072" y="2111"/>
                  </a:lnTo>
                  <a:cubicBezTo>
                    <a:pt x="1261" y="2111"/>
                    <a:pt x="1418" y="1954"/>
                    <a:pt x="1418" y="1733"/>
                  </a:cubicBezTo>
                  <a:cubicBezTo>
                    <a:pt x="1418" y="1544"/>
                    <a:pt x="1261" y="1387"/>
                    <a:pt x="1072" y="1387"/>
                  </a:cubicBezTo>
                  <a:lnTo>
                    <a:pt x="725" y="1387"/>
                  </a:lnTo>
                  <a:lnTo>
                    <a:pt x="725" y="378"/>
                  </a:lnTo>
                  <a:cubicBezTo>
                    <a:pt x="725" y="158"/>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10832;p75">
            <a:extLst>
              <a:ext uri="{FF2B5EF4-FFF2-40B4-BE49-F238E27FC236}">
                <a16:creationId xmlns:a16="http://schemas.microsoft.com/office/drawing/2014/main" id="{CC9EEE30-2F5B-31C6-6A90-FF52118B21A3}"/>
              </a:ext>
            </a:extLst>
          </p:cNvPr>
          <p:cNvGrpSpPr/>
          <p:nvPr/>
        </p:nvGrpSpPr>
        <p:grpSpPr>
          <a:xfrm>
            <a:off x="10159795" y="3001637"/>
            <a:ext cx="500027" cy="550068"/>
            <a:chOff x="1790525" y="2319150"/>
            <a:chExt cx="267800" cy="294600"/>
          </a:xfrm>
          <a:solidFill>
            <a:schemeClr val="bg1"/>
          </a:solidFill>
        </p:grpSpPr>
        <p:sp>
          <p:nvSpPr>
            <p:cNvPr id="202" name="Google Shape;10833;p75">
              <a:extLst>
                <a:ext uri="{FF2B5EF4-FFF2-40B4-BE49-F238E27FC236}">
                  <a16:creationId xmlns:a16="http://schemas.microsoft.com/office/drawing/2014/main" id="{1A559957-E58E-C03C-D30E-FDAC5AD21BCC}"/>
                </a:ext>
              </a:extLst>
            </p:cNvPr>
            <p:cNvSpPr/>
            <p:nvPr/>
          </p:nvSpPr>
          <p:spPr>
            <a:xfrm>
              <a:off x="1881100" y="2423125"/>
              <a:ext cx="88225" cy="155175"/>
            </a:xfrm>
            <a:custGeom>
              <a:avLst/>
              <a:gdLst/>
              <a:ahLst/>
              <a:cxnLst/>
              <a:rect l="l" t="t" r="r" b="b"/>
              <a:pathLst>
                <a:path w="3529" h="6207" extrusionOk="0">
                  <a:moveTo>
                    <a:pt x="1418" y="1323"/>
                  </a:moveTo>
                  <a:lnTo>
                    <a:pt x="1418" y="2741"/>
                  </a:lnTo>
                  <a:lnTo>
                    <a:pt x="1072" y="2741"/>
                  </a:lnTo>
                  <a:cubicBezTo>
                    <a:pt x="882" y="2741"/>
                    <a:pt x="725" y="2583"/>
                    <a:pt x="725" y="2394"/>
                  </a:cubicBezTo>
                  <a:lnTo>
                    <a:pt x="725" y="1701"/>
                  </a:lnTo>
                  <a:cubicBezTo>
                    <a:pt x="725" y="1481"/>
                    <a:pt x="882" y="1323"/>
                    <a:pt x="1072" y="1323"/>
                  </a:cubicBezTo>
                  <a:close/>
                  <a:moveTo>
                    <a:pt x="2458" y="3466"/>
                  </a:moveTo>
                  <a:cubicBezTo>
                    <a:pt x="2647" y="3466"/>
                    <a:pt x="2804" y="3623"/>
                    <a:pt x="2804" y="3812"/>
                  </a:cubicBezTo>
                  <a:lnTo>
                    <a:pt x="2804" y="4537"/>
                  </a:lnTo>
                  <a:cubicBezTo>
                    <a:pt x="2804" y="4726"/>
                    <a:pt x="2647" y="4883"/>
                    <a:pt x="2458" y="4883"/>
                  </a:cubicBezTo>
                  <a:lnTo>
                    <a:pt x="2111" y="4883"/>
                  </a:lnTo>
                  <a:lnTo>
                    <a:pt x="2111" y="3466"/>
                  </a:lnTo>
                  <a:close/>
                  <a:moveTo>
                    <a:pt x="1796" y="0"/>
                  </a:moveTo>
                  <a:cubicBezTo>
                    <a:pt x="1576" y="0"/>
                    <a:pt x="1418" y="158"/>
                    <a:pt x="1418" y="347"/>
                  </a:cubicBezTo>
                  <a:lnTo>
                    <a:pt x="1418" y="693"/>
                  </a:lnTo>
                  <a:lnTo>
                    <a:pt x="1072" y="693"/>
                  </a:lnTo>
                  <a:cubicBezTo>
                    <a:pt x="473" y="693"/>
                    <a:pt x="63" y="1166"/>
                    <a:pt x="63" y="1733"/>
                  </a:cubicBezTo>
                  <a:lnTo>
                    <a:pt x="63" y="2426"/>
                  </a:lnTo>
                  <a:cubicBezTo>
                    <a:pt x="63" y="3025"/>
                    <a:pt x="536" y="3466"/>
                    <a:pt x="1072" y="3466"/>
                  </a:cubicBezTo>
                  <a:lnTo>
                    <a:pt x="1418" y="3466"/>
                  </a:lnTo>
                  <a:lnTo>
                    <a:pt x="1418" y="4852"/>
                  </a:lnTo>
                  <a:lnTo>
                    <a:pt x="1072" y="4852"/>
                  </a:lnTo>
                  <a:cubicBezTo>
                    <a:pt x="882" y="4852"/>
                    <a:pt x="725" y="4694"/>
                    <a:pt x="725" y="4474"/>
                  </a:cubicBezTo>
                  <a:cubicBezTo>
                    <a:pt x="725" y="4285"/>
                    <a:pt x="567" y="4127"/>
                    <a:pt x="378" y="4127"/>
                  </a:cubicBezTo>
                  <a:cubicBezTo>
                    <a:pt x="158" y="4127"/>
                    <a:pt x="0" y="4285"/>
                    <a:pt x="0" y="4474"/>
                  </a:cubicBezTo>
                  <a:cubicBezTo>
                    <a:pt x="0" y="5072"/>
                    <a:pt x="473" y="5513"/>
                    <a:pt x="1040" y="5513"/>
                  </a:cubicBezTo>
                  <a:lnTo>
                    <a:pt x="1387" y="5513"/>
                  </a:lnTo>
                  <a:lnTo>
                    <a:pt x="1387" y="5860"/>
                  </a:lnTo>
                  <a:cubicBezTo>
                    <a:pt x="1387" y="6049"/>
                    <a:pt x="1544" y="6207"/>
                    <a:pt x="1733" y="6207"/>
                  </a:cubicBezTo>
                  <a:cubicBezTo>
                    <a:pt x="1954" y="6207"/>
                    <a:pt x="2111" y="6049"/>
                    <a:pt x="2111" y="5860"/>
                  </a:cubicBezTo>
                  <a:lnTo>
                    <a:pt x="2111" y="5545"/>
                  </a:lnTo>
                  <a:lnTo>
                    <a:pt x="2458" y="5545"/>
                  </a:lnTo>
                  <a:cubicBezTo>
                    <a:pt x="3056" y="5545"/>
                    <a:pt x="3466" y="5072"/>
                    <a:pt x="3466" y="4537"/>
                  </a:cubicBezTo>
                  <a:lnTo>
                    <a:pt x="3466" y="3812"/>
                  </a:lnTo>
                  <a:cubicBezTo>
                    <a:pt x="3466" y="3214"/>
                    <a:pt x="2993" y="2804"/>
                    <a:pt x="2458" y="2804"/>
                  </a:cubicBezTo>
                  <a:lnTo>
                    <a:pt x="2111" y="2804"/>
                  </a:lnTo>
                  <a:lnTo>
                    <a:pt x="2111" y="1386"/>
                  </a:lnTo>
                  <a:lnTo>
                    <a:pt x="2458" y="1386"/>
                  </a:lnTo>
                  <a:cubicBezTo>
                    <a:pt x="2647" y="1386"/>
                    <a:pt x="2804" y="1544"/>
                    <a:pt x="2804" y="1733"/>
                  </a:cubicBezTo>
                  <a:cubicBezTo>
                    <a:pt x="2804" y="1922"/>
                    <a:pt x="2962" y="2079"/>
                    <a:pt x="3151" y="2079"/>
                  </a:cubicBezTo>
                  <a:cubicBezTo>
                    <a:pt x="3371" y="2079"/>
                    <a:pt x="3529" y="1922"/>
                    <a:pt x="3529" y="1733"/>
                  </a:cubicBezTo>
                  <a:cubicBezTo>
                    <a:pt x="3529" y="1134"/>
                    <a:pt x="3056" y="693"/>
                    <a:pt x="2489" y="693"/>
                  </a:cubicBezTo>
                  <a:lnTo>
                    <a:pt x="2143" y="693"/>
                  </a:lnTo>
                  <a:lnTo>
                    <a:pt x="2143" y="347"/>
                  </a:lnTo>
                  <a:cubicBezTo>
                    <a:pt x="2143" y="158"/>
                    <a:pt x="1985"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834;p75">
              <a:extLst>
                <a:ext uri="{FF2B5EF4-FFF2-40B4-BE49-F238E27FC236}">
                  <a16:creationId xmlns:a16="http://schemas.microsoft.com/office/drawing/2014/main" id="{94681AE8-B9A6-FCBC-049E-4A35B6BE820E}"/>
                </a:ext>
              </a:extLst>
            </p:cNvPr>
            <p:cNvSpPr/>
            <p:nvPr/>
          </p:nvSpPr>
          <p:spPr>
            <a:xfrm>
              <a:off x="1790525" y="2319150"/>
              <a:ext cx="267800" cy="294600"/>
            </a:xfrm>
            <a:custGeom>
              <a:avLst/>
              <a:gdLst/>
              <a:ahLst/>
              <a:cxnLst/>
              <a:rect l="l" t="t" r="r" b="b"/>
              <a:pathLst>
                <a:path w="10712" h="11784" extrusionOk="0">
                  <a:moveTo>
                    <a:pt x="6427" y="662"/>
                  </a:moveTo>
                  <a:cubicBezTo>
                    <a:pt x="6837" y="662"/>
                    <a:pt x="7152" y="977"/>
                    <a:pt x="7152" y="1355"/>
                  </a:cubicBezTo>
                  <a:cubicBezTo>
                    <a:pt x="7152" y="1765"/>
                    <a:pt x="6837" y="2080"/>
                    <a:pt x="6427" y="2080"/>
                  </a:cubicBezTo>
                  <a:lnTo>
                    <a:pt x="6427" y="1702"/>
                  </a:lnTo>
                  <a:cubicBezTo>
                    <a:pt x="6427" y="1513"/>
                    <a:pt x="6270" y="1355"/>
                    <a:pt x="6081" y="1355"/>
                  </a:cubicBezTo>
                  <a:lnTo>
                    <a:pt x="4695" y="1355"/>
                  </a:lnTo>
                  <a:cubicBezTo>
                    <a:pt x="4505" y="1355"/>
                    <a:pt x="4348" y="1513"/>
                    <a:pt x="4348" y="1702"/>
                  </a:cubicBezTo>
                  <a:lnTo>
                    <a:pt x="4348" y="2080"/>
                  </a:lnTo>
                  <a:cubicBezTo>
                    <a:pt x="3938" y="2017"/>
                    <a:pt x="3623" y="1765"/>
                    <a:pt x="3623" y="1355"/>
                  </a:cubicBezTo>
                  <a:cubicBezTo>
                    <a:pt x="3623" y="977"/>
                    <a:pt x="3938" y="662"/>
                    <a:pt x="4348" y="662"/>
                  </a:cubicBezTo>
                  <a:close/>
                  <a:moveTo>
                    <a:pt x="5734" y="2017"/>
                  </a:moveTo>
                  <a:lnTo>
                    <a:pt x="5734" y="2741"/>
                  </a:lnTo>
                  <a:lnTo>
                    <a:pt x="5010" y="2741"/>
                  </a:lnTo>
                  <a:lnTo>
                    <a:pt x="5010" y="2017"/>
                  </a:lnTo>
                  <a:close/>
                  <a:moveTo>
                    <a:pt x="1418" y="1985"/>
                  </a:moveTo>
                  <a:lnTo>
                    <a:pt x="1859" y="2489"/>
                  </a:lnTo>
                  <a:lnTo>
                    <a:pt x="1355" y="2930"/>
                  </a:lnTo>
                  <a:lnTo>
                    <a:pt x="914" y="2426"/>
                  </a:lnTo>
                  <a:lnTo>
                    <a:pt x="1418" y="1985"/>
                  </a:lnTo>
                  <a:close/>
                  <a:moveTo>
                    <a:pt x="9357" y="1985"/>
                  </a:moveTo>
                  <a:lnTo>
                    <a:pt x="9861" y="2426"/>
                  </a:lnTo>
                  <a:lnTo>
                    <a:pt x="9420" y="2930"/>
                  </a:lnTo>
                  <a:lnTo>
                    <a:pt x="8916" y="2489"/>
                  </a:lnTo>
                  <a:lnTo>
                    <a:pt x="9357" y="1985"/>
                  </a:lnTo>
                  <a:close/>
                  <a:moveTo>
                    <a:pt x="5356" y="3434"/>
                  </a:moveTo>
                  <a:cubicBezTo>
                    <a:pt x="7467" y="3434"/>
                    <a:pt x="9200" y="5167"/>
                    <a:pt x="9200" y="7278"/>
                  </a:cubicBezTo>
                  <a:cubicBezTo>
                    <a:pt x="9200" y="9389"/>
                    <a:pt x="7498" y="11090"/>
                    <a:pt x="5356" y="11090"/>
                  </a:cubicBezTo>
                  <a:cubicBezTo>
                    <a:pt x="3277" y="11090"/>
                    <a:pt x="1544" y="9357"/>
                    <a:pt x="1544" y="7278"/>
                  </a:cubicBezTo>
                  <a:cubicBezTo>
                    <a:pt x="1576" y="5136"/>
                    <a:pt x="3277" y="3434"/>
                    <a:pt x="5356" y="3434"/>
                  </a:cubicBezTo>
                  <a:close/>
                  <a:moveTo>
                    <a:pt x="4316" y="0"/>
                  </a:moveTo>
                  <a:cubicBezTo>
                    <a:pt x="3560" y="0"/>
                    <a:pt x="2930" y="631"/>
                    <a:pt x="2930" y="1387"/>
                  </a:cubicBezTo>
                  <a:cubicBezTo>
                    <a:pt x="2930" y="2143"/>
                    <a:pt x="3560" y="2773"/>
                    <a:pt x="4316" y="2773"/>
                  </a:cubicBezTo>
                  <a:lnTo>
                    <a:pt x="4316" y="2899"/>
                  </a:lnTo>
                  <a:cubicBezTo>
                    <a:pt x="3749" y="3025"/>
                    <a:pt x="3214" y="3277"/>
                    <a:pt x="2741" y="3592"/>
                  </a:cubicBezTo>
                  <a:lnTo>
                    <a:pt x="2269" y="3056"/>
                  </a:lnTo>
                  <a:lnTo>
                    <a:pt x="2521" y="2804"/>
                  </a:lnTo>
                  <a:cubicBezTo>
                    <a:pt x="2741" y="2678"/>
                    <a:pt x="2741" y="2458"/>
                    <a:pt x="2615" y="2332"/>
                  </a:cubicBezTo>
                  <a:lnTo>
                    <a:pt x="1702" y="1292"/>
                  </a:lnTo>
                  <a:cubicBezTo>
                    <a:pt x="1631" y="1203"/>
                    <a:pt x="1530" y="1165"/>
                    <a:pt x="1432" y="1165"/>
                  </a:cubicBezTo>
                  <a:cubicBezTo>
                    <a:pt x="1357" y="1165"/>
                    <a:pt x="1284" y="1188"/>
                    <a:pt x="1229" y="1229"/>
                  </a:cubicBezTo>
                  <a:lnTo>
                    <a:pt x="158" y="2143"/>
                  </a:lnTo>
                  <a:cubicBezTo>
                    <a:pt x="0" y="2269"/>
                    <a:pt x="0" y="2489"/>
                    <a:pt x="126" y="2615"/>
                  </a:cubicBezTo>
                  <a:lnTo>
                    <a:pt x="1040" y="3687"/>
                  </a:lnTo>
                  <a:cubicBezTo>
                    <a:pt x="1106" y="3770"/>
                    <a:pt x="1199" y="3809"/>
                    <a:pt x="1291" y="3809"/>
                  </a:cubicBezTo>
                  <a:cubicBezTo>
                    <a:pt x="1372" y="3809"/>
                    <a:pt x="1453" y="3778"/>
                    <a:pt x="1513" y="3718"/>
                  </a:cubicBezTo>
                  <a:lnTo>
                    <a:pt x="1796" y="3498"/>
                  </a:lnTo>
                  <a:lnTo>
                    <a:pt x="2269" y="4033"/>
                  </a:lnTo>
                  <a:cubicBezTo>
                    <a:pt x="1387" y="4852"/>
                    <a:pt x="882" y="6018"/>
                    <a:pt x="882" y="7278"/>
                  </a:cubicBezTo>
                  <a:cubicBezTo>
                    <a:pt x="882" y="9735"/>
                    <a:pt x="2899" y="11783"/>
                    <a:pt x="5356" y="11783"/>
                  </a:cubicBezTo>
                  <a:cubicBezTo>
                    <a:pt x="7845" y="11783"/>
                    <a:pt x="9861" y="9735"/>
                    <a:pt x="9861" y="7278"/>
                  </a:cubicBezTo>
                  <a:cubicBezTo>
                    <a:pt x="9861" y="6081"/>
                    <a:pt x="9389" y="4915"/>
                    <a:pt x="8475" y="4033"/>
                  </a:cubicBezTo>
                  <a:lnTo>
                    <a:pt x="8948" y="3498"/>
                  </a:lnTo>
                  <a:lnTo>
                    <a:pt x="9231" y="3718"/>
                  </a:lnTo>
                  <a:cubicBezTo>
                    <a:pt x="9306" y="3778"/>
                    <a:pt x="9387" y="3809"/>
                    <a:pt x="9465" y="3809"/>
                  </a:cubicBezTo>
                  <a:cubicBezTo>
                    <a:pt x="9553" y="3809"/>
                    <a:pt x="9637" y="3770"/>
                    <a:pt x="9704" y="3687"/>
                  </a:cubicBezTo>
                  <a:lnTo>
                    <a:pt x="10617" y="2615"/>
                  </a:lnTo>
                  <a:cubicBezTo>
                    <a:pt x="10712" y="2458"/>
                    <a:pt x="10712" y="2269"/>
                    <a:pt x="10554" y="2143"/>
                  </a:cubicBezTo>
                  <a:lnTo>
                    <a:pt x="9515" y="1229"/>
                  </a:lnTo>
                  <a:cubicBezTo>
                    <a:pt x="9446" y="1188"/>
                    <a:pt x="9365" y="1165"/>
                    <a:pt x="9288" y="1165"/>
                  </a:cubicBezTo>
                  <a:cubicBezTo>
                    <a:pt x="9189" y="1165"/>
                    <a:pt x="9095" y="1203"/>
                    <a:pt x="9042" y="1292"/>
                  </a:cubicBezTo>
                  <a:lnTo>
                    <a:pt x="8129" y="2332"/>
                  </a:lnTo>
                  <a:cubicBezTo>
                    <a:pt x="8003" y="2489"/>
                    <a:pt x="8003" y="2710"/>
                    <a:pt x="8160" y="2804"/>
                  </a:cubicBezTo>
                  <a:lnTo>
                    <a:pt x="8444" y="3056"/>
                  </a:lnTo>
                  <a:lnTo>
                    <a:pt x="7971" y="3592"/>
                  </a:lnTo>
                  <a:cubicBezTo>
                    <a:pt x="7498" y="3245"/>
                    <a:pt x="6931" y="3025"/>
                    <a:pt x="6396" y="2899"/>
                  </a:cubicBezTo>
                  <a:lnTo>
                    <a:pt x="6396" y="2773"/>
                  </a:lnTo>
                  <a:cubicBezTo>
                    <a:pt x="7152" y="2773"/>
                    <a:pt x="7782" y="2143"/>
                    <a:pt x="7782" y="1387"/>
                  </a:cubicBezTo>
                  <a:cubicBezTo>
                    <a:pt x="7782" y="631"/>
                    <a:pt x="7152" y="0"/>
                    <a:pt x="6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10835;p75">
            <a:extLst>
              <a:ext uri="{FF2B5EF4-FFF2-40B4-BE49-F238E27FC236}">
                <a16:creationId xmlns:a16="http://schemas.microsoft.com/office/drawing/2014/main" id="{A2D32B51-BD82-DF5E-F0A4-1A0A27D6E145}"/>
              </a:ext>
            </a:extLst>
          </p:cNvPr>
          <p:cNvSpPr/>
          <p:nvPr/>
        </p:nvSpPr>
        <p:spPr>
          <a:xfrm>
            <a:off x="10132484" y="3698537"/>
            <a:ext cx="554502" cy="554455"/>
          </a:xfrm>
          <a:custGeom>
            <a:avLst/>
            <a:gdLst/>
            <a:ahLst/>
            <a:cxnLst/>
            <a:rect l="l" t="t" r="r" b="b"/>
            <a:pathLst>
              <a:path w="11879" h="11878" extrusionOk="0">
                <a:moveTo>
                  <a:pt x="5892" y="693"/>
                </a:moveTo>
                <a:cubicBezTo>
                  <a:pt x="6302" y="693"/>
                  <a:pt x="6617" y="1008"/>
                  <a:pt x="6617" y="1418"/>
                </a:cubicBezTo>
                <a:cubicBezTo>
                  <a:pt x="6617" y="1796"/>
                  <a:pt x="6302" y="2111"/>
                  <a:pt x="5892" y="2111"/>
                </a:cubicBezTo>
                <a:cubicBezTo>
                  <a:pt x="5514" y="2111"/>
                  <a:pt x="5199" y="1796"/>
                  <a:pt x="5199" y="1418"/>
                </a:cubicBezTo>
                <a:cubicBezTo>
                  <a:pt x="5231" y="1008"/>
                  <a:pt x="5546" y="693"/>
                  <a:pt x="5892" y="693"/>
                </a:cubicBezTo>
                <a:close/>
                <a:moveTo>
                  <a:pt x="5892" y="2741"/>
                </a:moveTo>
                <a:cubicBezTo>
                  <a:pt x="6837" y="2741"/>
                  <a:pt x="7625" y="3529"/>
                  <a:pt x="7625" y="4505"/>
                </a:cubicBezTo>
                <a:lnTo>
                  <a:pt x="7625" y="5545"/>
                </a:lnTo>
                <a:lnTo>
                  <a:pt x="4159" y="5545"/>
                </a:lnTo>
                <a:lnTo>
                  <a:pt x="4159" y="4505"/>
                </a:lnTo>
                <a:cubicBezTo>
                  <a:pt x="4159" y="3529"/>
                  <a:pt x="4947" y="2741"/>
                  <a:pt x="5892" y="2741"/>
                </a:cubicBezTo>
                <a:close/>
                <a:moveTo>
                  <a:pt x="8381" y="5104"/>
                </a:moveTo>
                <a:cubicBezTo>
                  <a:pt x="9326" y="5356"/>
                  <a:pt x="9767" y="5703"/>
                  <a:pt x="9767" y="5892"/>
                </a:cubicBezTo>
                <a:cubicBezTo>
                  <a:pt x="9767" y="6238"/>
                  <a:pt x="8381" y="6931"/>
                  <a:pt x="5955" y="6931"/>
                </a:cubicBezTo>
                <a:cubicBezTo>
                  <a:pt x="5898" y="6932"/>
                  <a:pt x="5842" y="6932"/>
                  <a:pt x="5787" y="6932"/>
                </a:cubicBezTo>
                <a:cubicBezTo>
                  <a:pt x="3434" y="6932"/>
                  <a:pt x="2112" y="6292"/>
                  <a:pt x="2112" y="5892"/>
                </a:cubicBezTo>
                <a:cubicBezTo>
                  <a:pt x="2112" y="5703"/>
                  <a:pt x="2553" y="5388"/>
                  <a:pt x="3498" y="5104"/>
                </a:cubicBezTo>
                <a:lnTo>
                  <a:pt x="3498" y="5892"/>
                </a:lnTo>
                <a:cubicBezTo>
                  <a:pt x="3498" y="6081"/>
                  <a:pt x="3655" y="6238"/>
                  <a:pt x="3844" y="6238"/>
                </a:cubicBezTo>
                <a:lnTo>
                  <a:pt x="8034" y="6238"/>
                </a:lnTo>
                <a:cubicBezTo>
                  <a:pt x="8223" y="6238"/>
                  <a:pt x="8381" y="6081"/>
                  <a:pt x="8381" y="5892"/>
                </a:cubicBezTo>
                <a:lnTo>
                  <a:pt x="8381" y="5104"/>
                </a:lnTo>
                <a:close/>
                <a:moveTo>
                  <a:pt x="1765" y="10428"/>
                </a:moveTo>
                <a:cubicBezTo>
                  <a:pt x="2427" y="10428"/>
                  <a:pt x="2805" y="10680"/>
                  <a:pt x="2805" y="10775"/>
                </a:cubicBezTo>
                <a:cubicBezTo>
                  <a:pt x="2805" y="10869"/>
                  <a:pt x="2427" y="11121"/>
                  <a:pt x="1765" y="11121"/>
                </a:cubicBezTo>
                <a:cubicBezTo>
                  <a:pt x="1072" y="11121"/>
                  <a:pt x="694" y="10869"/>
                  <a:pt x="694" y="10775"/>
                </a:cubicBezTo>
                <a:cubicBezTo>
                  <a:pt x="694" y="10712"/>
                  <a:pt x="1072" y="10428"/>
                  <a:pt x="1765" y="10428"/>
                </a:cubicBezTo>
                <a:close/>
                <a:moveTo>
                  <a:pt x="5955" y="10428"/>
                </a:moveTo>
                <a:cubicBezTo>
                  <a:pt x="6617" y="10428"/>
                  <a:pt x="6963" y="10712"/>
                  <a:pt x="6963" y="10775"/>
                </a:cubicBezTo>
                <a:cubicBezTo>
                  <a:pt x="6963" y="10869"/>
                  <a:pt x="6617" y="11121"/>
                  <a:pt x="5955" y="11121"/>
                </a:cubicBezTo>
                <a:cubicBezTo>
                  <a:pt x="5262" y="11121"/>
                  <a:pt x="4915" y="10869"/>
                  <a:pt x="4915" y="10775"/>
                </a:cubicBezTo>
                <a:cubicBezTo>
                  <a:pt x="4915" y="10712"/>
                  <a:pt x="5262" y="10428"/>
                  <a:pt x="5955" y="10428"/>
                </a:cubicBezTo>
                <a:close/>
                <a:moveTo>
                  <a:pt x="10082" y="10428"/>
                </a:moveTo>
                <a:cubicBezTo>
                  <a:pt x="10775" y="10428"/>
                  <a:pt x="11153" y="10680"/>
                  <a:pt x="11153" y="10775"/>
                </a:cubicBezTo>
                <a:cubicBezTo>
                  <a:pt x="11153" y="10869"/>
                  <a:pt x="10775" y="11121"/>
                  <a:pt x="10082" y="11121"/>
                </a:cubicBezTo>
                <a:cubicBezTo>
                  <a:pt x="9421" y="11121"/>
                  <a:pt x="9043" y="10869"/>
                  <a:pt x="9043" y="10775"/>
                </a:cubicBezTo>
                <a:cubicBezTo>
                  <a:pt x="9043" y="10712"/>
                  <a:pt x="9421" y="10428"/>
                  <a:pt x="10082" y="10428"/>
                </a:cubicBezTo>
                <a:close/>
                <a:moveTo>
                  <a:pt x="5987" y="0"/>
                </a:moveTo>
                <a:cubicBezTo>
                  <a:pt x="5231" y="0"/>
                  <a:pt x="4600" y="630"/>
                  <a:pt x="4600" y="1355"/>
                </a:cubicBezTo>
                <a:cubicBezTo>
                  <a:pt x="4600" y="1733"/>
                  <a:pt x="4726" y="2016"/>
                  <a:pt x="4947" y="2300"/>
                </a:cubicBezTo>
                <a:cubicBezTo>
                  <a:pt x="4159" y="2710"/>
                  <a:pt x="3624" y="3497"/>
                  <a:pt x="3561" y="4442"/>
                </a:cubicBezTo>
                <a:cubicBezTo>
                  <a:pt x="2742" y="4631"/>
                  <a:pt x="1481" y="5072"/>
                  <a:pt x="1481" y="5923"/>
                </a:cubicBezTo>
                <a:cubicBezTo>
                  <a:pt x="1481" y="6679"/>
                  <a:pt x="2427" y="7120"/>
                  <a:pt x="3151" y="7309"/>
                </a:cubicBezTo>
                <a:lnTo>
                  <a:pt x="1954" y="9798"/>
                </a:lnTo>
                <a:lnTo>
                  <a:pt x="1828" y="9798"/>
                </a:lnTo>
                <a:cubicBezTo>
                  <a:pt x="851" y="9798"/>
                  <a:pt x="64" y="10239"/>
                  <a:pt x="64" y="10806"/>
                </a:cubicBezTo>
                <a:cubicBezTo>
                  <a:pt x="1" y="11373"/>
                  <a:pt x="725" y="11846"/>
                  <a:pt x="1765" y="11846"/>
                </a:cubicBezTo>
                <a:cubicBezTo>
                  <a:pt x="2679" y="11846"/>
                  <a:pt x="3498" y="11436"/>
                  <a:pt x="3498" y="10806"/>
                </a:cubicBezTo>
                <a:cubicBezTo>
                  <a:pt x="3498" y="10334"/>
                  <a:pt x="3057" y="10019"/>
                  <a:pt x="2584" y="9924"/>
                </a:cubicBezTo>
                <a:lnTo>
                  <a:pt x="3781" y="7498"/>
                </a:lnTo>
                <a:cubicBezTo>
                  <a:pt x="4317" y="7624"/>
                  <a:pt x="4947" y="7656"/>
                  <a:pt x="5577" y="7719"/>
                </a:cubicBezTo>
                <a:lnTo>
                  <a:pt x="5577" y="9830"/>
                </a:lnTo>
                <a:cubicBezTo>
                  <a:pt x="4947" y="9924"/>
                  <a:pt x="4222" y="10239"/>
                  <a:pt x="4222" y="10869"/>
                </a:cubicBezTo>
                <a:cubicBezTo>
                  <a:pt x="4222" y="11499"/>
                  <a:pt x="5041" y="11877"/>
                  <a:pt x="5955" y="11877"/>
                </a:cubicBezTo>
                <a:cubicBezTo>
                  <a:pt x="6837" y="11877"/>
                  <a:pt x="7688" y="11499"/>
                  <a:pt x="7688" y="10869"/>
                </a:cubicBezTo>
                <a:cubicBezTo>
                  <a:pt x="7688" y="10239"/>
                  <a:pt x="6932" y="9924"/>
                  <a:pt x="6302" y="9830"/>
                </a:cubicBezTo>
                <a:lnTo>
                  <a:pt x="6302" y="7719"/>
                </a:lnTo>
                <a:cubicBezTo>
                  <a:pt x="6932" y="7719"/>
                  <a:pt x="7562" y="7624"/>
                  <a:pt x="8097" y="7498"/>
                </a:cubicBezTo>
                <a:lnTo>
                  <a:pt x="9295" y="9924"/>
                </a:lnTo>
                <a:cubicBezTo>
                  <a:pt x="8822" y="10082"/>
                  <a:pt x="8381" y="10334"/>
                  <a:pt x="8381" y="10806"/>
                </a:cubicBezTo>
                <a:cubicBezTo>
                  <a:pt x="8381" y="11436"/>
                  <a:pt x="9200" y="11846"/>
                  <a:pt x="10114" y="11846"/>
                </a:cubicBezTo>
                <a:cubicBezTo>
                  <a:pt x="11090" y="11846"/>
                  <a:pt x="11878" y="11405"/>
                  <a:pt x="11878" y="10806"/>
                </a:cubicBezTo>
                <a:cubicBezTo>
                  <a:pt x="11878" y="10239"/>
                  <a:pt x="11153" y="9798"/>
                  <a:pt x="10114" y="9798"/>
                </a:cubicBezTo>
                <a:lnTo>
                  <a:pt x="9988" y="9798"/>
                </a:lnTo>
                <a:lnTo>
                  <a:pt x="8822" y="7309"/>
                </a:lnTo>
                <a:cubicBezTo>
                  <a:pt x="9515" y="7120"/>
                  <a:pt x="10460" y="6679"/>
                  <a:pt x="10460" y="5923"/>
                </a:cubicBezTo>
                <a:cubicBezTo>
                  <a:pt x="10460" y="5072"/>
                  <a:pt x="9200" y="4631"/>
                  <a:pt x="8381" y="4442"/>
                </a:cubicBezTo>
                <a:cubicBezTo>
                  <a:pt x="8350" y="3497"/>
                  <a:pt x="7782" y="2710"/>
                  <a:pt x="6995" y="2300"/>
                </a:cubicBezTo>
                <a:cubicBezTo>
                  <a:pt x="7247" y="2080"/>
                  <a:pt x="7341" y="1764"/>
                  <a:pt x="7341" y="1355"/>
                </a:cubicBezTo>
                <a:cubicBezTo>
                  <a:pt x="7341" y="630"/>
                  <a:pt x="6711" y="0"/>
                  <a:pt x="598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10836;p75">
            <a:extLst>
              <a:ext uri="{FF2B5EF4-FFF2-40B4-BE49-F238E27FC236}">
                <a16:creationId xmlns:a16="http://schemas.microsoft.com/office/drawing/2014/main" id="{AA03FED0-056D-B981-CA2A-9B67043FC7B0}"/>
              </a:ext>
            </a:extLst>
          </p:cNvPr>
          <p:cNvGrpSpPr/>
          <p:nvPr/>
        </p:nvGrpSpPr>
        <p:grpSpPr>
          <a:xfrm>
            <a:off x="8028156" y="4447336"/>
            <a:ext cx="553008" cy="551560"/>
            <a:chOff x="3599700" y="1954475"/>
            <a:chExt cx="296175" cy="295400"/>
          </a:xfrm>
          <a:solidFill>
            <a:schemeClr val="bg1"/>
          </a:solidFill>
        </p:grpSpPr>
        <p:sp>
          <p:nvSpPr>
            <p:cNvPr id="206" name="Google Shape;10837;p75">
              <a:extLst>
                <a:ext uri="{FF2B5EF4-FFF2-40B4-BE49-F238E27FC236}">
                  <a16:creationId xmlns:a16="http://schemas.microsoft.com/office/drawing/2014/main" id="{A8B30F72-0DBC-6BD1-A70A-1F4559644CFD}"/>
                </a:ext>
              </a:extLst>
            </p:cNvPr>
            <p:cNvSpPr/>
            <p:nvPr/>
          </p:nvSpPr>
          <p:spPr>
            <a:xfrm>
              <a:off x="3599700" y="1954475"/>
              <a:ext cx="296175" cy="295400"/>
            </a:xfrm>
            <a:custGeom>
              <a:avLst/>
              <a:gdLst/>
              <a:ahLst/>
              <a:cxnLst/>
              <a:rect l="l" t="t" r="r" b="b"/>
              <a:pathLst>
                <a:path w="11847" h="11816" extrusionOk="0">
                  <a:moveTo>
                    <a:pt x="3151" y="694"/>
                  </a:moveTo>
                  <a:cubicBezTo>
                    <a:pt x="3718" y="694"/>
                    <a:pt x="4159" y="1166"/>
                    <a:pt x="4159" y="1734"/>
                  </a:cubicBezTo>
                  <a:cubicBezTo>
                    <a:pt x="4159" y="2301"/>
                    <a:pt x="3686" y="2742"/>
                    <a:pt x="3151" y="2742"/>
                  </a:cubicBezTo>
                  <a:cubicBezTo>
                    <a:pt x="2584" y="2742"/>
                    <a:pt x="2111" y="2269"/>
                    <a:pt x="2111" y="1734"/>
                  </a:cubicBezTo>
                  <a:cubicBezTo>
                    <a:pt x="2080" y="1166"/>
                    <a:pt x="2552" y="694"/>
                    <a:pt x="3151" y="694"/>
                  </a:cubicBezTo>
                  <a:close/>
                  <a:moveTo>
                    <a:pt x="8727" y="694"/>
                  </a:moveTo>
                  <a:cubicBezTo>
                    <a:pt x="9326" y="694"/>
                    <a:pt x="9767" y="1166"/>
                    <a:pt x="9767" y="1734"/>
                  </a:cubicBezTo>
                  <a:cubicBezTo>
                    <a:pt x="9767" y="2301"/>
                    <a:pt x="9294" y="2742"/>
                    <a:pt x="8727" y="2742"/>
                  </a:cubicBezTo>
                  <a:cubicBezTo>
                    <a:pt x="8128" y="2742"/>
                    <a:pt x="7719" y="2269"/>
                    <a:pt x="7719" y="1734"/>
                  </a:cubicBezTo>
                  <a:cubicBezTo>
                    <a:pt x="7656" y="1166"/>
                    <a:pt x="8128" y="694"/>
                    <a:pt x="8727" y="694"/>
                  </a:cubicBezTo>
                  <a:close/>
                  <a:moveTo>
                    <a:pt x="5923" y="4852"/>
                  </a:moveTo>
                  <a:cubicBezTo>
                    <a:pt x="6522" y="4852"/>
                    <a:pt x="6994" y="5325"/>
                    <a:pt x="6994" y="5861"/>
                  </a:cubicBezTo>
                  <a:cubicBezTo>
                    <a:pt x="6994" y="6396"/>
                    <a:pt x="6522" y="6869"/>
                    <a:pt x="5923" y="6869"/>
                  </a:cubicBezTo>
                  <a:cubicBezTo>
                    <a:pt x="5356" y="6869"/>
                    <a:pt x="4883" y="6428"/>
                    <a:pt x="4883" y="5861"/>
                  </a:cubicBezTo>
                  <a:cubicBezTo>
                    <a:pt x="4883" y="5294"/>
                    <a:pt x="5356" y="4852"/>
                    <a:pt x="5923" y="4852"/>
                  </a:cubicBezTo>
                  <a:close/>
                  <a:moveTo>
                    <a:pt x="3151" y="3466"/>
                  </a:moveTo>
                  <a:cubicBezTo>
                    <a:pt x="3875" y="3466"/>
                    <a:pt x="4600" y="3813"/>
                    <a:pt x="5072" y="4380"/>
                  </a:cubicBezTo>
                  <a:cubicBezTo>
                    <a:pt x="4537" y="4695"/>
                    <a:pt x="4159" y="5231"/>
                    <a:pt x="4159" y="5861"/>
                  </a:cubicBezTo>
                  <a:cubicBezTo>
                    <a:pt x="4159" y="6239"/>
                    <a:pt x="4285" y="6617"/>
                    <a:pt x="4505" y="6900"/>
                  </a:cubicBezTo>
                  <a:lnTo>
                    <a:pt x="693" y="6900"/>
                  </a:lnTo>
                  <a:lnTo>
                    <a:pt x="693" y="5892"/>
                  </a:lnTo>
                  <a:cubicBezTo>
                    <a:pt x="693" y="4569"/>
                    <a:pt x="1796" y="3466"/>
                    <a:pt x="3151" y="3466"/>
                  </a:cubicBezTo>
                  <a:close/>
                  <a:moveTo>
                    <a:pt x="8696" y="3498"/>
                  </a:moveTo>
                  <a:cubicBezTo>
                    <a:pt x="10019" y="3498"/>
                    <a:pt x="11121" y="4600"/>
                    <a:pt x="11121" y="5955"/>
                  </a:cubicBezTo>
                  <a:lnTo>
                    <a:pt x="11121" y="6932"/>
                  </a:lnTo>
                  <a:lnTo>
                    <a:pt x="7309" y="6932"/>
                  </a:lnTo>
                  <a:cubicBezTo>
                    <a:pt x="7561" y="6617"/>
                    <a:pt x="7656" y="6270"/>
                    <a:pt x="7656" y="5892"/>
                  </a:cubicBezTo>
                  <a:cubicBezTo>
                    <a:pt x="7656" y="5262"/>
                    <a:pt x="7309" y="4726"/>
                    <a:pt x="6774" y="4411"/>
                  </a:cubicBezTo>
                  <a:cubicBezTo>
                    <a:pt x="7215" y="3813"/>
                    <a:pt x="7939" y="3498"/>
                    <a:pt x="8696" y="3498"/>
                  </a:cubicBezTo>
                  <a:close/>
                  <a:moveTo>
                    <a:pt x="5923" y="7625"/>
                  </a:moveTo>
                  <a:cubicBezTo>
                    <a:pt x="6207" y="7625"/>
                    <a:pt x="6490" y="7656"/>
                    <a:pt x="6711" y="7751"/>
                  </a:cubicBezTo>
                  <a:lnTo>
                    <a:pt x="5923" y="8791"/>
                  </a:lnTo>
                  <a:lnTo>
                    <a:pt x="5135" y="7751"/>
                  </a:lnTo>
                  <a:cubicBezTo>
                    <a:pt x="5388" y="7688"/>
                    <a:pt x="5671" y="7625"/>
                    <a:pt x="5923" y="7625"/>
                  </a:cubicBezTo>
                  <a:close/>
                  <a:moveTo>
                    <a:pt x="4505" y="8066"/>
                  </a:moveTo>
                  <a:lnTo>
                    <a:pt x="5577" y="9484"/>
                  </a:lnTo>
                  <a:lnTo>
                    <a:pt x="5577" y="11153"/>
                  </a:lnTo>
                  <a:lnTo>
                    <a:pt x="3497" y="11153"/>
                  </a:lnTo>
                  <a:lnTo>
                    <a:pt x="3497" y="10019"/>
                  </a:lnTo>
                  <a:cubicBezTo>
                    <a:pt x="3497" y="9200"/>
                    <a:pt x="3875" y="8507"/>
                    <a:pt x="4505" y="8066"/>
                  </a:cubicBezTo>
                  <a:close/>
                  <a:moveTo>
                    <a:pt x="7341" y="8066"/>
                  </a:moveTo>
                  <a:cubicBezTo>
                    <a:pt x="7939" y="8507"/>
                    <a:pt x="8381" y="9263"/>
                    <a:pt x="8381" y="10051"/>
                  </a:cubicBezTo>
                  <a:lnTo>
                    <a:pt x="8381" y="11153"/>
                  </a:lnTo>
                  <a:lnTo>
                    <a:pt x="6301" y="11153"/>
                  </a:lnTo>
                  <a:lnTo>
                    <a:pt x="6301" y="9484"/>
                  </a:lnTo>
                  <a:lnTo>
                    <a:pt x="7341" y="8066"/>
                  </a:lnTo>
                  <a:close/>
                  <a:moveTo>
                    <a:pt x="3088" y="1"/>
                  </a:moveTo>
                  <a:cubicBezTo>
                    <a:pt x="2143" y="1"/>
                    <a:pt x="1355" y="788"/>
                    <a:pt x="1355" y="1734"/>
                  </a:cubicBezTo>
                  <a:cubicBezTo>
                    <a:pt x="1355" y="2238"/>
                    <a:pt x="1575" y="2679"/>
                    <a:pt x="1922" y="2994"/>
                  </a:cubicBezTo>
                  <a:cubicBezTo>
                    <a:pt x="788" y="3466"/>
                    <a:pt x="0" y="4569"/>
                    <a:pt x="0" y="5861"/>
                  </a:cubicBezTo>
                  <a:lnTo>
                    <a:pt x="0" y="7247"/>
                  </a:lnTo>
                  <a:cubicBezTo>
                    <a:pt x="0" y="7436"/>
                    <a:pt x="158" y="7593"/>
                    <a:pt x="347" y="7593"/>
                  </a:cubicBezTo>
                  <a:lnTo>
                    <a:pt x="3938" y="7593"/>
                  </a:lnTo>
                  <a:cubicBezTo>
                    <a:pt x="3214" y="8192"/>
                    <a:pt x="2741" y="9043"/>
                    <a:pt x="2741" y="10019"/>
                  </a:cubicBezTo>
                  <a:lnTo>
                    <a:pt x="2741" y="11437"/>
                  </a:lnTo>
                  <a:cubicBezTo>
                    <a:pt x="2741" y="11658"/>
                    <a:pt x="2899" y="11815"/>
                    <a:pt x="3088" y="11815"/>
                  </a:cubicBezTo>
                  <a:lnTo>
                    <a:pt x="8696" y="11815"/>
                  </a:lnTo>
                  <a:cubicBezTo>
                    <a:pt x="8885" y="11815"/>
                    <a:pt x="9042" y="11658"/>
                    <a:pt x="9042" y="11437"/>
                  </a:cubicBezTo>
                  <a:lnTo>
                    <a:pt x="9042" y="10019"/>
                  </a:lnTo>
                  <a:cubicBezTo>
                    <a:pt x="9042" y="9043"/>
                    <a:pt x="8570" y="8192"/>
                    <a:pt x="7876" y="7593"/>
                  </a:cubicBezTo>
                  <a:lnTo>
                    <a:pt x="11436" y="7593"/>
                  </a:lnTo>
                  <a:cubicBezTo>
                    <a:pt x="11657" y="7593"/>
                    <a:pt x="11815" y="7436"/>
                    <a:pt x="11815" y="7247"/>
                  </a:cubicBezTo>
                  <a:lnTo>
                    <a:pt x="11815" y="5861"/>
                  </a:lnTo>
                  <a:cubicBezTo>
                    <a:pt x="11846" y="4600"/>
                    <a:pt x="11027" y="3466"/>
                    <a:pt x="9861" y="2994"/>
                  </a:cubicBezTo>
                  <a:cubicBezTo>
                    <a:pt x="10239" y="2679"/>
                    <a:pt x="10428" y="2206"/>
                    <a:pt x="10428" y="1734"/>
                  </a:cubicBezTo>
                  <a:cubicBezTo>
                    <a:pt x="10428" y="788"/>
                    <a:pt x="9641" y="1"/>
                    <a:pt x="8696" y="1"/>
                  </a:cubicBezTo>
                  <a:cubicBezTo>
                    <a:pt x="7750" y="1"/>
                    <a:pt x="6963" y="788"/>
                    <a:pt x="6963" y="1734"/>
                  </a:cubicBezTo>
                  <a:cubicBezTo>
                    <a:pt x="6963" y="2238"/>
                    <a:pt x="7152" y="2679"/>
                    <a:pt x="7498" y="2994"/>
                  </a:cubicBezTo>
                  <a:cubicBezTo>
                    <a:pt x="6931" y="3214"/>
                    <a:pt x="6396" y="3624"/>
                    <a:pt x="6049" y="4159"/>
                  </a:cubicBezTo>
                  <a:lnTo>
                    <a:pt x="5734" y="4159"/>
                  </a:lnTo>
                  <a:cubicBezTo>
                    <a:pt x="5388" y="3655"/>
                    <a:pt x="4883" y="3214"/>
                    <a:pt x="4285" y="2994"/>
                  </a:cubicBezTo>
                  <a:cubicBezTo>
                    <a:pt x="4631" y="2679"/>
                    <a:pt x="4820" y="2238"/>
                    <a:pt x="4820" y="1734"/>
                  </a:cubicBezTo>
                  <a:cubicBezTo>
                    <a:pt x="4820" y="788"/>
                    <a:pt x="4033" y="1"/>
                    <a:pt x="3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838;p75">
              <a:extLst>
                <a:ext uri="{FF2B5EF4-FFF2-40B4-BE49-F238E27FC236}">
                  <a16:creationId xmlns:a16="http://schemas.microsoft.com/office/drawing/2014/main" id="{FE5FAC31-3698-E754-D210-188CBFE77C62}"/>
                </a:ext>
              </a:extLst>
            </p:cNvPr>
            <p:cNvSpPr/>
            <p:nvPr/>
          </p:nvSpPr>
          <p:spPr>
            <a:xfrm>
              <a:off x="3825750" y="2075775"/>
              <a:ext cx="35450" cy="17350"/>
            </a:xfrm>
            <a:custGeom>
              <a:avLst/>
              <a:gdLst/>
              <a:ahLst/>
              <a:cxnLst/>
              <a:rect l="l" t="t" r="r" b="b"/>
              <a:pathLst>
                <a:path w="1418" h="694" extrusionOk="0">
                  <a:moveTo>
                    <a:pt x="347" y="0"/>
                  </a:moveTo>
                  <a:cubicBezTo>
                    <a:pt x="158" y="0"/>
                    <a:pt x="0" y="158"/>
                    <a:pt x="0" y="347"/>
                  </a:cubicBezTo>
                  <a:cubicBezTo>
                    <a:pt x="0" y="536"/>
                    <a:pt x="158" y="694"/>
                    <a:pt x="347" y="694"/>
                  </a:cubicBezTo>
                  <a:lnTo>
                    <a:pt x="1071" y="694"/>
                  </a:lnTo>
                  <a:cubicBezTo>
                    <a:pt x="1260" y="694"/>
                    <a:pt x="1418" y="536"/>
                    <a:pt x="1418" y="347"/>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839;p75">
              <a:extLst>
                <a:ext uri="{FF2B5EF4-FFF2-40B4-BE49-F238E27FC236}">
                  <a16:creationId xmlns:a16="http://schemas.microsoft.com/office/drawing/2014/main" id="{3F371054-566F-28C1-0AA6-D9D925E03A72}"/>
                </a:ext>
              </a:extLst>
            </p:cNvPr>
            <p:cNvSpPr/>
            <p:nvPr/>
          </p:nvSpPr>
          <p:spPr>
            <a:xfrm>
              <a:off x="3633550" y="2075775"/>
              <a:ext cx="35475" cy="17350"/>
            </a:xfrm>
            <a:custGeom>
              <a:avLst/>
              <a:gdLst/>
              <a:ahLst/>
              <a:cxnLst/>
              <a:rect l="l" t="t" r="r" b="b"/>
              <a:pathLst>
                <a:path w="1419" h="694" extrusionOk="0">
                  <a:moveTo>
                    <a:pt x="379" y="0"/>
                  </a:moveTo>
                  <a:cubicBezTo>
                    <a:pt x="158" y="0"/>
                    <a:pt x="1" y="158"/>
                    <a:pt x="1" y="347"/>
                  </a:cubicBezTo>
                  <a:cubicBezTo>
                    <a:pt x="1" y="536"/>
                    <a:pt x="158" y="694"/>
                    <a:pt x="379" y="694"/>
                  </a:cubicBezTo>
                  <a:lnTo>
                    <a:pt x="1072" y="694"/>
                  </a:lnTo>
                  <a:cubicBezTo>
                    <a:pt x="1261" y="694"/>
                    <a:pt x="1419" y="536"/>
                    <a:pt x="1419" y="347"/>
                  </a:cubicBezTo>
                  <a:cubicBezTo>
                    <a:pt x="1419"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10840;p75">
            <a:extLst>
              <a:ext uri="{FF2B5EF4-FFF2-40B4-BE49-F238E27FC236}">
                <a16:creationId xmlns:a16="http://schemas.microsoft.com/office/drawing/2014/main" id="{E8B37596-75F5-48E2-9001-5CBD0D36BDC5}"/>
              </a:ext>
            </a:extLst>
          </p:cNvPr>
          <p:cNvGrpSpPr/>
          <p:nvPr/>
        </p:nvGrpSpPr>
        <p:grpSpPr>
          <a:xfrm>
            <a:off x="8029627" y="5221901"/>
            <a:ext cx="550068" cy="550068"/>
            <a:chOff x="3601275" y="2319150"/>
            <a:chExt cx="294600" cy="294600"/>
          </a:xfrm>
          <a:solidFill>
            <a:schemeClr val="bg1"/>
          </a:solidFill>
        </p:grpSpPr>
        <p:sp>
          <p:nvSpPr>
            <p:cNvPr id="210" name="Google Shape;10841;p75">
              <a:extLst>
                <a:ext uri="{FF2B5EF4-FFF2-40B4-BE49-F238E27FC236}">
                  <a16:creationId xmlns:a16="http://schemas.microsoft.com/office/drawing/2014/main" id="{B41FCE52-8CFC-B52B-5EFA-B60D739CB74D}"/>
                </a:ext>
              </a:extLst>
            </p:cNvPr>
            <p:cNvSpPr/>
            <p:nvPr/>
          </p:nvSpPr>
          <p:spPr>
            <a:xfrm>
              <a:off x="3601275" y="2319150"/>
              <a:ext cx="294600" cy="294600"/>
            </a:xfrm>
            <a:custGeom>
              <a:avLst/>
              <a:gdLst/>
              <a:ahLst/>
              <a:cxnLst/>
              <a:rect l="l" t="t" r="r" b="b"/>
              <a:pathLst>
                <a:path w="11784" h="11784" extrusionOk="0">
                  <a:moveTo>
                    <a:pt x="8223" y="694"/>
                  </a:moveTo>
                  <a:cubicBezTo>
                    <a:pt x="8696" y="725"/>
                    <a:pt x="9168" y="914"/>
                    <a:pt x="9546" y="1198"/>
                  </a:cubicBezTo>
                  <a:lnTo>
                    <a:pt x="7057" y="3687"/>
                  </a:lnTo>
                  <a:cubicBezTo>
                    <a:pt x="6774" y="3498"/>
                    <a:pt x="6459" y="3340"/>
                    <a:pt x="6144" y="3245"/>
                  </a:cubicBezTo>
                  <a:lnTo>
                    <a:pt x="8223" y="694"/>
                  </a:lnTo>
                  <a:close/>
                  <a:moveTo>
                    <a:pt x="10523" y="1198"/>
                  </a:moveTo>
                  <a:cubicBezTo>
                    <a:pt x="10838" y="1576"/>
                    <a:pt x="11027" y="2111"/>
                    <a:pt x="11027" y="2615"/>
                  </a:cubicBezTo>
                  <a:lnTo>
                    <a:pt x="8286" y="4852"/>
                  </a:lnTo>
                  <a:lnTo>
                    <a:pt x="7561" y="4159"/>
                  </a:lnTo>
                  <a:lnTo>
                    <a:pt x="10523" y="1198"/>
                  </a:lnTo>
                  <a:close/>
                  <a:moveTo>
                    <a:pt x="5592" y="3923"/>
                  </a:moveTo>
                  <a:cubicBezTo>
                    <a:pt x="6033" y="3923"/>
                    <a:pt x="6474" y="4096"/>
                    <a:pt x="6805" y="4443"/>
                  </a:cubicBezTo>
                  <a:cubicBezTo>
                    <a:pt x="7498" y="5104"/>
                    <a:pt x="7498" y="6207"/>
                    <a:pt x="6805" y="6869"/>
                  </a:cubicBezTo>
                  <a:cubicBezTo>
                    <a:pt x="6474" y="7199"/>
                    <a:pt x="6033" y="7365"/>
                    <a:pt x="5592" y="7365"/>
                  </a:cubicBezTo>
                  <a:cubicBezTo>
                    <a:pt x="5151" y="7365"/>
                    <a:pt x="4710" y="7199"/>
                    <a:pt x="4379" y="6869"/>
                  </a:cubicBezTo>
                  <a:cubicBezTo>
                    <a:pt x="3718" y="6207"/>
                    <a:pt x="3718" y="5104"/>
                    <a:pt x="4379" y="4443"/>
                  </a:cubicBezTo>
                  <a:cubicBezTo>
                    <a:pt x="4710" y="4096"/>
                    <a:pt x="5151" y="3923"/>
                    <a:pt x="5592" y="3923"/>
                  </a:cubicBezTo>
                  <a:close/>
                  <a:moveTo>
                    <a:pt x="8034" y="5577"/>
                  </a:moveTo>
                  <a:lnTo>
                    <a:pt x="8191" y="5734"/>
                  </a:lnTo>
                  <a:cubicBezTo>
                    <a:pt x="8696" y="6270"/>
                    <a:pt x="9326" y="6742"/>
                    <a:pt x="10019" y="7058"/>
                  </a:cubicBezTo>
                  <a:lnTo>
                    <a:pt x="9420" y="7278"/>
                  </a:lnTo>
                  <a:cubicBezTo>
                    <a:pt x="9263" y="7310"/>
                    <a:pt x="9168" y="7467"/>
                    <a:pt x="9168" y="7593"/>
                  </a:cubicBezTo>
                  <a:lnTo>
                    <a:pt x="9168" y="8066"/>
                  </a:lnTo>
                  <a:cubicBezTo>
                    <a:pt x="8601" y="7814"/>
                    <a:pt x="8034" y="7467"/>
                    <a:pt x="7561" y="7058"/>
                  </a:cubicBezTo>
                  <a:cubicBezTo>
                    <a:pt x="7876" y="6648"/>
                    <a:pt x="8034" y="6175"/>
                    <a:pt x="8034" y="5608"/>
                  </a:cubicBezTo>
                  <a:lnTo>
                    <a:pt x="8034" y="5577"/>
                  </a:lnTo>
                  <a:close/>
                  <a:moveTo>
                    <a:pt x="3245" y="6081"/>
                  </a:moveTo>
                  <a:cubicBezTo>
                    <a:pt x="3308" y="6427"/>
                    <a:pt x="3466" y="6806"/>
                    <a:pt x="3655" y="7058"/>
                  </a:cubicBezTo>
                  <a:lnTo>
                    <a:pt x="1197" y="9546"/>
                  </a:lnTo>
                  <a:cubicBezTo>
                    <a:pt x="882" y="9200"/>
                    <a:pt x="662" y="8696"/>
                    <a:pt x="630" y="8160"/>
                  </a:cubicBezTo>
                  <a:lnTo>
                    <a:pt x="3245" y="6081"/>
                  </a:lnTo>
                  <a:close/>
                  <a:moveTo>
                    <a:pt x="7057" y="7593"/>
                  </a:moveTo>
                  <a:cubicBezTo>
                    <a:pt x="7435" y="8066"/>
                    <a:pt x="7813" y="8601"/>
                    <a:pt x="8034" y="9200"/>
                  </a:cubicBezTo>
                  <a:lnTo>
                    <a:pt x="7561" y="9200"/>
                  </a:lnTo>
                  <a:cubicBezTo>
                    <a:pt x="7404" y="9200"/>
                    <a:pt x="7278" y="9263"/>
                    <a:pt x="7246" y="9420"/>
                  </a:cubicBezTo>
                  <a:lnTo>
                    <a:pt x="7057" y="10019"/>
                  </a:lnTo>
                  <a:cubicBezTo>
                    <a:pt x="6742" y="9357"/>
                    <a:pt x="6270" y="8727"/>
                    <a:pt x="5766" y="8223"/>
                  </a:cubicBezTo>
                  <a:lnTo>
                    <a:pt x="5608" y="8066"/>
                  </a:lnTo>
                  <a:lnTo>
                    <a:pt x="5640" y="8066"/>
                  </a:lnTo>
                  <a:cubicBezTo>
                    <a:pt x="6144" y="8066"/>
                    <a:pt x="6648" y="7877"/>
                    <a:pt x="7057" y="7593"/>
                  </a:cubicBezTo>
                  <a:close/>
                  <a:moveTo>
                    <a:pt x="4096" y="7625"/>
                  </a:moveTo>
                  <a:lnTo>
                    <a:pt x="4820" y="8318"/>
                  </a:lnTo>
                  <a:lnTo>
                    <a:pt x="2552" y="11090"/>
                  </a:lnTo>
                  <a:cubicBezTo>
                    <a:pt x="2048" y="11059"/>
                    <a:pt x="1575" y="10901"/>
                    <a:pt x="1134" y="10586"/>
                  </a:cubicBezTo>
                  <a:lnTo>
                    <a:pt x="4096" y="7625"/>
                  </a:lnTo>
                  <a:close/>
                  <a:moveTo>
                    <a:pt x="8160" y="0"/>
                  </a:moveTo>
                  <a:cubicBezTo>
                    <a:pt x="8034" y="0"/>
                    <a:pt x="7971" y="63"/>
                    <a:pt x="7876" y="126"/>
                  </a:cubicBezTo>
                  <a:lnTo>
                    <a:pt x="5356" y="3245"/>
                  </a:lnTo>
                  <a:cubicBezTo>
                    <a:pt x="4852" y="3308"/>
                    <a:pt x="4348" y="3529"/>
                    <a:pt x="3938" y="3970"/>
                  </a:cubicBezTo>
                  <a:cubicBezTo>
                    <a:pt x="3592" y="4317"/>
                    <a:pt x="3340" y="4758"/>
                    <a:pt x="3277" y="5262"/>
                  </a:cubicBezTo>
                  <a:lnTo>
                    <a:pt x="126" y="7782"/>
                  </a:lnTo>
                  <a:cubicBezTo>
                    <a:pt x="32" y="7845"/>
                    <a:pt x="0" y="7940"/>
                    <a:pt x="0" y="8066"/>
                  </a:cubicBezTo>
                  <a:cubicBezTo>
                    <a:pt x="0" y="8790"/>
                    <a:pt x="284" y="9546"/>
                    <a:pt x="756" y="10114"/>
                  </a:cubicBezTo>
                  <a:lnTo>
                    <a:pt x="473" y="10366"/>
                  </a:lnTo>
                  <a:cubicBezTo>
                    <a:pt x="410" y="10460"/>
                    <a:pt x="347" y="10523"/>
                    <a:pt x="347" y="10618"/>
                  </a:cubicBezTo>
                  <a:cubicBezTo>
                    <a:pt x="347" y="10681"/>
                    <a:pt x="410" y="10807"/>
                    <a:pt x="473" y="10838"/>
                  </a:cubicBezTo>
                  <a:cubicBezTo>
                    <a:pt x="1103" y="11468"/>
                    <a:pt x="1922" y="11783"/>
                    <a:pt x="2804" y="11783"/>
                  </a:cubicBezTo>
                  <a:cubicBezTo>
                    <a:pt x="2930" y="11783"/>
                    <a:pt x="2993" y="11752"/>
                    <a:pt x="3088" y="11657"/>
                  </a:cubicBezTo>
                  <a:lnTo>
                    <a:pt x="5388" y="8790"/>
                  </a:lnTo>
                  <a:cubicBezTo>
                    <a:pt x="6018" y="9452"/>
                    <a:pt x="6553" y="10303"/>
                    <a:pt x="6805" y="11153"/>
                  </a:cubicBezTo>
                  <a:cubicBezTo>
                    <a:pt x="6868" y="11311"/>
                    <a:pt x="7026" y="11405"/>
                    <a:pt x="7120" y="11405"/>
                  </a:cubicBezTo>
                  <a:cubicBezTo>
                    <a:pt x="7278" y="11405"/>
                    <a:pt x="7404" y="11311"/>
                    <a:pt x="7435" y="11153"/>
                  </a:cubicBezTo>
                  <a:lnTo>
                    <a:pt x="7845" y="9924"/>
                  </a:lnTo>
                  <a:lnTo>
                    <a:pt x="8601" y="9924"/>
                  </a:lnTo>
                  <a:cubicBezTo>
                    <a:pt x="8696" y="9924"/>
                    <a:pt x="8790" y="9893"/>
                    <a:pt x="8853" y="9767"/>
                  </a:cubicBezTo>
                  <a:cubicBezTo>
                    <a:pt x="8948" y="9704"/>
                    <a:pt x="8948" y="9578"/>
                    <a:pt x="8916" y="9452"/>
                  </a:cubicBezTo>
                  <a:cubicBezTo>
                    <a:pt x="8790" y="9137"/>
                    <a:pt x="8664" y="8822"/>
                    <a:pt x="8507" y="8507"/>
                  </a:cubicBezTo>
                  <a:lnTo>
                    <a:pt x="8507" y="8507"/>
                  </a:lnTo>
                  <a:cubicBezTo>
                    <a:pt x="8822" y="8664"/>
                    <a:pt x="9137" y="8790"/>
                    <a:pt x="9452" y="8916"/>
                  </a:cubicBezTo>
                  <a:cubicBezTo>
                    <a:pt x="9489" y="8926"/>
                    <a:pt x="9526" y="8929"/>
                    <a:pt x="9561" y="8929"/>
                  </a:cubicBezTo>
                  <a:cubicBezTo>
                    <a:pt x="9646" y="8929"/>
                    <a:pt x="9722" y="8907"/>
                    <a:pt x="9767" y="8885"/>
                  </a:cubicBezTo>
                  <a:cubicBezTo>
                    <a:pt x="9861" y="8790"/>
                    <a:pt x="9924" y="8727"/>
                    <a:pt x="9924" y="8601"/>
                  </a:cubicBezTo>
                  <a:lnTo>
                    <a:pt x="9924" y="7845"/>
                  </a:lnTo>
                  <a:lnTo>
                    <a:pt x="11153" y="7467"/>
                  </a:lnTo>
                  <a:cubicBezTo>
                    <a:pt x="11310" y="7404"/>
                    <a:pt x="11373" y="7247"/>
                    <a:pt x="11373" y="7152"/>
                  </a:cubicBezTo>
                  <a:cubicBezTo>
                    <a:pt x="11373" y="6995"/>
                    <a:pt x="11310" y="6869"/>
                    <a:pt x="11153" y="6837"/>
                  </a:cubicBezTo>
                  <a:cubicBezTo>
                    <a:pt x="10271" y="6553"/>
                    <a:pt x="9452" y="6049"/>
                    <a:pt x="8790" y="5419"/>
                  </a:cubicBezTo>
                  <a:lnTo>
                    <a:pt x="11657" y="3088"/>
                  </a:lnTo>
                  <a:cubicBezTo>
                    <a:pt x="11689" y="2962"/>
                    <a:pt x="11783" y="2867"/>
                    <a:pt x="11783" y="2773"/>
                  </a:cubicBezTo>
                  <a:cubicBezTo>
                    <a:pt x="11783" y="1922"/>
                    <a:pt x="11436" y="1072"/>
                    <a:pt x="10838" y="442"/>
                  </a:cubicBezTo>
                  <a:cubicBezTo>
                    <a:pt x="10775" y="379"/>
                    <a:pt x="10688" y="347"/>
                    <a:pt x="10602" y="347"/>
                  </a:cubicBezTo>
                  <a:cubicBezTo>
                    <a:pt x="10515" y="347"/>
                    <a:pt x="10428" y="379"/>
                    <a:pt x="10365" y="442"/>
                  </a:cubicBezTo>
                  <a:lnTo>
                    <a:pt x="10082" y="725"/>
                  </a:lnTo>
                  <a:cubicBezTo>
                    <a:pt x="9546" y="284"/>
                    <a:pt x="8853" y="0"/>
                    <a:pt x="8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0842;p75">
              <a:extLst>
                <a:ext uri="{FF2B5EF4-FFF2-40B4-BE49-F238E27FC236}">
                  <a16:creationId xmlns:a16="http://schemas.microsoft.com/office/drawing/2014/main" id="{56AF88D2-DFD5-D32D-CF90-B47B0691F6FC}"/>
                </a:ext>
              </a:extLst>
            </p:cNvPr>
            <p:cNvSpPr/>
            <p:nvPr/>
          </p:nvSpPr>
          <p:spPr>
            <a:xfrm>
              <a:off x="3713900" y="2434350"/>
              <a:ext cx="55950" cy="52200"/>
            </a:xfrm>
            <a:custGeom>
              <a:avLst/>
              <a:gdLst/>
              <a:ahLst/>
              <a:cxnLst/>
              <a:rect l="l" t="t" r="r" b="b"/>
              <a:pathLst>
                <a:path w="2238" h="2088" extrusionOk="0">
                  <a:moveTo>
                    <a:pt x="1087" y="685"/>
                  </a:moveTo>
                  <a:cubicBezTo>
                    <a:pt x="1174" y="685"/>
                    <a:pt x="1261" y="717"/>
                    <a:pt x="1324" y="780"/>
                  </a:cubicBezTo>
                  <a:cubicBezTo>
                    <a:pt x="1450" y="874"/>
                    <a:pt x="1450" y="1126"/>
                    <a:pt x="1324" y="1252"/>
                  </a:cubicBezTo>
                  <a:cubicBezTo>
                    <a:pt x="1261" y="1300"/>
                    <a:pt x="1174" y="1323"/>
                    <a:pt x="1087" y="1323"/>
                  </a:cubicBezTo>
                  <a:cubicBezTo>
                    <a:pt x="1001" y="1323"/>
                    <a:pt x="914" y="1300"/>
                    <a:pt x="851" y="1252"/>
                  </a:cubicBezTo>
                  <a:cubicBezTo>
                    <a:pt x="725" y="1126"/>
                    <a:pt x="725" y="937"/>
                    <a:pt x="851" y="780"/>
                  </a:cubicBezTo>
                  <a:cubicBezTo>
                    <a:pt x="914" y="717"/>
                    <a:pt x="1001" y="685"/>
                    <a:pt x="1087" y="685"/>
                  </a:cubicBezTo>
                  <a:close/>
                  <a:moveTo>
                    <a:pt x="1115" y="0"/>
                  </a:moveTo>
                  <a:cubicBezTo>
                    <a:pt x="851" y="0"/>
                    <a:pt x="583" y="102"/>
                    <a:pt x="378" y="307"/>
                  </a:cubicBezTo>
                  <a:cubicBezTo>
                    <a:pt x="0" y="685"/>
                    <a:pt x="0" y="1347"/>
                    <a:pt x="378" y="1756"/>
                  </a:cubicBezTo>
                  <a:cubicBezTo>
                    <a:pt x="583" y="1977"/>
                    <a:pt x="851" y="2087"/>
                    <a:pt x="1115" y="2087"/>
                  </a:cubicBezTo>
                  <a:cubicBezTo>
                    <a:pt x="1379" y="2087"/>
                    <a:pt x="1639" y="1977"/>
                    <a:pt x="1828" y="1756"/>
                  </a:cubicBezTo>
                  <a:cubicBezTo>
                    <a:pt x="2237" y="1347"/>
                    <a:pt x="2237" y="685"/>
                    <a:pt x="1828" y="307"/>
                  </a:cubicBezTo>
                  <a:cubicBezTo>
                    <a:pt x="1639" y="102"/>
                    <a:pt x="1379" y="0"/>
                    <a:pt x="11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10843;p75">
            <a:extLst>
              <a:ext uri="{FF2B5EF4-FFF2-40B4-BE49-F238E27FC236}">
                <a16:creationId xmlns:a16="http://schemas.microsoft.com/office/drawing/2014/main" id="{A7F797B9-C9FD-F18F-9AAB-BF910B3895FC}"/>
              </a:ext>
            </a:extLst>
          </p:cNvPr>
          <p:cNvSpPr/>
          <p:nvPr/>
        </p:nvSpPr>
        <p:spPr>
          <a:xfrm>
            <a:off x="8028730" y="5932116"/>
            <a:ext cx="551560" cy="551515"/>
          </a:xfrm>
          <a:custGeom>
            <a:avLst/>
            <a:gdLst/>
            <a:ahLst/>
            <a:cxnLst/>
            <a:rect l="l" t="t" r="r" b="b"/>
            <a:pathLst>
              <a:path w="11816" h="11815" extrusionOk="0">
                <a:moveTo>
                  <a:pt x="6207" y="693"/>
                </a:moveTo>
                <a:cubicBezTo>
                  <a:pt x="7877" y="819"/>
                  <a:pt x="9326" y="1670"/>
                  <a:pt x="10208" y="2993"/>
                </a:cubicBezTo>
                <a:lnTo>
                  <a:pt x="6207" y="5293"/>
                </a:lnTo>
                <a:lnTo>
                  <a:pt x="6207" y="693"/>
                </a:lnTo>
                <a:close/>
                <a:moveTo>
                  <a:pt x="10555" y="3623"/>
                </a:moveTo>
                <a:cubicBezTo>
                  <a:pt x="10901" y="4316"/>
                  <a:pt x="11090" y="5104"/>
                  <a:pt x="11090" y="5923"/>
                </a:cubicBezTo>
                <a:cubicBezTo>
                  <a:pt x="11090" y="7026"/>
                  <a:pt x="10744" y="8097"/>
                  <a:pt x="10114" y="8979"/>
                </a:cubicBezTo>
                <a:lnTo>
                  <a:pt x="6491" y="5986"/>
                </a:lnTo>
                <a:lnTo>
                  <a:pt x="10555" y="3623"/>
                </a:lnTo>
                <a:close/>
                <a:moveTo>
                  <a:pt x="5546" y="693"/>
                </a:moveTo>
                <a:lnTo>
                  <a:pt x="5546" y="5892"/>
                </a:lnTo>
                <a:cubicBezTo>
                  <a:pt x="5546" y="6018"/>
                  <a:pt x="5577" y="6081"/>
                  <a:pt x="5672" y="6175"/>
                </a:cubicBezTo>
                <a:lnTo>
                  <a:pt x="9673" y="9483"/>
                </a:lnTo>
                <a:cubicBezTo>
                  <a:pt x="8728" y="10491"/>
                  <a:pt x="7373" y="11121"/>
                  <a:pt x="5892" y="11121"/>
                </a:cubicBezTo>
                <a:cubicBezTo>
                  <a:pt x="3025" y="11121"/>
                  <a:pt x="662" y="8822"/>
                  <a:pt x="662" y="5892"/>
                </a:cubicBezTo>
                <a:cubicBezTo>
                  <a:pt x="662" y="3151"/>
                  <a:pt x="2836" y="851"/>
                  <a:pt x="5546" y="693"/>
                </a:cubicBezTo>
                <a:close/>
                <a:moveTo>
                  <a:pt x="5892" y="0"/>
                </a:moveTo>
                <a:cubicBezTo>
                  <a:pt x="2647" y="0"/>
                  <a:pt x="1" y="2615"/>
                  <a:pt x="1" y="5892"/>
                </a:cubicBezTo>
                <a:cubicBezTo>
                  <a:pt x="1" y="9168"/>
                  <a:pt x="2647" y="11814"/>
                  <a:pt x="5892" y="11814"/>
                </a:cubicBezTo>
                <a:cubicBezTo>
                  <a:pt x="9169" y="11814"/>
                  <a:pt x="11815" y="9168"/>
                  <a:pt x="11815" y="5892"/>
                </a:cubicBezTo>
                <a:cubicBezTo>
                  <a:pt x="11815" y="2678"/>
                  <a:pt x="9137" y="0"/>
                  <a:pt x="589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10844;p75">
            <a:extLst>
              <a:ext uri="{FF2B5EF4-FFF2-40B4-BE49-F238E27FC236}">
                <a16:creationId xmlns:a16="http://schemas.microsoft.com/office/drawing/2014/main" id="{2EA359FB-11D1-1C58-CE96-6A7756F466F3}"/>
              </a:ext>
            </a:extLst>
          </p:cNvPr>
          <p:cNvGrpSpPr/>
          <p:nvPr/>
        </p:nvGrpSpPr>
        <p:grpSpPr>
          <a:xfrm>
            <a:off x="11542261" y="4446636"/>
            <a:ext cx="519166" cy="552961"/>
            <a:chOff x="5421475" y="1945825"/>
            <a:chExt cx="278050" cy="296150"/>
          </a:xfrm>
          <a:solidFill>
            <a:schemeClr val="bg1"/>
          </a:solidFill>
        </p:grpSpPr>
        <p:sp>
          <p:nvSpPr>
            <p:cNvPr id="214" name="Google Shape;10845;p75">
              <a:extLst>
                <a:ext uri="{FF2B5EF4-FFF2-40B4-BE49-F238E27FC236}">
                  <a16:creationId xmlns:a16="http://schemas.microsoft.com/office/drawing/2014/main" id="{06BF364A-FB4B-A478-70FF-E4E5C63A1F40}"/>
                </a:ext>
              </a:extLst>
            </p:cNvPr>
            <p:cNvSpPr/>
            <p:nvPr/>
          </p:nvSpPr>
          <p:spPr>
            <a:xfrm>
              <a:off x="5472650" y="1999375"/>
              <a:ext cx="172525" cy="242600"/>
            </a:xfrm>
            <a:custGeom>
              <a:avLst/>
              <a:gdLst/>
              <a:ahLst/>
              <a:cxnLst/>
              <a:rect l="l" t="t" r="r" b="b"/>
              <a:pathLst>
                <a:path w="6901" h="9704" extrusionOk="0">
                  <a:moveTo>
                    <a:pt x="1765" y="1355"/>
                  </a:moveTo>
                  <a:cubicBezTo>
                    <a:pt x="1986" y="1355"/>
                    <a:pt x="2143" y="1513"/>
                    <a:pt x="2143" y="1702"/>
                  </a:cubicBezTo>
                  <a:lnTo>
                    <a:pt x="2143" y="2048"/>
                  </a:lnTo>
                  <a:lnTo>
                    <a:pt x="1765" y="2048"/>
                  </a:lnTo>
                  <a:cubicBezTo>
                    <a:pt x="1671" y="2048"/>
                    <a:pt x="1545" y="2048"/>
                    <a:pt x="1419" y="2111"/>
                  </a:cubicBezTo>
                  <a:lnTo>
                    <a:pt x="1419" y="1702"/>
                  </a:lnTo>
                  <a:cubicBezTo>
                    <a:pt x="1419" y="1513"/>
                    <a:pt x="1576" y="1355"/>
                    <a:pt x="1765" y="1355"/>
                  </a:cubicBezTo>
                  <a:close/>
                  <a:moveTo>
                    <a:pt x="3151" y="631"/>
                  </a:moveTo>
                  <a:cubicBezTo>
                    <a:pt x="3341" y="631"/>
                    <a:pt x="3498" y="788"/>
                    <a:pt x="3498" y="1009"/>
                  </a:cubicBezTo>
                  <a:lnTo>
                    <a:pt x="3498" y="2111"/>
                  </a:lnTo>
                  <a:cubicBezTo>
                    <a:pt x="3404" y="2048"/>
                    <a:pt x="3277" y="2017"/>
                    <a:pt x="3151" y="2017"/>
                  </a:cubicBezTo>
                  <a:lnTo>
                    <a:pt x="2805" y="2017"/>
                  </a:lnTo>
                  <a:lnTo>
                    <a:pt x="2805" y="1009"/>
                  </a:lnTo>
                  <a:cubicBezTo>
                    <a:pt x="2805" y="788"/>
                    <a:pt x="2962" y="631"/>
                    <a:pt x="3151" y="631"/>
                  </a:cubicBezTo>
                  <a:close/>
                  <a:moveTo>
                    <a:pt x="4538" y="1355"/>
                  </a:moveTo>
                  <a:cubicBezTo>
                    <a:pt x="4727" y="1355"/>
                    <a:pt x="4884" y="1513"/>
                    <a:pt x="4884" y="1702"/>
                  </a:cubicBezTo>
                  <a:lnTo>
                    <a:pt x="4884" y="3088"/>
                  </a:lnTo>
                  <a:cubicBezTo>
                    <a:pt x="4884" y="3277"/>
                    <a:pt x="4727" y="3435"/>
                    <a:pt x="4538" y="3435"/>
                  </a:cubicBezTo>
                  <a:cubicBezTo>
                    <a:pt x="4349" y="3435"/>
                    <a:pt x="4191" y="3277"/>
                    <a:pt x="4191" y="3088"/>
                  </a:cubicBezTo>
                  <a:lnTo>
                    <a:pt x="4191" y="1702"/>
                  </a:lnTo>
                  <a:cubicBezTo>
                    <a:pt x="4191" y="1513"/>
                    <a:pt x="4349" y="1355"/>
                    <a:pt x="4538" y="1355"/>
                  </a:cubicBezTo>
                  <a:close/>
                  <a:moveTo>
                    <a:pt x="5924" y="2017"/>
                  </a:moveTo>
                  <a:cubicBezTo>
                    <a:pt x="6113" y="2017"/>
                    <a:pt x="6270" y="2174"/>
                    <a:pt x="6270" y="2363"/>
                  </a:cubicBezTo>
                  <a:lnTo>
                    <a:pt x="6270" y="3088"/>
                  </a:lnTo>
                  <a:cubicBezTo>
                    <a:pt x="6270" y="3277"/>
                    <a:pt x="6113" y="3435"/>
                    <a:pt x="5924" y="3435"/>
                  </a:cubicBezTo>
                  <a:cubicBezTo>
                    <a:pt x="5703" y="3435"/>
                    <a:pt x="5546" y="3277"/>
                    <a:pt x="5546" y="3088"/>
                  </a:cubicBezTo>
                  <a:lnTo>
                    <a:pt x="5546" y="2363"/>
                  </a:lnTo>
                  <a:cubicBezTo>
                    <a:pt x="5546" y="2174"/>
                    <a:pt x="5703" y="2017"/>
                    <a:pt x="5924" y="2017"/>
                  </a:cubicBezTo>
                  <a:close/>
                  <a:moveTo>
                    <a:pt x="3120" y="2741"/>
                  </a:moveTo>
                  <a:cubicBezTo>
                    <a:pt x="3309" y="2741"/>
                    <a:pt x="3467" y="2899"/>
                    <a:pt x="3467" y="3088"/>
                  </a:cubicBezTo>
                  <a:cubicBezTo>
                    <a:pt x="3467" y="3277"/>
                    <a:pt x="3309" y="3435"/>
                    <a:pt x="3120" y="3435"/>
                  </a:cubicBezTo>
                  <a:lnTo>
                    <a:pt x="1734" y="3435"/>
                  </a:lnTo>
                  <a:cubicBezTo>
                    <a:pt x="1545" y="3435"/>
                    <a:pt x="1387" y="3592"/>
                    <a:pt x="1387" y="3781"/>
                  </a:cubicBezTo>
                  <a:cubicBezTo>
                    <a:pt x="1387" y="4002"/>
                    <a:pt x="1545" y="4159"/>
                    <a:pt x="1734" y="4159"/>
                  </a:cubicBezTo>
                  <a:cubicBezTo>
                    <a:pt x="2679" y="4159"/>
                    <a:pt x="3467" y="4947"/>
                    <a:pt x="3467" y="5892"/>
                  </a:cubicBezTo>
                  <a:cubicBezTo>
                    <a:pt x="3467" y="6081"/>
                    <a:pt x="3624" y="6238"/>
                    <a:pt x="3845" y="6238"/>
                  </a:cubicBezTo>
                  <a:cubicBezTo>
                    <a:pt x="4034" y="6238"/>
                    <a:pt x="4191" y="6081"/>
                    <a:pt x="4191" y="5892"/>
                  </a:cubicBezTo>
                  <a:cubicBezTo>
                    <a:pt x="4191" y="5167"/>
                    <a:pt x="3876" y="4537"/>
                    <a:pt x="3435" y="4096"/>
                  </a:cubicBezTo>
                  <a:cubicBezTo>
                    <a:pt x="3593" y="4065"/>
                    <a:pt x="3750" y="4002"/>
                    <a:pt x="3876" y="3876"/>
                  </a:cubicBezTo>
                  <a:cubicBezTo>
                    <a:pt x="4065" y="4033"/>
                    <a:pt x="4317" y="4159"/>
                    <a:pt x="4569" y="4159"/>
                  </a:cubicBezTo>
                  <a:cubicBezTo>
                    <a:pt x="4853" y="4159"/>
                    <a:pt x="5073" y="4033"/>
                    <a:pt x="5294" y="3876"/>
                  </a:cubicBezTo>
                  <a:cubicBezTo>
                    <a:pt x="5483" y="4033"/>
                    <a:pt x="5703" y="4159"/>
                    <a:pt x="5987" y="4159"/>
                  </a:cubicBezTo>
                  <a:cubicBezTo>
                    <a:pt x="6113" y="4159"/>
                    <a:pt x="6239" y="4096"/>
                    <a:pt x="6333" y="4065"/>
                  </a:cubicBezTo>
                  <a:lnTo>
                    <a:pt x="6333" y="5167"/>
                  </a:lnTo>
                  <a:cubicBezTo>
                    <a:pt x="6333" y="5923"/>
                    <a:pt x="5861" y="6554"/>
                    <a:pt x="5199" y="6774"/>
                  </a:cubicBezTo>
                  <a:cubicBezTo>
                    <a:pt x="5042" y="6837"/>
                    <a:pt x="4979" y="6995"/>
                    <a:pt x="4979" y="7089"/>
                  </a:cubicBezTo>
                  <a:lnTo>
                    <a:pt x="4979" y="7562"/>
                  </a:lnTo>
                  <a:lnTo>
                    <a:pt x="2206" y="7562"/>
                  </a:lnTo>
                  <a:lnTo>
                    <a:pt x="2206" y="7089"/>
                  </a:lnTo>
                  <a:cubicBezTo>
                    <a:pt x="2206" y="6932"/>
                    <a:pt x="2143" y="6837"/>
                    <a:pt x="1986" y="6774"/>
                  </a:cubicBezTo>
                  <a:cubicBezTo>
                    <a:pt x="1261" y="6554"/>
                    <a:pt x="820" y="5892"/>
                    <a:pt x="820" y="5167"/>
                  </a:cubicBezTo>
                  <a:lnTo>
                    <a:pt x="820" y="3750"/>
                  </a:lnTo>
                  <a:lnTo>
                    <a:pt x="726" y="3750"/>
                  </a:lnTo>
                  <a:cubicBezTo>
                    <a:pt x="726" y="3151"/>
                    <a:pt x="1198" y="2741"/>
                    <a:pt x="1734" y="2741"/>
                  </a:cubicBezTo>
                  <a:close/>
                  <a:moveTo>
                    <a:pt x="5199" y="8286"/>
                  </a:moveTo>
                  <a:cubicBezTo>
                    <a:pt x="5388" y="8286"/>
                    <a:pt x="5546" y="8444"/>
                    <a:pt x="5546" y="8633"/>
                  </a:cubicBezTo>
                  <a:lnTo>
                    <a:pt x="5546" y="8979"/>
                  </a:lnTo>
                  <a:lnTo>
                    <a:pt x="1387" y="8979"/>
                  </a:lnTo>
                  <a:lnTo>
                    <a:pt x="1387" y="8633"/>
                  </a:lnTo>
                  <a:cubicBezTo>
                    <a:pt x="1387" y="8444"/>
                    <a:pt x="1545" y="8286"/>
                    <a:pt x="1734" y="8286"/>
                  </a:cubicBezTo>
                  <a:close/>
                  <a:moveTo>
                    <a:pt x="3120" y="1"/>
                  </a:moveTo>
                  <a:cubicBezTo>
                    <a:pt x="2647" y="1"/>
                    <a:pt x="2269" y="316"/>
                    <a:pt x="2143" y="757"/>
                  </a:cubicBezTo>
                  <a:cubicBezTo>
                    <a:pt x="2017" y="725"/>
                    <a:pt x="1891" y="694"/>
                    <a:pt x="1734" y="694"/>
                  </a:cubicBezTo>
                  <a:cubicBezTo>
                    <a:pt x="1167" y="694"/>
                    <a:pt x="726" y="1166"/>
                    <a:pt x="726" y="1702"/>
                  </a:cubicBezTo>
                  <a:lnTo>
                    <a:pt x="726" y="2426"/>
                  </a:lnTo>
                  <a:cubicBezTo>
                    <a:pt x="285" y="2678"/>
                    <a:pt x="1" y="3214"/>
                    <a:pt x="1" y="3750"/>
                  </a:cubicBezTo>
                  <a:lnTo>
                    <a:pt x="1" y="5136"/>
                  </a:lnTo>
                  <a:cubicBezTo>
                    <a:pt x="1" y="6081"/>
                    <a:pt x="568" y="6932"/>
                    <a:pt x="1387" y="7341"/>
                  </a:cubicBezTo>
                  <a:lnTo>
                    <a:pt x="1387" y="7656"/>
                  </a:lnTo>
                  <a:cubicBezTo>
                    <a:pt x="1009" y="7814"/>
                    <a:pt x="694" y="8160"/>
                    <a:pt x="694" y="8633"/>
                  </a:cubicBezTo>
                  <a:lnTo>
                    <a:pt x="694" y="9357"/>
                  </a:lnTo>
                  <a:cubicBezTo>
                    <a:pt x="694" y="9546"/>
                    <a:pt x="852" y="9704"/>
                    <a:pt x="1041" y="9704"/>
                  </a:cubicBezTo>
                  <a:lnTo>
                    <a:pt x="5892" y="9704"/>
                  </a:lnTo>
                  <a:cubicBezTo>
                    <a:pt x="6081" y="9704"/>
                    <a:pt x="6239" y="9546"/>
                    <a:pt x="6239" y="9357"/>
                  </a:cubicBezTo>
                  <a:lnTo>
                    <a:pt x="6239" y="8633"/>
                  </a:lnTo>
                  <a:cubicBezTo>
                    <a:pt x="6239" y="8192"/>
                    <a:pt x="5955" y="7814"/>
                    <a:pt x="5514" y="7656"/>
                  </a:cubicBezTo>
                  <a:lnTo>
                    <a:pt x="5514" y="7341"/>
                  </a:lnTo>
                  <a:cubicBezTo>
                    <a:pt x="6365" y="6932"/>
                    <a:pt x="6901" y="6081"/>
                    <a:pt x="6901" y="5136"/>
                  </a:cubicBezTo>
                  <a:lnTo>
                    <a:pt x="6901" y="2363"/>
                  </a:lnTo>
                  <a:cubicBezTo>
                    <a:pt x="6901" y="1796"/>
                    <a:pt x="6428" y="1355"/>
                    <a:pt x="5892" y="1355"/>
                  </a:cubicBezTo>
                  <a:cubicBezTo>
                    <a:pt x="5766" y="1355"/>
                    <a:pt x="5609" y="1387"/>
                    <a:pt x="5483" y="1418"/>
                  </a:cubicBezTo>
                  <a:cubicBezTo>
                    <a:pt x="5357" y="1009"/>
                    <a:pt x="4979" y="694"/>
                    <a:pt x="4506" y="694"/>
                  </a:cubicBezTo>
                  <a:cubicBezTo>
                    <a:pt x="4380" y="694"/>
                    <a:pt x="4223" y="725"/>
                    <a:pt x="4097" y="757"/>
                  </a:cubicBezTo>
                  <a:cubicBezTo>
                    <a:pt x="4002" y="316"/>
                    <a:pt x="3593" y="1"/>
                    <a:pt x="3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0846;p75">
              <a:extLst>
                <a:ext uri="{FF2B5EF4-FFF2-40B4-BE49-F238E27FC236}">
                  <a16:creationId xmlns:a16="http://schemas.microsoft.com/office/drawing/2014/main" id="{E6D43C35-4B43-E45C-7609-86FD592D2542}"/>
                </a:ext>
              </a:extLst>
            </p:cNvPr>
            <p:cNvSpPr/>
            <p:nvPr/>
          </p:nvSpPr>
          <p:spPr>
            <a:xfrm>
              <a:off x="5559300" y="1945825"/>
              <a:ext cx="18150" cy="44125"/>
            </a:xfrm>
            <a:custGeom>
              <a:avLst/>
              <a:gdLst/>
              <a:ahLst/>
              <a:cxnLst/>
              <a:rect l="l" t="t" r="r" b="b"/>
              <a:pathLst>
                <a:path w="726" h="1765" extrusionOk="0">
                  <a:moveTo>
                    <a:pt x="379" y="0"/>
                  </a:moveTo>
                  <a:cubicBezTo>
                    <a:pt x="158" y="0"/>
                    <a:pt x="1" y="158"/>
                    <a:pt x="1" y="347"/>
                  </a:cubicBezTo>
                  <a:lnTo>
                    <a:pt x="1" y="1418"/>
                  </a:lnTo>
                  <a:cubicBezTo>
                    <a:pt x="1" y="1607"/>
                    <a:pt x="158" y="1764"/>
                    <a:pt x="379" y="1764"/>
                  </a:cubicBezTo>
                  <a:cubicBezTo>
                    <a:pt x="568" y="1764"/>
                    <a:pt x="725" y="1607"/>
                    <a:pt x="725" y="1418"/>
                  </a:cubicBezTo>
                  <a:lnTo>
                    <a:pt x="725" y="347"/>
                  </a:lnTo>
                  <a:cubicBezTo>
                    <a:pt x="725" y="158"/>
                    <a:pt x="568"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0847;p75">
              <a:extLst>
                <a:ext uri="{FF2B5EF4-FFF2-40B4-BE49-F238E27FC236}">
                  <a16:creationId xmlns:a16="http://schemas.microsoft.com/office/drawing/2014/main" id="{0CD0F877-A2EA-3536-044E-BDCE3F909430}"/>
                </a:ext>
              </a:extLst>
            </p:cNvPr>
            <p:cNvSpPr/>
            <p:nvPr/>
          </p:nvSpPr>
          <p:spPr>
            <a:xfrm>
              <a:off x="5611275" y="1963925"/>
              <a:ext cx="35475" cy="34500"/>
            </a:xfrm>
            <a:custGeom>
              <a:avLst/>
              <a:gdLst/>
              <a:ahLst/>
              <a:cxnLst/>
              <a:rect l="l" t="t" r="r" b="b"/>
              <a:pathLst>
                <a:path w="1419" h="1380" extrusionOk="0">
                  <a:moveTo>
                    <a:pt x="1076" y="1"/>
                  </a:moveTo>
                  <a:cubicBezTo>
                    <a:pt x="985" y="1"/>
                    <a:pt x="899" y="32"/>
                    <a:pt x="851" y="95"/>
                  </a:cubicBezTo>
                  <a:lnTo>
                    <a:pt x="127" y="788"/>
                  </a:lnTo>
                  <a:cubicBezTo>
                    <a:pt x="1" y="914"/>
                    <a:pt x="1" y="1166"/>
                    <a:pt x="127" y="1261"/>
                  </a:cubicBezTo>
                  <a:cubicBezTo>
                    <a:pt x="190" y="1340"/>
                    <a:pt x="284" y="1379"/>
                    <a:pt x="375" y="1379"/>
                  </a:cubicBezTo>
                  <a:cubicBezTo>
                    <a:pt x="466" y="1379"/>
                    <a:pt x="552" y="1340"/>
                    <a:pt x="599" y="1261"/>
                  </a:cubicBezTo>
                  <a:lnTo>
                    <a:pt x="1324" y="568"/>
                  </a:lnTo>
                  <a:cubicBezTo>
                    <a:pt x="1419" y="442"/>
                    <a:pt x="1419" y="221"/>
                    <a:pt x="1324" y="95"/>
                  </a:cubicBezTo>
                  <a:cubicBezTo>
                    <a:pt x="1261" y="32"/>
                    <a:pt x="1167" y="1"/>
                    <a:pt x="1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0848;p75">
              <a:extLst>
                <a:ext uri="{FF2B5EF4-FFF2-40B4-BE49-F238E27FC236}">
                  <a16:creationId xmlns:a16="http://schemas.microsoft.com/office/drawing/2014/main" id="{09EF786D-D8F3-75A2-1176-A9D620F702AD}"/>
                </a:ext>
              </a:extLst>
            </p:cNvPr>
            <p:cNvSpPr/>
            <p:nvPr/>
          </p:nvSpPr>
          <p:spPr>
            <a:xfrm>
              <a:off x="5664050" y="2067900"/>
              <a:ext cx="35475" cy="17350"/>
            </a:xfrm>
            <a:custGeom>
              <a:avLst/>
              <a:gdLst/>
              <a:ahLst/>
              <a:cxnLst/>
              <a:rect l="l" t="t" r="r" b="b"/>
              <a:pathLst>
                <a:path w="1419" h="694" extrusionOk="0">
                  <a:moveTo>
                    <a:pt x="347" y="0"/>
                  </a:moveTo>
                  <a:cubicBezTo>
                    <a:pt x="158" y="0"/>
                    <a:pt x="1" y="158"/>
                    <a:pt x="1" y="347"/>
                  </a:cubicBezTo>
                  <a:cubicBezTo>
                    <a:pt x="1" y="536"/>
                    <a:pt x="158" y="694"/>
                    <a:pt x="347" y="694"/>
                  </a:cubicBezTo>
                  <a:lnTo>
                    <a:pt x="1040" y="694"/>
                  </a:lnTo>
                  <a:cubicBezTo>
                    <a:pt x="1261" y="694"/>
                    <a:pt x="1418" y="536"/>
                    <a:pt x="1418" y="347"/>
                  </a:cubicBezTo>
                  <a:cubicBezTo>
                    <a:pt x="1418" y="158"/>
                    <a:pt x="1261" y="0"/>
                    <a:pt x="10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849;p75">
              <a:extLst>
                <a:ext uri="{FF2B5EF4-FFF2-40B4-BE49-F238E27FC236}">
                  <a16:creationId xmlns:a16="http://schemas.microsoft.com/office/drawing/2014/main" id="{A910768F-D284-F237-4879-CA6D89146DC4}"/>
                </a:ext>
              </a:extLst>
            </p:cNvPr>
            <p:cNvSpPr/>
            <p:nvPr/>
          </p:nvSpPr>
          <p:spPr>
            <a:xfrm>
              <a:off x="5421475" y="2067900"/>
              <a:ext cx="35450" cy="17350"/>
            </a:xfrm>
            <a:custGeom>
              <a:avLst/>
              <a:gdLst/>
              <a:ahLst/>
              <a:cxnLst/>
              <a:rect l="l" t="t" r="r" b="b"/>
              <a:pathLst>
                <a:path w="1418" h="694" extrusionOk="0">
                  <a:moveTo>
                    <a:pt x="378" y="0"/>
                  </a:moveTo>
                  <a:cubicBezTo>
                    <a:pt x="158" y="0"/>
                    <a:pt x="0" y="158"/>
                    <a:pt x="0" y="347"/>
                  </a:cubicBezTo>
                  <a:cubicBezTo>
                    <a:pt x="0" y="536"/>
                    <a:pt x="158" y="694"/>
                    <a:pt x="378" y="694"/>
                  </a:cubicBezTo>
                  <a:lnTo>
                    <a:pt x="1071" y="694"/>
                  </a:lnTo>
                  <a:cubicBezTo>
                    <a:pt x="1260" y="694"/>
                    <a:pt x="1418" y="536"/>
                    <a:pt x="1418" y="347"/>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0850;p75">
              <a:extLst>
                <a:ext uri="{FF2B5EF4-FFF2-40B4-BE49-F238E27FC236}">
                  <a16:creationId xmlns:a16="http://schemas.microsoft.com/office/drawing/2014/main" id="{3CDAA9B0-E18B-8C1F-BBB3-74590FA8EDCC}"/>
                </a:ext>
              </a:extLst>
            </p:cNvPr>
            <p:cNvSpPr/>
            <p:nvPr/>
          </p:nvSpPr>
          <p:spPr>
            <a:xfrm>
              <a:off x="5490000" y="1963925"/>
              <a:ext cx="35450" cy="33900"/>
            </a:xfrm>
            <a:custGeom>
              <a:avLst/>
              <a:gdLst/>
              <a:ahLst/>
              <a:cxnLst/>
              <a:rect l="l" t="t" r="r" b="b"/>
              <a:pathLst>
                <a:path w="1418" h="1356" extrusionOk="0">
                  <a:moveTo>
                    <a:pt x="343" y="1"/>
                  </a:moveTo>
                  <a:cubicBezTo>
                    <a:pt x="252" y="1"/>
                    <a:pt x="158" y="32"/>
                    <a:pt x="95" y="95"/>
                  </a:cubicBezTo>
                  <a:cubicBezTo>
                    <a:pt x="0" y="221"/>
                    <a:pt x="0" y="442"/>
                    <a:pt x="95" y="568"/>
                  </a:cubicBezTo>
                  <a:lnTo>
                    <a:pt x="819" y="1261"/>
                  </a:lnTo>
                  <a:cubicBezTo>
                    <a:pt x="866" y="1324"/>
                    <a:pt x="953" y="1356"/>
                    <a:pt x="1044" y="1356"/>
                  </a:cubicBezTo>
                  <a:cubicBezTo>
                    <a:pt x="1134" y="1356"/>
                    <a:pt x="1229" y="1324"/>
                    <a:pt x="1292" y="1261"/>
                  </a:cubicBezTo>
                  <a:cubicBezTo>
                    <a:pt x="1418" y="1166"/>
                    <a:pt x="1418" y="914"/>
                    <a:pt x="1292" y="788"/>
                  </a:cubicBezTo>
                  <a:lnTo>
                    <a:pt x="567" y="95"/>
                  </a:lnTo>
                  <a:cubicBezTo>
                    <a:pt x="520" y="32"/>
                    <a:pt x="433" y="1"/>
                    <a:pt x="3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0851;p75">
              <a:extLst>
                <a:ext uri="{FF2B5EF4-FFF2-40B4-BE49-F238E27FC236}">
                  <a16:creationId xmlns:a16="http://schemas.microsoft.com/office/drawing/2014/main" id="{3695828F-1DAB-2780-28C4-34169BE065D5}"/>
                </a:ext>
              </a:extLst>
            </p:cNvPr>
            <p:cNvSpPr/>
            <p:nvPr/>
          </p:nvSpPr>
          <p:spPr>
            <a:xfrm>
              <a:off x="5437225" y="1997650"/>
              <a:ext cx="37825" cy="26325"/>
            </a:xfrm>
            <a:custGeom>
              <a:avLst/>
              <a:gdLst/>
              <a:ahLst/>
              <a:cxnLst/>
              <a:rect l="l" t="t" r="r" b="b"/>
              <a:pathLst>
                <a:path w="1513" h="1053" extrusionOk="0">
                  <a:moveTo>
                    <a:pt x="422" y="0"/>
                  </a:moveTo>
                  <a:cubicBezTo>
                    <a:pt x="285" y="0"/>
                    <a:pt x="140" y="81"/>
                    <a:pt x="95" y="196"/>
                  </a:cubicBezTo>
                  <a:cubicBezTo>
                    <a:pt x="0" y="353"/>
                    <a:pt x="95" y="574"/>
                    <a:pt x="252" y="668"/>
                  </a:cubicBezTo>
                  <a:lnTo>
                    <a:pt x="945" y="1015"/>
                  </a:lnTo>
                  <a:cubicBezTo>
                    <a:pt x="989" y="1041"/>
                    <a:pt x="1039" y="1052"/>
                    <a:pt x="1091" y="1052"/>
                  </a:cubicBezTo>
                  <a:cubicBezTo>
                    <a:pt x="1227" y="1052"/>
                    <a:pt x="1372" y="971"/>
                    <a:pt x="1418" y="857"/>
                  </a:cubicBezTo>
                  <a:cubicBezTo>
                    <a:pt x="1512" y="700"/>
                    <a:pt x="1418" y="479"/>
                    <a:pt x="1260" y="385"/>
                  </a:cubicBezTo>
                  <a:lnTo>
                    <a:pt x="567" y="38"/>
                  </a:lnTo>
                  <a:cubicBezTo>
                    <a:pt x="524" y="12"/>
                    <a:pt x="473"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0852;p75">
              <a:extLst>
                <a:ext uri="{FF2B5EF4-FFF2-40B4-BE49-F238E27FC236}">
                  <a16:creationId xmlns:a16="http://schemas.microsoft.com/office/drawing/2014/main" id="{9E76BA4F-C5CD-E879-3F1D-6CA71885868E}"/>
                </a:ext>
              </a:extLst>
            </p:cNvPr>
            <p:cNvSpPr/>
            <p:nvPr/>
          </p:nvSpPr>
          <p:spPr>
            <a:xfrm>
              <a:off x="5645150" y="1998300"/>
              <a:ext cx="37825" cy="26900"/>
            </a:xfrm>
            <a:custGeom>
              <a:avLst/>
              <a:gdLst/>
              <a:ahLst/>
              <a:cxnLst/>
              <a:rect l="l" t="t" r="r" b="b"/>
              <a:pathLst>
                <a:path w="1513" h="1076" extrusionOk="0">
                  <a:moveTo>
                    <a:pt x="1098" y="0"/>
                  </a:moveTo>
                  <a:cubicBezTo>
                    <a:pt x="1046" y="0"/>
                    <a:pt x="994" y="14"/>
                    <a:pt x="946" y="44"/>
                  </a:cubicBezTo>
                  <a:lnTo>
                    <a:pt x="253" y="422"/>
                  </a:lnTo>
                  <a:cubicBezTo>
                    <a:pt x="95" y="485"/>
                    <a:pt x="1" y="674"/>
                    <a:pt x="95" y="894"/>
                  </a:cubicBezTo>
                  <a:cubicBezTo>
                    <a:pt x="142" y="1011"/>
                    <a:pt x="258" y="1076"/>
                    <a:pt x="405" y="1076"/>
                  </a:cubicBezTo>
                  <a:cubicBezTo>
                    <a:pt x="456" y="1076"/>
                    <a:pt x="511" y="1068"/>
                    <a:pt x="568" y="1052"/>
                  </a:cubicBezTo>
                  <a:lnTo>
                    <a:pt x="1261" y="674"/>
                  </a:lnTo>
                  <a:cubicBezTo>
                    <a:pt x="1418" y="611"/>
                    <a:pt x="1513" y="422"/>
                    <a:pt x="1418" y="201"/>
                  </a:cubicBezTo>
                  <a:cubicBezTo>
                    <a:pt x="1331" y="71"/>
                    <a:pt x="1214" y="0"/>
                    <a:pt x="10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10853;p75">
            <a:extLst>
              <a:ext uri="{FF2B5EF4-FFF2-40B4-BE49-F238E27FC236}">
                <a16:creationId xmlns:a16="http://schemas.microsoft.com/office/drawing/2014/main" id="{4824DE32-DEDC-1EB9-18FC-D6F09F489BE7}"/>
              </a:ext>
            </a:extLst>
          </p:cNvPr>
          <p:cNvSpPr/>
          <p:nvPr/>
        </p:nvSpPr>
        <p:spPr>
          <a:xfrm>
            <a:off x="11522175" y="5218889"/>
            <a:ext cx="558891" cy="555949"/>
          </a:xfrm>
          <a:custGeom>
            <a:avLst/>
            <a:gdLst/>
            <a:ahLst/>
            <a:cxnLst/>
            <a:rect l="l" t="t" r="r" b="b"/>
            <a:pathLst>
              <a:path w="11973" h="11910" extrusionOk="0">
                <a:moveTo>
                  <a:pt x="11027" y="662"/>
                </a:moveTo>
                <a:lnTo>
                  <a:pt x="11027" y="1387"/>
                </a:lnTo>
                <a:lnTo>
                  <a:pt x="8601" y="1387"/>
                </a:lnTo>
                <a:cubicBezTo>
                  <a:pt x="8412" y="1387"/>
                  <a:pt x="8255" y="1229"/>
                  <a:pt x="8255" y="1040"/>
                </a:cubicBezTo>
                <a:cubicBezTo>
                  <a:pt x="8255" y="820"/>
                  <a:pt x="8412" y="662"/>
                  <a:pt x="8601" y="662"/>
                </a:cubicBezTo>
                <a:close/>
                <a:moveTo>
                  <a:pt x="10366" y="2048"/>
                </a:moveTo>
                <a:lnTo>
                  <a:pt x="10366" y="2773"/>
                </a:lnTo>
                <a:lnTo>
                  <a:pt x="7940" y="2773"/>
                </a:lnTo>
                <a:cubicBezTo>
                  <a:pt x="7926" y="2775"/>
                  <a:pt x="7912" y="2776"/>
                  <a:pt x="7899" y="2776"/>
                </a:cubicBezTo>
                <a:cubicBezTo>
                  <a:pt x="7728" y="2776"/>
                  <a:pt x="7593" y="2599"/>
                  <a:pt x="7593" y="2395"/>
                </a:cubicBezTo>
                <a:cubicBezTo>
                  <a:pt x="7593" y="2206"/>
                  <a:pt x="7751" y="2048"/>
                  <a:pt x="7940" y="2048"/>
                </a:cubicBezTo>
                <a:close/>
                <a:moveTo>
                  <a:pt x="11027" y="3466"/>
                </a:moveTo>
                <a:lnTo>
                  <a:pt x="11027" y="4191"/>
                </a:lnTo>
                <a:lnTo>
                  <a:pt x="8601" y="4191"/>
                </a:lnTo>
                <a:cubicBezTo>
                  <a:pt x="8412" y="4191"/>
                  <a:pt x="8255" y="4033"/>
                  <a:pt x="8255" y="3812"/>
                </a:cubicBezTo>
                <a:cubicBezTo>
                  <a:pt x="8255" y="3623"/>
                  <a:pt x="8412" y="3466"/>
                  <a:pt x="8601" y="3466"/>
                </a:cubicBezTo>
                <a:close/>
                <a:moveTo>
                  <a:pt x="1292" y="4884"/>
                </a:moveTo>
                <a:lnTo>
                  <a:pt x="1292" y="5608"/>
                </a:lnTo>
                <a:lnTo>
                  <a:pt x="568" y="5608"/>
                </a:lnTo>
                <a:lnTo>
                  <a:pt x="568" y="4884"/>
                </a:lnTo>
                <a:close/>
                <a:moveTo>
                  <a:pt x="11027" y="4884"/>
                </a:moveTo>
                <a:lnTo>
                  <a:pt x="11027" y="5608"/>
                </a:lnTo>
                <a:lnTo>
                  <a:pt x="6207" y="5608"/>
                </a:lnTo>
                <a:lnTo>
                  <a:pt x="6207" y="4884"/>
                </a:lnTo>
                <a:close/>
                <a:moveTo>
                  <a:pt x="3718" y="2080"/>
                </a:moveTo>
                <a:cubicBezTo>
                  <a:pt x="4663" y="2080"/>
                  <a:pt x="5482" y="2867"/>
                  <a:pt x="5482" y="3844"/>
                </a:cubicBezTo>
                <a:lnTo>
                  <a:pt x="5482" y="5955"/>
                </a:lnTo>
                <a:cubicBezTo>
                  <a:pt x="5482" y="6144"/>
                  <a:pt x="5325" y="6301"/>
                  <a:pt x="5136" y="6301"/>
                </a:cubicBezTo>
                <a:lnTo>
                  <a:pt x="2300" y="6301"/>
                </a:lnTo>
                <a:cubicBezTo>
                  <a:pt x="2111" y="6301"/>
                  <a:pt x="1954" y="6144"/>
                  <a:pt x="1954" y="5955"/>
                </a:cubicBezTo>
                <a:lnTo>
                  <a:pt x="1954" y="3844"/>
                </a:lnTo>
                <a:cubicBezTo>
                  <a:pt x="1954" y="2899"/>
                  <a:pt x="2742" y="2080"/>
                  <a:pt x="3718" y="2080"/>
                </a:cubicBezTo>
                <a:close/>
                <a:moveTo>
                  <a:pt x="11027" y="6301"/>
                </a:moveTo>
                <a:lnTo>
                  <a:pt x="11027" y="7688"/>
                </a:lnTo>
                <a:lnTo>
                  <a:pt x="7593" y="7688"/>
                </a:lnTo>
                <a:lnTo>
                  <a:pt x="7593" y="6301"/>
                </a:lnTo>
                <a:lnTo>
                  <a:pt x="8948" y="6301"/>
                </a:lnTo>
                <a:lnTo>
                  <a:pt x="8948" y="6648"/>
                </a:lnTo>
                <a:cubicBezTo>
                  <a:pt x="8948" y="6868"/>
                  <a:pt x="9106" y="7026"/>
                  <a:pt x="9326" y="7026"/>
                </a:cubicBezTo>
                <a:cubicBezTo>
                  <a:pt x="9515" y="7026"/>
                  <a:pt x="9673" y="6868"/>
                  <a:pt x="9673" y="6648"/>
                </a:cubicBezTo>
                <a:lnTo>
                  <a:pt x="9673" y="6301"/>
                </a:lnTo>
                <a:close/>
                <a:moveTo>
                  <a:pt x="4443" y="8349"/>
                </a:moveTo>
                <a:cubicBezTo>
                  <a:pt x="4852" y="8349"/>
                  <a:pt x="5293" y="8633"/>
                  <a:pt x="5419" y="9074"/>
                </a:cubicBezTo>
                <a:lnTo>
                  <a:pt x="2080" y="9074"/>
                </a:lnTo>
                <a:cubicBezTo>
                  <a:pt x="2237" y="8664"/>
                  <a:pt x="2616" y="8349"/>
                  <a:pt x="3057" y="8349"/>
                </a:cubicBezTo>
                <a:close/>
                <a:moveTo>
                  <a:pt x="11027" y="8349"/>
                </a:moveTo>
                <a:lnTo>
                  <a:pt x="11027" y="9735"/>
                </a:lnTo>
                <a:lnTo>
                  <a:pt x="7593" y="9735"/>
                </a:lnTo>
                <a:lnTo>
                  <a:pt x="7593" y="8349"/>
                </a:lnTo>
                <a:lnTo>
                  <a:pt x="8948" y="8349"/>
                </a:lnTo>
                <a:lnTo>
                  <a:pt x="8948" y="8696"/>
                </a:lnTo>
                <a:cubicBezTo>
                  <a:pt x="8948" y="8916"/>
                  <a:pt x="9106" y="9074"/>
                  <a:pt x="9326" y="9074"/>
                </a:cubicBezTo>
                <a:cubicBezTo>
                  <a:pt x="9515" y="9074"/>
                  <a:pt x="9673" y="8916"/>
                  <a:pt x="9673" y="8696"/>
                </a:cubicBezTo>
                <a:lnTo>
                  <a:pt x="9673" y="8349"/>
                </a:lnTo>
                <a:close/>
                <a:moveTo>
                  <a:pt x="8633" y="0"/>
                </a:moveTo>
                <a:cubicBezTo>
                  <a:pt x="8066" y="0"/>
                  <a:pt x="7625" y="473"/>
                  <a:pt x="7625" y="1040"/>
                </a:cubicBezTo>
                <a:cubicBezTo>
                  <a:pt x="7625" y="1135"/>
                  <a:pt x="7656" y="1292"/>
                  <a:pt x="7688" y="1418"/>
                </a:cubicBezTo>
                <a:cubicBezTo>
                  <a:pt x="7278" y="1544"/>
                  <a:pt x="6963" y="1922"/>
                  <a:pt x="6963" y="2395"/>
                </a:cubicBezTo>
                <a:cubicBezTo>
                  <a:pt x="6963" y="2678"/>
                  <a:pt x="7058" y="2962"/>
                  <a:pt x="7278" y="3151"/>
                </a:cubicBezTo>
                <a:cubicBezTo>
                  <a:pt x="7373" y="3308"/>
                  <a:pt x="7530" y="3403"/>
                  <a:pt x="7751" y="3434"/>
                </a:cubicBezTo>
                <a:cubicBezTo>
                  <a:pt x="7688" y="3560"/>
                  <a:pt x="7656" y="3655"/>
                  <a:pt x="7656" y="3812"/>
                </a:cubicBezTo>
                <a:cubicBezTo>
                  <a:pt x="7656" y="3939"/>
                  <a:pt x="7688" y="4065"/>
                  <a:pt x="7751" y="4191"/>
                </a:cubicBezTo>
                <a:lnTo>
                  <a:pt x="6270" y="4191"/>
                </a:lnTo>
                <a:lnTo>
                  <a:pt x="6270" y="3812"/>
                </a:lnTo>
                <a:cubicBezTo>
                  <a:pt x="6270" y="2489"/>
                  <a:pt x="5167" y="1387"/>
                  <a:pt x="3844" y="1387"/>
                </a:cubicBezTo>
                <a:cubicBezTo>
                  <a:pt x="2490" y="1387"/>
                  <a:pt x="1387" y="2489"/>
                  <a:pt x="1387" y="3812"/>
                </a:cubicBezTo>
                <a:lnTo>
                  <a:pt x="1387" y="4191"/>
                </a:lnTo>
                <a:lnTo>
                  <a:pt x="379" y="4191"/>
                </a:lnTo>
                <a:cubicBezTo>
                  <a:pt x="158" y="4191"/>
                  <a:pt x="1" y="4348"/>
                  <a:pt x="1" y="4537"/>
                </a:cubicBezTo>
                <a:lnTo>
                  <a:pt x="1" y="11500"/>
                </a:lnTo>
                <a:cubicBezTo>
                  <a:pt x="1" y="11689"/>
                  <a:pt x="158" y="11846"/>
                  <a:pt x="379" y="11846"/>
                </a:cubicBezTo>
                <a:cubicBezTo>
                  <a:pt x="568" y="11846"/>
                  <a:pt x="725" y="11689"/>
                  <a:pt x="725" y="11500"/>
                </a:cubicBezTo>
                <a:lnTo>
                  <a:pt x="725" y="6301"/>
                </a:lnTo>
                <a:lnTo>
                  <a:pt x="1481" y="6301"/>
                </a:lnTo>
                <a:cubicBezTo>
                  <a:pt x="1639" y="6711"/>
                  <a:pt x="1985" y="7026"/>
                  <a:pt x="2458" y="7026"/>
                </a:cubicBezTo>
                <a:lnTo>
                  <a:pt x="3529" y="7026"/>
                </a:lnTo>
                <a:lnTo>
                  <a:pt x="3529" y="7719"/>
                </a:lnTo>
                <a:lnTo>
                  <a:pt x="3151" y="7719"/>
                </a:lnTo>
                <a:cubicBezTo>
                  <a:pt x="2237" y="7719"/>
                  <a:pt x="1387" y="8507"/>
                  <a:pt x="1387" y="9452"/>
                </a:cubicBezTo>
                <a:cubicBezTo>
                  <a:pt x="1387" y="9641"/>
                  <a:pt x="1544" y="9798"/>
                  <a:pt x="1733" y="9798"/>
                </a:cubicBezTo>
                <a:lnTo>
                  <a:pt x="3529" y="9798"/>
                </a:lnTo>
                <a:lnTo>
                  <a:pt x="3529" y="10523"/>
                </a:lnTo>
                <a:lnTo>
                  <a:pt x="2458" y="10523"/>
                </a:lnTo>
                <a:cubicBezTo>
                  <a:pt x="1859" y="10523"/>
                  <a:pt x="1418" y="10996"/>
                  <a:pt x="1418" y="11531"/>
                </a:cubicBezTo>
                <a:cubicBezTo>
                  <a:pt x="1418" y="11752"/>
                  <a:pt x="1576" y="11909"/>
                  <a:pt x="1796" y="11909"/>
                </a:cubicBezTo>
                <a:cubicBezTo>
                  <a:pt x="1985" y="11909"/>
                  <a:pt x="2143" y="11752"/>
                  <a:pt x="2143" y="11531"/>
                </a:cubicBezTo>
                <a:cubicBezTo>
                  <a:pt x="2143" y="11342"/>
                  <a:pt x="2300" y="11185"/>
                  <a:pt x="2490" y="11185"/>
                </a:cubicBezTo>
                <a:lnTo>
                  <a:pt x="3561" y="11185"/>
                </a:lnTo>
                <a:lnTo>
                  <a:pt x="3561" y="11531"/>
                </a:lnTo>
                <a:cubicBezTo>
                  <a:pt x="3561" y="11752"/>
                  <a:pt x="3718" y="11909"/>
                  <a:pt x="3907" y="11909"/>
                </a:cubicBezTo>
                <a:cubicBezTo>
                  <a:pt x="4096" y="11909"/>
                  <a:pt x="4254" y="11752"/>
                  <a:pt x="4254" y="11531"/>
                </a:cubicBezTo>
                <a:lnTo>
                  <a:pt x="4254" y="11185"/>
                </a:lnTo>
                <a:lnTo>
                  <a:pt x="5325" y="11185"/>
                </a:lnTo>
                <a:cubicBezTo>
                  <a:pt x="5514" y="11185"/>
                  <a:pt x="5672" y="11342"/>
                  <a:pt x="5672" y="11531"/>
                </a:cubicBezTo>
                <a:cubicBezTo>
                  <a:pt x="5672" y="11752"/>
                  <a:pt x="5829" y="11909"/>
                  <a:pt x="6050" y="11909"/>
                </a:cubicBezTo>
                <a:cubicBezTo>
                  <a:pt x="6239" y="11909"/>
                  <a:pt x="6396" y="11752"/>
                  <a:pt x="6396" y="11531"/>
                </a:cubicBezTo>
                <a:cubicBezTo>
                  <a:pt x="6396" y="10964"/>
                  <a:pt x="5924" y="10523"/>
                  <a:pt x="5356" y="10523"/>
                </a:cubicBezTo>
                <a:lnTo>
                  <a:pt x="4317" y="10523"/>
                </a:lnTo>
                <a:lnTo>
                  <a:pt x="4317" y="9798"/>
                </a:lnTo>
                <a:lnTo>
                  <a:pt x="6081" y="9798"/>
                </a:lnTo>
                <a:cubicBezTo>
                  <a:pt x="6270" y="9798"/>
                  <a:pt x="6428" y="9641"/>
                  <a:pt x="6428" y="9452"/>
                </a:cubicBezTo>
                <a:cubicBezTo>
                  <a:pt x="6428" y="8507"/>
                  <a:pt x="5640" y="7719"/>
                  <a:pt x="4663" y="7719"/>
                </a:cubicBezTo>
                <a:lnTo>
                  <a:pt x="4317" y="7719"/>
                </a:lnTo>
                <a:lnTo>
                  <a:pt x="4317" y="7026"/>
                </a:lnTo>
                <a:lnTo>
                  <a:pt x="5356" y="7026"/>
                </a:lnTo>
                <a:cubicBezTo>
                  <a:pt x="5798" y="7026"/>
                  <a:pt x="6207" y="6742"/>
                  <a:pt x="6365" y="6301"/>
                </a:cubicBezTo>
                <a:lnTo>
                  <a:pt x="7089" y="6301"/>
                </a:lnTo>
                <a:lnTo>
                  <a:pt x="7089" y="11500"/>
                </a:lnTo>
                <a:cubicBezTo>
                  <a:pt x="7089" y="11689"/>
                  <a:pt x="7247" y="11846"/>
                  <a:pt x="7467" y="11846"/>
                </a:cubicBezTo>
                <a:cubicBezTo>
                  <a:pt x="7656" y="11846"/>
                  <a:pt x="7814" y="11689"/>
                  <a:pt x="7814" y="11500"/>
                </a:cubicBezTo>
                <a:lnTo>
                  <a:pt x="7814" y="10492"/>
                </a:lnTo>
                <a:lnTo>
                  <a:pt x="11279" y="10492"/>
                </a:lnTo>
                <a:lnTo>
                  <a:pt x="11279" y="11500"/>
                </a:lnTo>
                <a:cubicBezTo>
                  <a:pt x="11279" y="11689"/>
                  <a:pt x="11437" y="11846"/>
                  <a:pt x="11626" y="11846"/>
                </a:cubicBezTo>
                <a:cubicBezTo>
                  <a:pt x="11815" y="11846"/>
                  <a:pt x="11972" y="11689"/>
                  <a:pt x="11972" y="11500"/>
                </a:cubicBezTo>
                <a:lnTo>
                  <a:pt x="11972" y="3151"/>
                </a:lnTo>
                <a:cubicBezTo>
                  <a:pt x="11972" y="2962"/>
                  <a:pt x="11815" y="2804"/>
                  <a:pt x="11626" y="2804"/>
                </a:cubicBezTo>
                <a:lnTo>
                  <a:pt x="11279" y="2804"/>
                </a:lnTo>
                <a:lnTo>
                  <a:pt x="11279" y="2080"/>
                </a:lnTo>
                <a:lnTo>
                  <a:pt x="11626" y="2080"/>
                </a:lnTo>
                <a:cubicBezTo>
                  <a:pt x="11815" y="2080"/>
                  <a:pt x="11972" y="1922"/>
                  <a:pt x="11972" y="1733"/>
                </a:cubicBezTo>
                <a:lnTo>
                  <a:pt x="11972" y="347"/>
                </a:lnTo>
                <a:cubicBezTo>
                  <a:pt x="11752" y="158"/>
                  <a:pt x="11594" y="0"/>
                  <a:pt x="1140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 name="Google Shape;10854;p75">
            <a:extLst>
              <a:ext uri="{FF2B5EF4-FFF2-40B4-BE49-F238E27FC236}">
                <a16:creationId xmlns:a16="http://schemas.microsoft.com/office/drawing/2014/main" id="{CCB8861B-B928-33CA-2810-B8B5740AA622}"/>
              </a:ext>
            </a:extLst>
          </p:cNvPr>
          <p:cNvGrpSpPr/>
          <p:nvPr/>
        </p:nvGrpSpPr>
        <p:grpSpPr>
          <a:xfrm>
            <a:off x="11524617" y="6029989"/>
            <a:ext cx="554455" cy="355928"/>
            <a:chOff x="5411225" y="2726350"/>
            <a:chExt cx="296950" cy="190625"/>
          </a:xfrm>
          <a:solidFill>
            <a:schemeClr val="bg1"/>
          </a:solidFill>
        </p:grpSpPr>
        <p:sp>
          <p:nvSpPr>
            <p:cNvPr id="224" name="Google Shape;10855;p75">
              <a:extLst>
                <a:ext uri="{FF2B5EF4-FFF2-40B4-BE49-F238E27FC236}">
                  <a16:creationId xmlns:a16="http://schemas.microsoft.com/office/drawing/2014/main" id="{B7B1B66F-6B16-BF55-C4EE-B710D983D80A}"/>
                </a:ext>
              </a:extLst>
            </p:cNvPr>
            <p:cNvSpPr/>
            <p:nvPr/>
          </p:nvSpPr>
          <p:spPr>
            <a:xfrm>
              <a:off x="5534100" y="2794875"/>
              <a:ext cx="52000" cy="51225"/>
            </a:xfrm>
            <a:custGeom>
              <a:avLst/>
              <a:gdLst/>
              <a:ahLst/>
              <a:cxnLst/>
              <a:rect l="l" t="t" r="r" b="b"/>
              <a:pathLst>
                <a:path w="2080" h="2049" extrusionOk="0">
                  <a:moveTo>
                    <a:pt x="1009" y="662"/>
                  </a:moveTo>
                  <a:cubicBezTo>
                    <a:pt x="1229" y="662"/>
                    <a:pt x="1387" y="851"/>
                    <a:pt x="1387" y="1040"/>
                  </a:cubicBezTo>
                  <a:cubicBezTo>
                    <a:pt x="1387" y="1229"/>
                    <a:pt x="1229" y="1387"/>
                    <a:pt x="1009" y="1387"/>
                  </a:cubicBezTo>
                  <a:cubicBezTo>
                    <a:pt x="819" y="1387"/>
                    <a:pt x="662" y="1229"/>
                    <a:pt x="662" y="1040"/>
                  </a:cubicBezTo>
                  <a:cubicBezTo>
                    <a:pt x="662" y="851"/>
                    <a:pt x="819" y="662"/>
                    <a:pt x="1009" y="662"/>
                  </a:cubicBezTo>
                  <a:close/>
                  <a:moveTo>
                    <a:pt x="1009" y="0"/>
                  </a:moveTo>
                  <a:cubicBezTo>
                    <a:pt x="441" y="0"/>
                    <a:pt x="0" y="473"/>
                    <a:pt x="0" y="1040"/>
                  </a:cubicBezTo>
                  <a:cubicBezTo>
                    <a:pt x="0" y="1639"/>
                    <a:pt x="473" y="2048"/>
                    <a:pt x="1009" y="2048"/>
                  </a:cubicBezTo>
                  <a:cubicBezTo>
                    <a:pt x="1607" y="2048"/>
                    <a:pt x="2048" y="1576"/>
                    <a:pt x="2048" y="1040"/>
                  </a:cubicBezTo>
                  <a:cubicBezTo>
                    <a:pt x="2080" y="473"/>
                    <a:pt x="1607"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0856;p75">
              <a:extLst>
                <a:ext uri="{FF2B5EF4-FFF2-40B4-BE49-F238E27FC236}">
                  <a16:creationId xmlns:a16="http://schemas.microsoft.com/office/drawing/2014/main" id="{E162842A-10DA-0D66-AE17-4851BD221918}"/>
                </a:ext>
              </a:extLst>
            </p:cNvPr>
            <p:cNvSpPr/>
            <p:nvPr/>
          </p:nvSpPr>
          <p:spPr>
            <a:xfrm>
              <a:off x="5411225" y="2726350"/>
              <a:ext cx="296950" cy="190625"/>
            </a:xfrm>
            <a:custGeom>
              <a:avLst/>
              <a:gdLst/>
              <a:ahLst/>
              <a:cxnLst/>
              <a:rect l="l" t="t" r="r" b="b"/>
              <a:pathLst>
                <a:path w="11878" h="7625" extrusionOk="0">
                  <a:moveTo>
                    <a:pt x="5924" y="662"/>
                  </a:moveTo>
                  <a:cubicBezTo>
                    <a:pt x="7404" y="662"/>
                    <a:pt x="8759" y="1576"/>
                    <a:pt x="9641" y="2332"/>
                  </a:cubicBezTo>
                  <a:cubicBezTo>
                    <a:pt x="9736" y="2395"/>
                    <a:pt x="9830" y="2489"/>
                    <a:pt x="9925" y="2584"/>
                  </a:cubicBezTo>
                  <a:cubicBezTo>
                    <a:pt x="8696" y="2080"/>
                    <a:pt x="7278" y="1733"/>
                    <a:pt x="5924" y="1733"/>
                  </a:cubicBezTo>
                  <a:cubicBezTo>
                    <a:pt x="4569" y="1733"/>
                    <a:pt x="3183" y="2080"/>
                    <a:pt x="1954" y="2584"/>
                  </a:cubicBezTo>
                  <a:cubicBezTo>
                    <a:pt x="2048" y="2521"/>
                    <a:pt x="2111" y="2458"/>
                    <a:pt x="2206" y="2395"/>
                  </a:cubicBezTo>
                  <a:cubicBezTo>
                    <a:pt x="3151" y="1544"/>
                    <a:pt x="4474" y="662"/>
                    <a:pt x="5924" y="662"/>
                  </a:cubicBezTo>
                  <a:close/>
                  <a:moveTo>
                    <a:pt x="5924" y="2426"/>
                  </a:moveTo>
                  <a:cubicBezTo>
                    <a:pt x="6333" y="2426"/>
                    <a:pt x="6711" y="2489"/>
                    <a:pt x="7089" y="2521"/>
                  </a:cubicBezTo>
                  <a:cubicBezTo>
                    <a:pt x="7467" y="2836"/>
                    <a:pt x="7656" y="3308"/>
                    <a:pt x="7656" y="3813"/>
                  </a:cubicBezTo>
                  <a:cubicBezTo>
                    <a:pt x="7656" y="4758"/>
                    <a:pt x="6869" y="5545"/>
                    <a:pt x="5924" y="5545"/>
                  </a:cubicBezTo>
                  <a:cubicBezTo>
                    <a:pt x="4978" y="5545"/>
                    <a:pt x="4191" y="4758"/>
                    <a:pt x="4191" y="3813"/>
                  </a:cubicBezTo>
                  <a:cubicBezTo>
                    <a:pt x="4191" y="3308"/>
                    <a:pt x="4411" y="2836"/>
                    <a:pt x="4789" y="2521"/>
                  </a:cubicBezTo>
                  <a:cubicBezTo>
                    <a:pt x="5136" y="2489"/>
                    <a:pt x="5545" y="2426"/>
                    <a:pt x="5924" y="2426"/>
                  </a:cubicBezTo>
                  <a:close/>
                  <a:moveTo>
                    <a:pt x="3781" y="2710"/>
                  </a:moveTo>
                  <a:lnTo>
                    <a:pt x="3781" y="2710"/>
                  </a:lnTo>
                  <a:cubicBezTo>
                    <a:pt x="3624" y="3056"/>
                    <a:pt x="3498" y="3434"/>
                    <a:pt x="3498" y="3813"/>
                  </a:cubicBezTo>
                  <a:cubicBezTo>
                    <a:pt x="3498" y="5167"/>
                    <a:pt x="4600" y="6270"/>
                    <a:pt x="5924" y="6270"/>
                  </a:cubicBezTo>
                  <a:cubicBezTo>
                    <a:pt x="7278" y="6270"/>
                    <a:pt x="8381" y="5167"/>
                    <a:pt x="8381" y="3813"/>
                  </a:cubicBezTo>
                  <a:cubicBezTo>
                    <a:pt x="8381" y="3434"/>
                    <a:pt x="8286" y="3056"/>
                    <a:pt x="8097" y="2710"/>
                  </a:cubicBezTo>
                  <a:lnTo>
                    <a:pt x="8097" y="2710"/>
                  </a:lnTo>
                  <a:cubicBezTo>
                    <a:pt x="9137" y="2993"/>
                    <a:pt x="10145" y="3434"/>
                    <a:pt x="11027" y="3907"/>
                  </a:cubicBezTo>
                  <a:cubicBezTo>
                    <a:pt x="10744" y="4222"/>
                    <a:pt x="10240" y="4789"/>
                    <a:pt x="9547" y="5356"/>
                  </a:cubicBezTo>
                  <a:cubicBezTo>
                    <a:pt x="8601" y="6144"/>
                    <a:pt x="7310" y="6932"/>
                    <a:pt x="5924" y="6932"/>
                  </a:cubicBezTo>
                  <a:cubicBezTo>
                    <a:pt x="4474" y="6932"/>
                    <a:pt x="3088" y="6018"/>
                    <a:pt x="2237" y="5262"/>
                  </a:cubicBezTo>
                  <a:cubicBezTo>
                    <a:pt x="1607" y="4726"/>
                    <a:pt x="1135" y="4222"/>
                    <a:pt x="851" y="3907"/>
                  </a:cubicBezTo>
                  <a:cubicBezTo>
                    <a:pt x="1733" y="3371"/>
                    <a:pt x="2710" y="2962"/>
                    <a:pt x="3781" y="2710"/>
                  </a:cubicBezTo>
                  <a:close/>
                  <a:moveTo>
                    <a:pt x="5924" y="0"/>
                  </a:moveTo>
                  <a:cubicBezTo>
                    <a:pt x="4411" y="0"/>
                    <a:pt x="2931" y="820"/>
                    <a:pt x="1765" y="1796"/>
                  </a:cubicBezTo>
                  <a:cubicBezTo>
                    <a:pt x="725" y="2678"/>
                    <a:pt x="95" y="3592"/>
                    <a:pt x="64" y="3624"/>
                  </a:cubicBezTo>
                  <a:cubicBezTo>
                    <a:pt x="1" y="3750"/>
                    <a:pt x="1" y="3907"/>
                    <a:pt x="64" y="4002"/>
                  </a:cubicBezTo>
                  <a:cubicBezTo>
                    <a:pt x="95" y="4065"/>
                    <a:pt x="725" y="4915"/>
                    <a:pt x="1765" y="5829"/>
                  </a:cubicBezTo>
                  <a:cubicBezTo>
                    <a:pt x="2931" y="6805"/>
                    <a:pt x="4348" y="7625"/>
                    <a:pt x="5924" y="7625"/>
                  </a:cubicBezTo>
                  <a:cubicBezTo>
                    <a:pt x="7436" y="7625"/>
                    <a:pt x="8759" y="6900"/>
                    <a:pt x="9925" y="5955"/>
                  </a:cubicBezTo>
                  <a:cubicBezTo>
                    <a:pt x="10712" y="5325"/>
                    <a:pt x="11374" y="4600"/>
                    <a:pt x="11815" y="4002"/>
                  </a:cubicBezTo>
                  <a:cubicBezTo>
                    <a:pt x="11878" y="3907"/>
                    <a:pt x="11878" y="3750"/>
                    <a:pt x="11815" y="3624"/>
                  </a:cubicBezTo>
                  <a:cubicBezTo>
                    <a:pt x="11752" y="3592"/>
                    <a:pt x="11122" y="2710"/>
                    <a:pt x="10114" y="1796"/>
                  </a:cubicBezTo>
                  <a:cubicBezTo>
                    <a:pt x="8916" y="820"/>
                    <a:pt x="7499" y="0"/>
                    <a:pt x="59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10857;p75">
            <a:extLst>
              <a:ext uri="{FF2B5EF4-FFF2-40B4-BE49-F238E27FC236}">
                <a16:creationId xmlns:a16="http://schemas.microsoft.com/office/drawing/2014/main" id="{E989BE88-1CB9-2009-4DBC-C33E51907AE9}"/>
              </a:ext>
            </a:extLst>
          </p:cNvPr>
          <p:cNvGrpSpPr/>
          <p:nvPr/>
        </p:nvGrpSpPr>
        <p:grpSpPr>
          <a:xfrm>
            <a:off x="10116266" y="6646005"/>
            <a:ext cx="555903" cy="516505"/>
            <a:chOff x="6524150" y="1938725"/>
            <a:chExt cx="297725" cy="276625"/>
          </a:xfrm>
          <a:solidFill>
            <a:schemeClr val="bg1"/>
          </a:solidFill>
        </p:grpSpPr>
        <p:sp>
          <p:nvSpPr>
            <p:cNvPr id="227" name="Google Shape;10858;p75">
              <a:extLst>
                <a:ext uri="{FF2B5EF4-FFF2-40B4-BE49-F238E27FC236}">
                  <a16:creationId xmlns:a16="http://schemas.microsoft.com/office/drawing/2014/main" id="{0CF4B199-D1F7-DC8B-0DEB-68D68E2851C4}"/>
                </a:ext>
              </a:extLst>
            </p:cNvPr>
            <p:cNvSpPr/>
            <p:nvPr/>
          </p:nvSpPr>
          <p:spPr>
            <a:xfrm>
              <a:off x="6524150" y="2025375"/>
              <a:ext cx="297725" cy="189975"/>
            </a:xfrm>
            <a:custGeom>
              <a:avLst/>
              <a:gdLst/>
              <a:ahLst/>
              <a:cxnLst/>
              <a:rect l="l" t="t" r="r" b="b"/>
              <a:pathLst>
                <a:path w="11909" h="7599" extrusionOk="0">
                  <a:moveTo>
                    <a:pt x="9767" y="2079"/>
                  </a:moveTo>
                  <a:lnTo>
                    <a:pt x="9767" y="5198"/>
                  </a:lnTo>
                  <a:cubicBezTo>
                    <a:pt x="9735" y="5041"/>
                    <a:pt x="9672" y="4915"/>
                    <a:pt x="9546" y="4789"/>
                  </a:cubicBezTo>
                  <a:lnTo>
                    <a:pt x="7813" y="3056"/>
                  </a:lnTo>
                  <a:cubicBezTo>
                    <a:pt x="7624" y="2867"/>
                    <a:pt x="7341" y="2741"/>
                    <a:pt x="7057" y="2741"/>
                  </a:cubicBezTo>
                  <a:lnTo>
                    <a:pt x="6018" y="2741"/>
                  </a:lnTo>
                  <a:cubicBezTo>
                    <a:pt x="5923" y="2741"/>
                    <a:pt x="5797" y="2836"/>
                    <a:pt x="5734" y="2930"/>
                  </a:cubicBezTo>
                  <a:lnTo>
                    <a:pt x="5482" y="3403"/>
                  </a:lnTo>
                  <a:cubicBezTo>
                    <a:pt x="5293" y="3812"/>
                    <a:pt x="4883" y="4001"/>
                    <a:pt x="4505" y="4001"/>
                  </a:cubicBezTo>
                  <a:lnTo>
                    <a:pt x="5356" y="2269"/>
                  </a:lnTo>
                  <a:cubicBezTo>
                    <a:pt x="5419" y="2143"/>
                    <a:pt x="5576" y="2079"/>
                    <a:pt x="5671" y="2079"/>
                  </a:cubicBezTo>
                  <a:close/>
                  <a:moveTo>
                    <a:pt x="1418" y="2079"/>
                  </a:moveTo>
                  <a:lnTo>
                    <a:pt x="1418" y="5545"/>
                  </a:lnTo>
                  <a:lnTo>
                    <a:pt x="725" y="5545"/>
                  </a:lnTo>
                  <a:lnTo>
                    <a:pt x="725" y="2079"/>
                  </a:lnTo>
                  <a:close/>
                  <a:moveTo>
                    <a:pt x="11153" y="2079"/>
                  </a:moveTo>
                  <a:lnTo>
                    <a:pt x="11153" y="5545"/>
                  </a:lnTo>
                  <a:lnTo>
                    <a:pt x="10460" y="5545"/>
                  </a:lnTo>
                  <a:lnTo>
                    <a:pt x="10460" y="2079"/>
                  </a:lnTo>
                  <a:close/>
                  <a:moveTo>
                    <a:pt x="6931" y="630"/>
                  </a:moveTo>
                  <a:cubicBezTo>
                    <a:pt x="6774" y="1008"/>
                    <a:pt x="6427" y="1323"/>
                    <a:pt x="5955" y="1323"/>
                  </a:cubicBezTo>
                  <a:lnTo>
                    <a:pt x="5671" y="1323"/>
                  </a:lnTo>
                  <a:cubicBezTo>
                    <a:pt x="5293" y="1323"/>
                    <a:pt x="4946" y="1575"/>
                    <a:pt x="4726" y="1922"/>
                  </a:cubicBezTo>
                  <a:lnTo>
                    <a:pt x="3655" y="4064"/>
                  </a:lnTo>
                  <a:cubicBezTo>
                    <a:pt x="3623" y="4127"/>
                    <a:pt x="3623" y="4253"/>
                    <a:pt x="3655" y="4316"/>
                  </a:cubicBezTo>
                  <a:cubicBezTo>
                    <a:pt x="3718" y="4411"/>
                    <a:pt x="3781" y="4474"/>
                    <a:pt x="3875" y="4537"/>
                  </a:cubicBezTo>
                  <a:cubicBezTo>
                    <a:pt x="4088" y="4627"/>
                    <a:pt x="4310" y="4670"/>
                    <a:pt x="4532" y="4670"/>
                  </a:cubicBezTo>
                  <a:cubicBezTo>
                    <a:pt x="5165" y="4670"/>
                    <a:pt x="5785" y="4316"/>
                    <a:pt x="6112" y="3686"/>
                  </a:cubicBezTo>
                  <a:lnTo>
                    <a:pt x="6238" y="3434"/>
                  </a:lnTo>
                  <a:lnTo>
                    <a:pt x="7026" y="3434"/>
                  </a:lnTo>
                  <a:cubicBezTo>
                    <a:pt x="7089" y="3434"/>
                    <a:pt x="7215" y="3466"/>
                    <a:pt x="7246" y="3529"/>
                  </a:cubicBezTo>
                  <a:lnTo>
                    <a:pt x="8979" y="5261"/>
                  </a:lnTo>
                  <a:cubicBezTo>
                    <a:pt x="9137" y="5419"/>
                    <a:pt x="9137" y="5545"/>
                    <a:pt x="9105" y="5640"/>
                  </a:cubicBezTo>
                  <a:cubicBezTo>
                    <a:pt x="9105" y="5671"/>
                    <a:pt x="9042" y="5829"/>
                    <a:pt x="8885" y="5860"/>
                  </a:cubicBezTo>
                  <a:lnTo>
                    <a:pt x="5576" y="6805"/>
                  </a:lnTo>
                  <a:cubicBezTo>
                    <a:pt x="5543" y="6814"/>
                    <a:pt x="5507" y="6818"/>
                    <a:pt x="5470" y="6818"/>
                  </a:cubicBezTo>
                  <a:cubicBezTo>
                    <a:pt x="5371" y="6818"/>
                    <a:pt x="5268" y="6788"/>
                    <a:pt x="5198" y="6742"/>
                  </a:cubicBezTo>
                  <a:lnTo>
                    <a:pt x="4096" y="5640"/>
                  </a:lnTo>
                  <a:cubicBezTo>
                    <a:pt x="4033" y="5545"/>
                    <a:pt x="3938" y="5514"/>
                    <a:pt x="3875" y="5514"/>
                  </a:cubicBezTo>
                  <a:lnTo>
                    <a:pt x="2111" y="5514"/>
                  </a:lnTo>
                  <a:lnTo>
                    <a:pt x="2111" y="2048"/>
                  </a:lnTo>
                  <a:lnTo>
                    <a:pt x="2741" y="2048"/>
                  </a:lnTo>
                  <a:cubicBezTo>
                    <a:pt x="3119" y="2048"/>
                    <a:pt x="3466" y="1796"/>
                    <a:pt x="3686" y="1449"/>
                  </a:cubicBezTo>
                  <a:lnTo>
                    <a:pt x="4001" y="819"/>
                  </a:lnTo>
                  <a:cubicBezTo>
                    <a:pt x="4064" y="693"/>
                    <a:pt x="4190" y="630"/>
                    <a:pt x="4316" y="630"/>
                  </a:cubicBezTo>
                  <a:close/>
                  <a:moveTo>
                    <a:pt x="4316" y="0"/>
                  </a:moveTo>
                  <a:cubicBezTo>
                    <a:pt x="3907" y="0"/>
                    <a:pt x="3560" y="221"/>
                    <a:pt x="3371" y="599"/>
                  </a:cubicBezTo>
                  <a:lnTo>
                    <a:pt x="3056" y="1229"/>
                  </a:lnTo>
                  <a:cubicBezTo>
                    <a:pt x="2962" y="1323"/>
                    <a:pt x="2836" y="1418"/>
                    <a:pt x="2741" y="1418"/>
                  </a:cubicBezTo>
                  <a:lnTo>
                    <a:pt x="378" y="1418"/>
                  </a:lnTo>
                  <a:cubicBezTo>
                    <a:pt x="158" y="1418"/>
                    <a:pt x="0" y="1575"/>
                    <a:pt x="0" y="1764"/>
                  </a:cubicBezTo>
                  <a:lnTo>
                    <a:pt x="0" y="5955"/>
                  </a:lnTo>
                  <a:cubicBezTo>
                    <a:pt x="0" y="6144"/>
                    <a:pt x="158" y="6301"/>
                    <a:pt x="378" y="6301"/>
                  </a:cubicBezTo>
                  <a:lnTo>
                    <a:pt x="3718" y="6301"/>
                  </a:lnTo>
                  <a:lnTo>
                    <a:pt x="4694" y="7278"/>
                  </a:lnTo>
                  <a:cubicBezTo>
                    <a:pt x="4894" y="7477"/>
                    <a:pt x="5139" y="7598"/>
                    <a:pt x="5410" y="7598"/>
                  </a:cubicBezTo>
                  <a:cubicBezTo>
                    <a:pt x="5525" y="7598"/>
                    <a:pt x="5644" y="7577"/>
                    <a:pt x="5766" y="7530"/>
                  </a:cubicBezTo>
                  <a:lnTo>
                    <a:pt x="9074" y="6553"/>
                  </a:lnTo>
                  <a:cubicBezTo>
                    <a:pt x="9263" y="6522"/>
                    <a:pt x="9420" y="6396"/>
                    <a:pt x="9578" y="6238"/>
                  </a:cubicBezTo>
                  <a:lnTo>
                    <a:pt x="11562" y="6238"/>
                  </a:lnTo>
                  <a:cubicBezTo>
                    <a:pt x="11751" y="6238"/>
                    <a:pt x="11909" y="6081"/>
                    <a:pt x="11909" y="5892"/>
                  </a:cubicBezTo>
                  <a:lnTo>
                    <a:pt x="11909" y="1733"/>
                  </a:lnTo>
                  <a:cubicBezTo>
                    <a:pt x="11877" y="1544"/>
                    <a:pt x="11720" y="1386"/>
                    <a:pt x="11499" y="1386"/>
                  </a:cubicBezTo>
                  <a:lnTo>
                    <a:pt x="7341" y="1386"/>
                  </a:lnTo>
                  <a:cubicBezTo>
                    <a:pt x="7561" y="1103"/>
                    <a:pt x="7687" y="693"/>
                    <a:pt x="7687" y="347"/>
                  </a:cubicBezTo>
                  <a:cubicBezTo>
                    <a:pt x="7687" y="158"/>
                    <a:pt x="7530" y="0"/>
                    <a:pt x="73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0859;p75">
              <a:extLst>
                <a:ext uri="{FF2B5EF4-FFF2-40B4-BE49-F238E27FC236}">
                  <a16:creationId xmlns:a16="http://schemas.microsoft.com/office/drawing/2014/main" id="{D04C62B1-DE21-FB57-F9D7-39E4A39AB8DF}"/>
                </a:ext>
              </a:extLst>
            </p:cNvPr>
            <p:cNvSpPr/>
            <p:nvPr/>
          </p:nvSpPr>
          <p:spPr>
            <a:xfrm>
              <a:off x="6664325" y="1938725"/>
              <a:ext cx="17375" cy="43350"/>
            </a:xfrm>
            <a:custGeom>
              <a:avLst/>
              <a:gdLst/>
              <a:ahLst/>
              <a:cxnLst/>
              <a:rect l="l" t="t" r="r" b="b"/>
              <a:pathLst>
                <a:path w="695" h="1734" extrusionOk="0">
                  <a:moveTo>
                    <a:pt x="348" y="1"/>
                  </a:moveTo>
                  <a:cubicBezTo>
                    <a:pt x="159" y="1"/>
                    <a:pt x="1" y="158"/>
                    <a:pt x="1" y="347"/>
                  </a:cubicBezTo>
                  <a:lnTo>
                    <a:pt x="1" y="1355"/>
                  </a:lnTo>
                  <a:cubicBezTo>
                    <a:pt x="1" y="1576"/>
                    <a:pt x="159" y="1733"/>
                    <a:pt x="348" y="1733"/>
                  </a:cubicBezTo>
                  <a:cubicBezTo>
                    <a:pt x="537" y="1733"/>
                    <a:pt x="694" y="1576"/>
                    <a:pt x="694" y="1355"/>
                  </a:cubicBezTo>
                  <a:lnTo>
                    <a:pt x="694" y="347"/>
                  </a:lnTo>
                  <a:cubicBezTo>
                    <a:pt x="694" y="158"/>
                    <a:pt x="537" y="1"/>
                    <a:pt x="3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0860;p75">
              <a:extLst>
                <a:ext uri="{FF2B5EF4-FFF2-40B4-BE49-F238E27FC236}">
                  <a16:creationId xmlns:a16="http://schemas.microsoft.com/office/drawing/2014/main" id="{6234F681-8F27-6756-8AB1-BE56FF8480CA}"/>
                </a:ext>
              </a:extLst>
            </p:cNvPr>
            <p:cNvSpPr/>
            <p:nvPr/>
          </p:nvSpPr>
          <p:spPr>
            <a:xfrm>
              <a:off x="6594250" y="1972800"/>
              <a:ext cx="35450" cy="35275"/>
            </a:xfrm>
            <a:custGeom>
              <a:avLst/>
              <a:gdLst/>
              <a:ahLst/>
              <a:cxnLst/>
              <a:rect l="l" t="t" r="r" b="b"/>
              <a:pathLst>
                <a:path w="1418" h="1411" extrusionOk="0">
                  <a:moveTo>
                    <a:pt x="374" y="0"/>
                  </a:moveTo>
                  <a:cubicBezTo>
                    <a:pt x="291" y="0"/>
                    <a:pt x="205" y="40"/>
                    <a:pt x="126" y="118"/>
                  </a:cubicBezTo>
                  <a:cubicBezTo>
                    <a:pt x="0" y="244"/>
                    <a:pt x="0" y="496"/>
                    <a:pt x="126" y="591"/>
                  </a:cubicBezTo>
                  <a:lnTo>
                    <a:pt x="819" y="1316"/>
                  </a:lnTo>
                  <a:cubicBezTo>
                    <a:pt x="882" y="1379"/>
                    <a:pt x="969" y="1410"/>
                    <a:pt x="1055" y="1410"/>
                  </a:cubicBezTo>
                  <a:cubicBezTo>
                    <a:pt x="1142" y="1410"/>
                    <a:pt x="1229" y="1379"/>
                    <a:pt x="1292" y="1316"/>
                  </a:cubicBezTo>
                  <a:cubicBezTo>
                    <a:pt x="1418" y="1190"/>
                    <a:pt x="1418" y="969"/>
                    <a:pt x="1292" y="843"/>
                  </a:cubicBezTo>
                  <a:lnTo>
                    <a:pt x="599" y="118"/>
                  </a:lnTo>
                  <a:cubicBezTo>
                    <a:pt x="536" y="40"/>
                    <a:pt x="457" y="0"/>
                    <a:pt x="3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0861;p75">
              <a:extLst>
                <a:ext uri="{FF2B5EF4-FFF2-40B4-BE49-F238E27FC236}">
                  <a16:creationId xmlns:a16="http://schemas.microsoft.com/office/drawing/2014/main" id="{FEB0F5DD-75D2-044B-406C-BEC0E8D7DE3B}"/>
                </a:ext>
              </a:extLst>
            </p:cNvPr>
            <p:cNvSpPr/>
            <p:nvPr/>
          </p:nvSpPr>
          <p:spPr>
            <a:xfrm>
              <a:off x="6715525" y="1972800"/>
              <a:ext cx="35475" cy="35275"/>
            </a:xfrm>
            <a:custGeom>
              <a:avLst/>
              <a:gdLst/>
              <a:ahLst/>
              <a:cxnLst/>
              <a:rect l="l" t="t" r="r" b="b"/>
              <a:pathLst>
                <a:path w="1419" h="1411" extrusionOk="0">
                  <a:moveTo>
                    <a:pt x="1056" y="0"/>
                  </a:moveTo>
                  <a:cubicBezTo>
                    <a:pt x="970" y="0"/>
                    <a:pt x="883" y="40"/>
                    <a:pt x="820" y="118"/>
                  </a:cubicBezTo>
                  <a:lnTo>
                    <a:pt x="127" y="843"/>
                  </a:lnTo>
                  <a:cubicBezTo>
                    <a:pt x="1" y="969"/>
                    <a:pt x="1" y="1190"/>
                    <a:pt x="127" y="1316"/>
                  </a:cubicBezTo>
                  <a:cubicBezTo>
                    <a:pt x="174" y="1379"/>
                    <a:pt x="261" y="1410"/>
                    <a:pt x="351" y="1410"/>
                  </a:cubicBezTo>
                  <a:cubicBezTo>
                    <a:pt x="442" y="1410"/>
                    <a:pt x="536" y="1379"/>
                    <a:pt x="599" y="1316"/>
                  </a:cubicBezTo>
                  <a:lnTo>
                    <a:pt x="1293" y="591"/>
                  </a:lnTo>
                  <a:cubicBezTo>
                    <a:pt x="1419" y="496"/>
                    <a:pt x="1419" y="244"/>
                    <a:pt x="1293" y="118"/>
                  </a:cubicBezTo>
                  <a:cubicBezTo>
                    <a:pt x="1230" y="40"/>
                    <a:pt x="1143" y="0"/>
                    <a:pt x="1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10862;p75">
            <a:extLst>
              <a:ext uri="{FF2B5EF4-FFF2-40B4-BE49-F238E27FC236}">
                <a16:creationId xmlns:a16="http://schemas.microsoft.com/office/drawing/2014/main" id="{7B333226-1235-CFD5-93D4-367E4FC79408}"/>
              </a:ext>
            </a:extLst>
          </p:cNvPr>
          <p:cNvGrpSpPr/>
          <p:nvPr/>
        </p:nvGrpSpPr>
        <p:grpSpPr>
          <a:xfrm>
            <a:off x="10820695" y="3000703"/>
            <a:ext cx="575041" cy="551934"/>
            <a:chOff x="2140225" y="2318650"/>
            <a:chExt cx="307975" cy="295600"/>
          </a:xfrm>
          <a:solidFill>
            <a:schemeClr val="bg1"/>
          </a:solidFill>
        </p:grpSpPr>
        <p:sp>
          <p:nvSpPr>
            <p:cNvPr id="232" name="Google Shape;10863;p75">
              <a:extLst>
                <a:ext uri="{FF2B5EF4-FFF2-40B4-BE49-F238E27FC236}">
                  <a16:creationId xmlns:a16="http://schemas.microsoft.com/office/drawing/2014/main" id="{55CF80CB-6B82-1E4A-2430-C1AABC1546B2}"/>
                </a:ext>
              </a:extLst>
            </p:cNvPr>
            <p:cNvSpPr/>
            <p:nvPr/>
          </p:nvSpPr>
          <p:spPr>
            <a:xfrm>
              <a:off x="2281200" y="2353025"/>
              <a:ext cx="104000" cy="121300"/>
            </a:xfrm>
            <a:custGeom>
              <a:avLst/>
              <a:gdLst/>
              <a:ahLst/>
              <a:cxnLst/>
              <a:rect l="l" t="t" r="r" b="b"/>
              <a:pathLst>
                <a:path w="4160" h="4852" extrusionOk="0">
                  <a:moveTo>
                    <a:pt x="2080" y="662"/>
                  </a:moveTo>
                  <a:cubicBezTo>
                    <a:pt x="2490" y="662"/>
                    <a:pt x="2805" y="977"/>
                    <a:pt x="2805" y="1386"/>
                  </a:cubicBezTo>
                  <a:cubicBezTo>
                    <a:pt x="2805" y="1764"/>
                    <a:pt x="2490" y="2079"/>
                    <a:pt x="2080" y="2079"/>
                  </a:cubicBezTo>
                  <a:cubicBezTo>
                    <a:pt x="1702" y="2079"/>
                    <a:pt x="1387" y="1764"/>
                    <a:pt x="1387" y="1386"/>
                  </a:cubicBezTo>
                  <a:cubicBezTo>
                    <a:pt x="1387" y="977"/>
                    <a:pt x="1702" y="662"/>
                    <a:pt x="2080" y="662"/>
                  </a:cubicBezTo>
                  <a:close/>
                  <a:moveTo>
                    <a:pt x="2080" y="2773"/>
                  </a:moveTo>
                  <a:cubicBezTo>
                    <a:pt x="2836" y="2773"/>
                    <a:pt x="3466" y="3403"/>
                    <a:pt x="3466" y="4127"/>
                  </a:cubicBezTo>
                  <a:lnTo>
                    <a:pt x="662" y="4127"/>
                  </a:lnTo>
                  <a:cubicBezTo>
                    <a:pt x="662" y="3403"/>
                    <a:pt x="1293" y="2773"/>
                    <a:pt x="2080" y="2773"/>
                  </a:cubicBezTo>
                  <a:close/>
                  <a:moveTo>
                    <a:pt x="2112" y="0"/>
                  </a:moveTo>
                  <a:cubicBezTo>
                    <a:pt x="1387" y="0"/>
                    <a:pt x="757" y="630"/>
                    <a:pt x="757" y="1386"/>
                  </a:cubicBezTo>
                  <a:cubicBezTo>
                    <a:pt x="757" y="1733"/>
                    <a:pt x="915" y="2079"/>
                    <a:pt x="1135" y="2332"/>
                  </a:cubicBezTo>
                  <a:cubicBezTo>
                    <a:pt x="505" y="2678"/>
                    <a:pt x="64" y="3340"/>
                    <a:pt x="64" y="4127"/>
                  </a:cubicBezTo>
                  <a:lnTo>
                    <a:pt x="64" y="4505"/>
                  </a:lnTo>
                  <a:cubicBezTo>
                    <a:pt x="1" y="4694"/>
                    <a:pt x="158" y="4852"/>
                    <a:pt x="347" y="4852"/>
                  </a:cubicBezTo>
                  <a:lnTo>
                    <a:pt x="3813" y="4852"/>
                  </a:lnTo>
                  <a:cubicBezTo>
                    <a:pt x="4002" y="4852"/>
                    <a:pt x="4160" y="4694"/>
                    <a:pt x="4160" y="4505"/>
                  </a:cubicBezTo>
                  <a:lnTo>
                    <a:pt x="4160" y="4127"/>
                  </a:lnTo>
                  <a:cubicBezTo>
                    <a:pt x="4160" y="3340"/>
                    <a:pt x="3750" y="2678"/>
                    <a:pt x="3120" y="2332"/>
                  </a:cubicBezTo>
                  <a:cubicBezTo>
                    <a:pt x="3340" y="2079"/>
                    <a:pt x="3498" y="1733"/>
                    <a:pt x="3498" y="1386"/>
                  </a:cubicBezTo>
                  <a:cubicBezTo>
                    <a:pt x="3498" y="630"/>
                    <a:pt x="2868" y="0"/>
                    <a:pt x="21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0864;p75">
              <a:extLst>
                <a:ext uri="{FF2B5EF4-FFF2-40B4-BE49-F238E27FC236}">
                  <a16:creationId xmlns:a16="http://schemas.microsoft.com/office/drawing/2014/main" id="{43F354B5-CAAC-ACCC-80AE-E89AD68BA618}"/>
                </a:ext>
              </a:extLst>
            </p:cNvPr>
            <p:cNvSpPr/>
            <p:nvPr/>
          </p:nvSpPr>
          <p:spPr>
            <a:xfrm>
              <a:off x="2140225" y="2318650"/>
              <a:ext cx="307975" cy="295600"/>
            </a:xfrm>
            <a:custGeom>
              <a:avLst/>
              <a:gdLst/>
              <a:ahLst/>
              <a:cxnLst/>
              <a:rect l="l" t="t" r="r" b="b"/>
              <a:pathLst>
                <a:path w="12319" h="11824" extrusionOk="0">
                  <a:moveTo>
                    <a:pt x="7712" y="682"/>
                  </a:moveTo>
                  <a:cubicBezTo>
                    <a:pt x="8607" y="682"/>
                    <a:pt x="9499" y="1029"/>
                    <a:pt x="10177" y="1690"/>
                  </a:cubicBezTo>
                  <a:cubicBezTo>
                    <a:pt x="11468" y="2982"/>
                    <a:pt x="11531" y="5187"/>
                    <a:pt x="10177" y="6573"/>
                  </a:cubicBezTo>
                  <a:cubicBezTo>
                    <a:pt x="9500" y="7266"/>
                    <a:pt x="8627" y="7590"/>
                    <a:pt x="7754" y="7590"/>
                  </a:cubicBezTo>
                  <a:cubicBezTo>
                    <a:pt x="6839" y="7590"/>
                    <a:pt x="5923" y="7234"/>
                    <a:pt x="5230" y="6573"/>
                  </a:cubicBezTo>
                  <a:cubicBezTo>
                    <a:pt x="3939" y="5282"/>
                    <a:pt x="3876" y="3045"/>
                    <a:pt x="5325" y="1659"/>
                  </a:cubicBezTo>
                  <a:cubicBezTo>
                    <a:pt x="6001" y="997"/>
                    <a:pt x="6858" y="682"/>
                    <a:pt x="7712" y="682"/>
                  </a:cubicBezTo>
                  <a:close/>
                  <a:moveTo>
                    <a:pt x="4128" y="6258"/>
                  </a:moveTo>
                  <a:cubicBezTo>
                    <a:pt x="4285" y="6573"/>
                    <a:pt x="4537" y="6857"/>
                    <a:pt x="4758" y="7078"/>
                  </a:cubicBezTo>
                  <a:cubicBezTo>
                    <a:pt x="5010" y="7330"/>
                    <a:pt x="5293" y="7550"/>
                    <a:pt x="5577" y="7708"/>
                  </a:cubicBezTo>
                  <a:lnTo>
                    <a:pt x="5136" y="8180"/>
                  </a:lnTo>
                  <a:cubicBezTo>
                    <a:pt x="5073" y="8243"/>
                    <a:pt x="4978" y="8275"/>
                    <a:pt x="4888" y="8275"/>
                  </a:cubicBezTo>
                  <a:cubicBezTo>
                    <a:pt x="4797" y="8275"/>
                    <a:pt x="4710" y="8243"/>
                    <a:pt x="4663" y="8180"/>
                  </a:cubicBezTo>
                  <a:lnTo>
                    <a:pt x="3655" y="7204"/>
                  </a:lnTo>
                  <a:cubicBezTo>
                    <a:pt x="3498" y="7078"/>
                    <a:pt x="3498" y="6857"/>
                    <a:pt x="3655" y="6731"/>
                  </a:cubicBezTo>
                  <a:lnTo>
                    <a:pt x="4128" y="6258"/>
                  </a:lnTo>
                  <a:close/>
                  <a:moveTo>
                    <a:pt x="3403" y="7960"/>
                  </a:moveTo>
                  <a:lnTo>
                    <a:pt x="3876" y="8432"/>
                  </a:lnTo>
                  <a:lnTo>
                    <a:pt x="3309" y="8968"/>
                  </a:lnTo>
                  <a:lnTo>
                    <a:pt x="2836" y="8495"/>
                  </a:lnTo>
                  <a:lnTo>
                    <a:pt x="3403" y="7960"/>
                  </a:lnTo>
                  <a:close/>
                  <a:moveTo>
                    <a:pt x="2363" y="8968"/>
                  </a:moveTo>
                  <a:lnTo>
                    <a:pt x="2836" y="9440"/>
                  </a:lnTo>
                  <a:lnTo>
                    <a:pt x="1292" y="10984"/>
                  </a:lnTo>
                  <a:cubicBezTo>
                    <a:pt x="1245" y="11047"/>
                    <a:pt x="1158" y="11079"/>
                    <a:pt x="1068" y="11079"/>
                  </a:cubicBezTo>
                  <a:cubicBezTo>
                    <a:pt x="977" y="11079"/>
                    <a:pt x="883" y="11047"/>
                    <a:pt x="820" y="10984"/>
                  </a:cubicBezTo>
                  <a:cubicBezTo>
                    <a:pt x="725" y="10858"/>
                    <a:pt x="725" y="10669"/>
                    <a:pt x="820" y="10512"/>
                  </a:cubicBezTo>
                  <a:lnTo>
                    <a:pt x="2363" y="8968"/>
                  </a:lnTo>
                  <a:close/>
                  <a:moveTo>
                    <a:pt x="7731" y="1"/>
                  </a:moveTo>
                  <a:cubicBezTo>
                    <a:pt x="6669" y="1"/>
                    <a:pt x="5604" y="403"/>
                    <a:pt x="4789" y="1218"/>
                  </a:cubicBezTo>
                  <a:cubicBezTo>
                    <a:pt x="3592" y="2446"/>
                    <a:pt x="3309" y="4179"/>
                    <a:pt x="3844" y="5628"/>
                  </a:cubicBezTo>
                  <a:lnTo>
                    <a:pt x="3182" y="6290"/>
                  </a:lnTo>
                  <a:cubicBezTo>
                    <a:pt x="2867" y="6605"/>
                    <a:pt x="2804" y="7078"/>
                    <a:pt x="2993" y="7487"/>
                  </a:cubicBezTo>
                  <a:lnTo>
                    <a:pt x="410" y="10071"/>
                  </a:lnTo>
                  <a:cubicBezTo>
                    <a:pt x="0" y="10480"/>
                    <a:pt x="0" y="11142"/>
                    <a:pt x="410" y="11520"/>
                  </a:cubicBezTo>
                  <a:cubicBezTo>
                    <a:pt x="580" y="11721"/>
                    <a:pt x="826" y="11823"/>
                    <a:pt x="1081" y="11823"/>
                  </a:cubicBezTo>
                  <a:cubicBezTo>
                    <a:pt x="1345" y="11823"/>
                    <a:pt x="1619" y="11713"/>
                    <a:pt x="1828" y="11488"/>
                  </a:cubicBezTo>
                  <a:lnTo>
                    <a:pt x="4411" y="8905"/>
                  </a:lnTo>
                  <a:cubicBezTo>
                    <a:pt x="4565" y="8976"/>
                    <a:pt x="4727" y="9011"/>
                    <a:pt x="4887" y="9011"/>
                  </a:cubicBezTo>
                  <a:cubicBezTo>
                    <a:pt x="5153" y="9011"/>
                    <a:pt x="5411" y="8913"/>
                    <a:pt x="5608" y="8716"/>
                  </a:cubicBezTo>
                  <a:lnTo>
                    <a:pt x="6270" y="8023"/>
                  </a:lnTo>
                  <a:cubicBezTo>
                    <a:pt x="6736" y="8205"/>
                    <a:pt x="7231" y="8296"/>
                    <a:pt x="7729" y="8296"/>
                  </a:cubicBezTo>
                  <a:cubicBezTo>
                    <a:pt x="8781" y="8296"/>
                    <a:pt x="9847" y="7890"/>
                    <a:pt x="10681" y="7078"/>
                  </a:cubicBezTo>
                  <a:cubicBezTo>
                    <a:pt x="12319" y="5439"/>
                    <a:pt x="12287" y="2793"/>
                    <a:pt x="10681" y="1218"/>
                  </a:cubicBezTo>
                  <a:cubicBezTo>
                    <a:pt x="9873" y="410"/>
                    <a:pt x="8804" y="1"/>
                    <a:pt x="77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10865;p75">
            <a:extLst>
              <a:ext uri="{FF2B5EF4-FFF2-40B4-BE49-F238E27FC236}">
                <a16:creationId xmlns:a16="http://schemas.microsoft.com/office/drawing/2014/main" id="{947D630C-5629-3D4E-1D86-9FBA96E59359}"/>
              </a:ext>
            </a:extLst>
          </p:cNvPr>
          <p:cNvGrpSpPr/>
          <p:nvPr/>
        </p:nvGrpSpPr>
        <p:grpSpPr>
          <a:xfrm>
            <a:off x="10829494" y="3699364"/>
            <a:ext cx="557443" cy="552961"/>
            <a:chOff x="2139425" y="2682250"/>
            <a:chExt cx="298550" cy="296150"/>
          </a:xfrm>
          <a:solidFill>
            <a:schemeClr val="bg1"/>
          </a:solidFill>
        </p:grpSpPr>
        <p:sp>
          <p:nvSpPr>
            <p:cNvPr id="235" name="Google Shape;10866;p75">
              <a:extLst>
                <a:ext uri="{FF2B5EF4-FFF2-40B4-BE49-F238E27FC236}">
                  <a16:creationId xmlns:a16="http://schemas.microsoft.com/office/drawing/2014/main" id="{20DB2365-6FB2-2D75-0A65-8EF2907D67E0}"/>
                </a:ext>
              </a:extLst>
            </p:cNvPr>
            <p:cNvSpPr/>
            <p:nvPr/>
          </p:nvSpPr>
          <p:spPr>
            <a:xfrm>
              <a:off x="2139425" y="2787000"/>
              <a:ext cx="159125" cy="191400"/>
            </a:xfrm>
            <a:custGeom>
              <a:avLst/>
              <a:gdLst/>
              <a:ahLst/>
              <a:cxnLst/>
              <a:rect l="l" t="t" r="r" b="b"/>
              <a:pathLst>
                <a:path w="6365" h="7656" extrusionOk="0">
                  <a:moveTo>
                    <a:pt x="3214" y="630"/>
                  </a:moveTo>
                  <a:cubicBezTo>
                    <a:pt x="3813" y="630"/>
                    <a:pt x="4286" y="1103"/>
                    <a:pt x="4286" y="1670"/>
                  </a:cubicBezTo>
                  <a:cubicBezTo>
                    <a:pt x="4286" y="2206"/>
                    <a:pt x="3813" y="2678"/>
                    <a:pt x="3214" y="2678"/>
                  </a:cubicBezTo>
                  <a:cubicBezTo>
                    <a:pt x="2647" y="2678"/>
                    <a:pt x="2175" y="2206"/>
                    <a:pt x="2175" y="1670"/>
                  </a:cubicBezTo>
                  <a:cubicBezTo>
                    <a:pt x="2175" y="1166"/>
                    <a:pt x="2647" y="630"/>
                    <a:pt x="3214" y="630"/>
                  </a:cubicBezTo>
                  <a:close/>
                  <a:moveTo>
                    <a:pt x="3183" y="3403"/>
                  </a:moveTo>
                  <a:cubicBezTo>
                    <a:pt x="4538" y="3403"/>
                    <a:pt x="5609" y="4506"/>
                    <a:pt x="5609" y="5829"/>
                  </a:cubicBezTo>
                  <a:lnTo>
                    <a:pt x="5609" y="6931"/>
                  </a:lnTo>
                  <a:lnTo>
                    <a:pt x="757" y="6931"/>
                  </a:lnTo>
                  <a:lnTo>
                    <a:pt x="757" y="5829"/>
                  </a:lnTo>
                  <a:cubicBezTo>
                    <a:pt x="757" y="4506"/>
                    <a:pt x="1860" y="3403"/>
                    <a:pt x="3183" y="3403"/>
                  </a:cubicBezTo>
                  <a:close/>
                  <a:moveTo>
                    <a:pt x="3183" y="0"/>
                  </a:moveTo>
                  <a:cubicBezTo>
                    <a:pt x="2238" y="0"/>
                    <a:pt x="1419" y="788"/>
                    <a:pt x="1419" y="1733"/>
                  </a:cubicBezTo>
                  <a:cubicBezTo>
                    <a:pt x="1419" y="2206"/>
                    <a:pt x="1608" y="2678"/>
                    <a:pt x="1954" y="2993"/>
                  </a:cubicBezTo>
                  <a:cubicBezTo>
                    <a:pt x="820" y="3466"/>
                    <a:pt x="1" y="4569"/>
                    <a:pt x="1" y="5892"/>
                  </a:cubicBezTo>
                  <a:lnTo>
                    <a:pt x="1" y="7309"/>
                  </a:lnTo>
                  <a:cubicBezTo>
                    <a:pt x="64" y="7498"/>
                    <a:pt x="222" y="7656"/>
                    <a:pt x="442" y="7656"/>
                  </a:cubicBezTo>
                  <a:lnTo>
                    <a:pt x="6018" y="7656"/>
                  </a:lnTo>
                  <a:cubicBezTo>
                    <a:pt x="6207" y="7656"/>
                    <a:pt x="6365" y="7498"/>
                    <a:pt x="6365" y="7309"/>
                  </a:cubicBezTo>
                  <a:lnTo>
                    <a:pt x="6365" y="5892"/>
                  </a:lnTo>
                  <a:cubicBezTo>
                    <a:pt x="6365" y="4569"/>
                    <a:pt x="5546" y="3466"/>
                    <a:pt x="4412" y="2993"/>
                  </a:cubicBezTo>
                  <a:cubicBezTo>
                    <a:pt x="4758" y="2647"/>
                    <a:pt x="4947" y="2206"/>
                    <a:pt x="4947" y="1733"/>
                  </a:cubicBezTo>
                  <a:cubicBezTo>
                    <a:pt x="4947" y="788"/>
                    <a:pt x="4160" y="0"/>
                    <a:pt x="3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0867;p75">
              <a:extLst>
                <a:ext uri="{FF2B5EF4-FFF2-40B4-BE49-F238E27FC236}">
                  <a16:creationId xmlns:a16="http://schemas.microsoft.com/office/drawing/2014/main" id="{D2591A1B-D1B9-438C-F006-B01EBF97844A}"/>
                </a:ext>
              </a:extLst>
            </p:cNvPr>
            <p:cNvSpPr/>
            <p:nvPr/>
          </p:nvSpPr>
          <p:spPr>
            <a:xfrm>
              <a:off x="2280425" y="2682250"/>
              <a:ext cx="157550" cy="155975"/>
            </a:xfrm>
            <a:custGeom>
              <a:avLst/>
              <a:gdLst/>
              <a:ahLst/>
              <a:cxnLst/>
              <a:rect l="l" t="t" r="r" b="b"/>
              <a:pathLst>
                <a:path w="6302" h="6239" extrusionOk="0">
                  <a:moveTo>
                    <a:pt x="3182" y="662"/>
                  </a:moveTo>
                  <a:cubicBezTo>
                    <a:pt x="4506" y="662"/>
                    <a:pt x="5608" y="1764"/>
                    <a:pt x="5608" y="3088"/>
                  </a:cubicBezTo>
                  <a:cubicBezTo>
                    <a:pt x="5577" y="4442"/>
                    <a:pt x="4474" y="5545"/>
                    <a:pt x="3151" y="5545"/>
                  </a:cubicBezTo>
                  <a:cubicBezTo>
                    <a:pt x="2710" y="5545"/>
                    <a:pt x="2300" y="5419"/>
                    <a:pt x="1954" y="5230"/>
                  </a:cubicBezTo>
                  <a:cubicBezTo>
                    <a:pt x="1891" y="5198"/>
                    <a:pt x="1796" y="5198"/>
                    <a:pt x="1733" y="5198"/>
                  </a:cubicBezTo>
                  <a:lnTo>
                    <a:pt x="946" y="5388"/>
                  </a:lnTo>
                  <a:lnTo>
                    <a:pt x="1166" y="4663"/>
                  </a:lnTo>
                  <a:cubicBezTo>
                    <a:pt x="1198" y="4568"/>
                    <a:pt x="1166" y="4474"/>
                    <a:pt x="1135" y="4411"/>
                  </a:cubicBezTo>
                  <a:cubicBezTo>
                    <a:pt x="883" y="4001"/>
                    <a:pt x="725" y="3560"/>
                    <a:pt x="725" y="3088"/>
                  </a:cubicBezTo>
                  <a:cubicBezTo>
                    <a:pt x="725" y="1764"/>
                    <a:pt x="1828" y="662"/>
                    <a:pt x="3182" y="662"/>
                  </a:cubicBezTo>
                  <a:close/>
                  <a:moveTo>
                    <a:pt x="3151" y="0"/>
                  </a:moveTo>
                  <a:cubicBezTo>
                    <a:pt x="1418" y="0"/>
                    <a:pt x="32" y="1418"/>
                    <a:pt x="32" y="3088"/>
                  </a:cubicBezTo>
                  <a:cubicBezTo>
                    <a:pt x="32" y="3655"/>
                    <a:pt x="158" y="4159"/>
                    <a:pt x="410" y="4631"/>
                  </a:cubicBezTo>
                  <a:lnTo>
                    <a:pt x="32" y="5766"/>
                  </a:lnTo>
                  <a:cubicBezTo>
                    <a:pt x="0" y="5892"/>
                    <a:pt x="32" y="6018"/>
                    <a:pt x="95" y="6144"/>
                  </a:cubicBezTo>
                  <a:cubicBezTo>
                    <a:pt x="189" y="6207"/>
                    <a:pt x="315" y="6238"/>
                    <a:pt x="473" y="6238"/>
                  </a:cubicBezTo>
                  <a:lnTo>
                    <a:pt x="1765" y="5923"/>
                  </a:lnTo>
                  <a:cubicBezTo>
                    <a:pt x="2206" y="6175"/>
                    <a:pt x="2678" y="6238"/>
                    <a:pt x="3182" y="6238"/>
                  </a:cubicBezTo>
                  <a:cubicBezTo>
                    <a:pt x="4915" y="6238"/>
                    <a:pt x="6301" y="4820"/>
                    <a:pt x="6301" y="3151"/>
                  </a:cubicBezTo>
                  <a:cubicBezTo>
                    <a:pt x="6238" y="1418"/>
                    <a:pt x="4884" y="0"/>
                    <a:pt x="31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0868;p75">
              <a:extLst>
                <a:ext uri="{FF2B5EF4-FFF2-40B4-BE49-F238E27FC236}">
                  <a16:creationId xmlns:a16="http://schemas.microsoft.com/office/drawing/2014/main" id="{3E05ED09-FAF5-0369-DA71-4F9F40C8030A}"/>
                </a:ext>
              </a:extLst>
            </p:cNvPr>
            <p:cNvSpPr/>
            <p:nvPr/>
          </p:nvSpPr>
          <p:spPr>
            <a:xfrm>
              <a:off x="2349725" y="2725550"/>
              <a:ext cx="18150" cy="17375"/>
            </a:xfrm>
            <a:custGeom>
              <a:avLst/>
              <a:gdLst/>
              <a:ahLst/>
              <a:cxnLst/>
              <a:rect l="l" t="t" r="r" b="b"/>
              <a:pathLst>
                <a:path w="726" h="695" extrusionOk="0">
                  <a:moveTo>
                    <a:pt x="379" y="1"/>
                  </a:moveTo>
                  <a:cubicBezTo>
                    <a:pt x="158" y="1"/>
                    <a:pt x="1" y="158"/>
                    <a:pt x="1" y="348"/>
                  </a:cubicBezTo>
                  <a:cubicBezTo>
                    <a:pt x="1" y="537"/>
                    <a:pt x="158" y="694"/>
                    <a:pt x="379" y="694"/>
                  </a:cubicBezTo>
                  <a:cubicBezTo>
                    <a:pt x="568" y="694"/>
                    <a:pt x="725" y="537"/>
                    <a:pt x="725" y="348"/>
                  </a:cubicBezTo>
                  <a:cubicBezTo>
                    <a:pt x="725" y="158"/>
                    <a:pt x="568" y="1"/>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0869;p75">
              <a:extLst>
                <a:ext uri="{FF2B5EF4-FFF2-40B4-BE49-F238E27FC236}">
                  <a16:creationId xmlns:a16="http://schemas.microsoft.com/office/drawing/2014/main" id="{24A58670-678A-4200-35C7-0E43620EE687}"/>
                </a:ext>
              </a:extLst>
            </p:cNvPr>
            <p:cNvSpPr/>
            <p:nvPr/>
          </p:nvSpPr>
          <p:spPr>
            <a:xfrm>
              <a:off x="2349725" y="2751550"/>
              <a:ext cx="18150" cy="52800"/>
            </a:xfrm>
            <a:custGeom>
              <a:avLst/>
              <a:gdLst/>
              <a:ahLst/>
              <a:cxnLst/>
              <a:rect l="l" t="t" r="r" b="b"/>
              <a:pathLst>
                <a:path w="726" h="2112" extrusionOk="0">
                  <a:moveTo>
                    <a:pt x="379" y="1"/>
                  </a:moveTo>
                  <a:cubicBezTo>
                    <a:pt x="158" y="1"/>
                    <a:pt x="1" y="158"/>
                    <a:pt x="1" y="379"/>
                  </a:cubicBezTo>
                  <a:lnTo>
                    <a:pt x="1" y="1733"/>
                  </a:lnTo>
                  <a:cubicBezTo>
                    <a:pt x="1" y="1954"/>
                    <a:pt x="158" y="2111"/>
                    <a:pt x="379" y="2111"/>
                  </a:cubicBezTo>
                  <a:cubicBezTo>
                    <a:pt x="568" y="2111"/>
                    <a:pt x="725" y="1954"/>
                    <a:pt x="725" y="1733"/>
                  </a:cubicBezTo>
                  <a:lnTo>
                    <a:pt x="725" y="379"/>
                  </a:lnTo>
                  <a:cubicBezTo>
                    <a:pt x="725" y="158"/>
                    <a:pt x="568" y="1"/>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10870;p75">
            <a:extLst>
              <a:ext uri="{FF2B5EF4-FFF2-40B4-BE49-F238E27FC236}">
                <a16:creationId xmlns:a16="http://schemas.microsoft.com/office/drawing/2014/main" id="{A52EF9B3-9E89-5FB4-8F9E-667F60B994CB}"/>
              </a:ext>
            </a:extLst>
          </p:cNvPr>
          <p:cNvGrpSpPr/>
          <p:nvPr/>
        </p:nvGrpSpPr>
        <p:grpSpPr>
          <a:xfrm>
            <a:off x="8716270" y="4513528"/>
            <a:ext cx="554502" cy="419180"/>
            <a:chOff x="3962775" y="1990700"/>
            <a:chExt cx="296975" cy="224500"/>
          </a:xfrm>
          <a:solidFill>
            <a:schemeClr val="bg1"/>
          </a:solidFill>
        </p:grpSpPr>
        <p:sp>
          <p:nvSpPr>
            <p:cNvPr id="240" name="Google Shape;10871;p75">
              <a:extLst>
                <a:ext uri="{FF2B5EF4-FFF2-40B4-BE49-F238E27FC236}">
                  <a16:creationId xmlns:a16="http://schemas.microsoft.com/office/drawing/2014/main" id="{52EB5555-4141-BC93-B75D-645AE5AD673A}"/>
                </a:ext>
              </a:extLst>
            </p:cNvPr>
            <p:cNvSpPr/>
            <p:nvPr/>
          </p:nvSpPr>
          <p:spPr>
            <a:xfrm>
              <a:off x="4216400" y="2093100"/>
              <a:ext cx="43350" cy="18150"/>
            </a:xfrm>
            <a:custGeom>
              <a:avLst/>
              <a:gdLst/>
              <a:ahLst/>
              <a:cxnLst/>
              <a:rect l="l" t="t" r="r" b="b"/>
              <a:pathLst>
                <a:path w="1734" h="726" extrusionOk="0">
                  <a:moveTo>
                    <a:pt x="379" y="1"/>
                  </a:moveTo>
                  <a:cubicBezTo>
                    <a:pt x="158" y="1"/>
                    <a:pt x="1" y="158"/>
                    <a:pt x="1" y="347"/>
                  </a:cubicBezTo>
                  <a:cubicBezTo>
                    <a:pt x="1" y="568"/>
                    <a:pt x="158" y="725"/>
                    <a:pt x="379" y="725"/>
                  </a:cubicBezTo>
                  <a:lnTo>
                    <a:pt x="1387" y="725"/>
                  </a:lnTo>
                  <a:cubicBezTo>
                    <a:pt x="1576" y="725"/>
                    <a:pt x="1733" y="568"/>
                    <a:pt x="1733" y="347"/>
                  </a:cubicBezTo>
                  <a:cubicBezTo>
                    <a:pt x="1702" y="158"/>
                    <a:pt x="1544"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0872;p75">
              <a:extLst>
                <a:ext uri="{FF2B5EF4-FFF2-40B4-BE49-F238E27FC236}">
                  <a16:creationId xmlns:a16="http://schemas.microsoft.com/office/drawing/2014/main" id="{75981E00-E1B8-E2A8-FE2B-0D44A871566C}"/>
                </a:ext>
              </a:extLst>
            </p:cNvPr>
            <p:cNvSpPr/>
            <p:nvPr/>
          </p:nvSpPr>
          <p:spPr>
            <a:xfrm>
              <a:off x="4206950" y="2129325"/>
              <a:ext cx="35475" cy="33900"/>
            </a:xfrm>
            <a:custGeom>
              <a:avLst/>
              <a:gdLst/>
              <a:ahLst/>
              <a:cxnLst/>
              <a:rect l="l" t="t" r="r" b="b"/>
              <a:pathLst>
                <a:path w="1419" h="1356" extrusionOk="0">
                  <a:moveTo>
                    <a:pt x="351" y="1"/>
                  </a:moveTo>
                  <a:cubicBezTo>
                    <a:pt x="260" y="1"/>
                    <a:pt x="174" y="32"/>
                    <a:pt x="127" y="95"/>
                  </a:cubicBezTo>
                  <a:cubicBezTo>
                    <a:pt x="1" y="221"/>
                    <a:pt x="1" y="410"/>
                    <a:pt x="127" y="568"/>
                  </a:cubicBezTo>
                  <a:lnTo>
                    <a:pt x="820" y="1261"/>
                  </a:lnTo>
                  <a:cubicBezTo>
                    <a:pt x="883" y="1324"/>
                    <a:pt x="969" y="1356"/>
                    <a:pt x="1056" y="1356"/>
                  </a:cubicBezTo>
                  <a:cubicBezTo>
                    <a:pt x="1143" y="1356"/>
                    <a:pt x="1229" y="1324"/>
                    <a:pt x="1292" y="1261"/>
                  </a:cubicBezTo>
                  <a:cubicBezTo>
                    <a:pt x="1418" y="1166"/>
                    <a:pt x="1418" y="914"/>
                    <a:pt x="1292" y="788"/>
                  </a:cubicBezTo>
                  <a:lnTo>
                    <a:pt x="599" y="95"/>
                  </a:lnTo>
                  <a:cubicBezTo>
                    <a:pt x="536" y="32"/>
                    <a:pt x="442" y="1"/>
                    <a:pt x="3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0873;p75">
              <a:extLst>
                <a:ext uri="{FF2B5EF4-FFF2-40B4-BE49-F238E27FC236}">
                  <a16:creationId xmlns:a16="http://schemas.microsoft.com/office/drawing/2014/main" id="{67304F3C-DCAD-A78E-2700-B270EF2BF29A}"/>
                </a:ext>
              </a:extLst>
            </p:cNvPr>
            <p:cNvSpPr/>
            <p:nvPr/>
          </p:nvSpPr>
          <p:spPr>
            <a:xfrm>
              <a:off x="4207750" y="2041900"/>
              <a:ext cx="35450" cy="34500"/>
            </a:xfrm>
            <a:custGeom>
              <a:avLst/>
              <a:gdLst/>
              <a:ahLst/>
              <a:cxnLst/>
              <a:rect l="l" t="t" r="r" b="b"/>
              <a:pathLst>
                <a:path w="1418" h="1380" extrusionOk="0">
                  <a:moveTo>
                    <a:pt x="1067" y="1"/>
                  </a:moveTo>
                  <a:cubicBezTo>
                    <a:pt x="977" y="1"/>
                    <a:pt x="882" y="32"/>
                    <a:pt x="819" y="95"/>
                  </a:cubicBezTo>
                  <a:lnTo>
                    <a:pt x="126" y="788"/>
                  </a:lnTo>
                  <a:cubicBezTo>
                    <a:pt x="0" y="914"/>
                    <a:pt x="0" y="1135"/>
                    <a:pt x="126" y="1261"/>
                  </a:cubicBezTo>
                  <a:cubicBezTo>
                    <a:pt x="189" y="1340"/>
                    <a:pt x="268" y="1379"/>
                    <a:pt x="351" y="1379"/>
                  </a:cubicBezTo>
                  <a:cubicBezTo>
                    <a:pt x="433" y="1379"/>
                    <a:pt x="520" y="1340"/>
                    <a:pt x="599" y="1261"/>
                  </a:cubicBezTo>
                  <a:lnTo>
                    <a:pt x="1292" y="568"/>
                  </a:lnTo>
                  <a:cubicBezTo>
                    <a:pt x="1418" y="442"/>
                    <a:pt x="1418" y="190"/>
                    <a:pt x="1292" y="95"/>
                  </a:cubicBezTo>
                  <a:cubicBezTo>
                    <a:pt x="1244" y="32"/>
                    <a:pt x="1158" y="1"/>
                    <a:pt x="10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0874;p75">
              <a:extLst>
                <a:ext uri="{FF2B5EF4-FFF2-40B4-BE49-F238E27FC236}">
                  <a16:creationId xmlns:a16="http://schemas.microsoft.com/office/drawing/2014/main" id="{F2B83233-0206-69E7-F08C-A7B689660A05}"/>
                </a:ext>
              </a:extLst>
            </p:cNvPr>
            <p:cNvSpPr/>
            <p:nvPr/>
          </p:nvSpPr>
          <p:spPr>
            <a:xfrm>
              <a:off x="3962775" y="1990700"/>
              <a:ext cx="226075" cy="224500"/>
            </a:xfrm>
            <a:custGeom>
              <a:avLst/>
              <a:gdLst/>
              <a:ahLst/>
              <a:cxnLst/>
              <a:rect l="l" t="t" r="r" b="b"/>
              <a:pathLst>
                <a:path w="9043" h="8980" extrusionOk="0">
                  <a:moveTo>
                    <a:pt x="1419" y="3403"/>
                  </a:moveTo>
                  <a:lnTo>
                    <a:pt x="1419" y="4790"/>
                  </a:lnTo>
                  <a:cubicBezTo>
                    <a:pt x="1009" y="4790"/>
                    <a:pt x="694" y="4506"/>
                    <a:pt x="694" y="4097"/>
                  </a:cubicBezTo>
                  <a:cubicBezTo>
                    <a:pt x="694" y="3719"/>
                    <a:pt x="1009" y="3403"/>
                    <a:pt x="1419" y="3403"/>
                  </a:cubicBezTo>
                  <a:close/>
                  <a:moveTo>
                    <a:pt x="4191" y="2710"/>
                  </a:moveTo>
                  <a:lnTo>
                    <a:pt x="4191" y="5483"/>
                  </a:lnTo>
                  <a:lnTo>
                    <a:pt x="2490" y="5483"/>
                  </a:lnTo>
                  <a:cubicBezTo>
                    <a:pt x="2269" y="5483"/>
                    <a:pt x="2112" y="5325"/>
                    <a:pt x="2112" y="5105"/>
                  </a:cubicBezTo>
                  <a:lnTo>
                    <a:pt x="2112" y="3088"/>
                  </a:lnTo>
                  <a:cubicBezTo>
                    <a:pt x="2112" y="2868"/>
                    <a:pt x="2269" y="2710"/>
                    <a:pt x="2490" y="2710"/>
                  </a:cubicBezTo>
                  <a:close/>
                  <a:moveTo>
                    <a:pt x="6995" y="1828"/>
                  </a:moveTo>
                  <a:lnTo>
                    <a:pt x="6995" y="6428"/>
                  </a:lnTo>
                  <a:cubicBezTo>
                    <a:pt x="6428" y="5924"/>
                    <a:pt x="5672" y="5609"/>
                    <a:pt x="4884" y="5514"/>
                  </a:cubicBezTo>
                  <a:lnTo>
                    <a:pt x="4884" y="2710"/>
                  </a:lnTo>
                  <a:cubicBezTo>
                    <a:pt x="5672" y="2647"/>
                    <a:pt x="6428" y="2332"/>
                    <a:pt x="6995" y="1828"/>
                  </a:cubicBezTo>
                  <a:close/>
                  <a:moveTo>
                    <a:pt x="8066" y="631"/>
                  </a:moveTo>
                  <a:cubicBezTo>
                    <a:pt x="8255" y="631"/>
                    <a:pt x="8413" y="789"/>
                    <a:pt x="8413" y="978"/>
                  </a:cubicBezTo>
                  <a:lnTo>
                    <a:pt x="8413" y="7216"/>
                  </a:lnTo>
                  <a:cubicBezTo>
                    <a:pt x="8413" y="7405"/>
                    <a:pt x="8255" y="7562"/>
                    <a:pt x="8066" y="7562"/>
                  </a:cubicBezTo>
                  <a:cubicBezTo>
                    <a:pt x="7877" y="7562"/>
                    <a:pt x="7720" y="7405"/>
                    <a:pt x="7720" y="7216"/>
                  </a:cubicBezTo>
                  <a:lnTo>
                    <a:pt x="7720" y="978"/>
                  </a:lnTo>
                  <a:cubicBezTo>
                    <a:pt x="7720" y="789"/>
                    <a:pt x="7877" y="631"/>
                    <a:pt x="8066" y="631"/>
                  </a:cubicBezTo>
                  <a:close/>
                  <a:moveTo>
                    <a:pt x="3498" y="6176"/>
                  </a:moveTo>
                  <a:lnTo>
                    <a:pt x="3498" y="7909"/>
                  </a:lnTo>
                  <a:cubicBezTo>
                    <a:pt x="3498" y="8129"/>
                    <a:pt x="3340" y="8287"/>
                    <a:pt x="3151" y="8287"/>
                  </a:cubicBezTo>
                  <a:cubicBezTo>
                    <a:pt x="2962" y="8287"/>
                    <a:pt x="2805" y="8129"/>
                    <a:pt x="2805" y="7909"/>
                  </a:cubicBezTo>
                  <a:lnTo>
                    <a:pt x="2805" y="6176"/>
                  </a:lnTo>
                  <a:close/>
                  <a:moveTo>
                    <a:pt x="8035" y="1"/>
                  </a:moveTo>
                  <a:cubicBezTo>
                    <a:pt x="7531" y="1"/>
                    <a:pt x="7090" y="411"/>
                    <a:pt x="6995" y="883"/>
                  </a:cubicBezTo>
                  <a:lnTo>
                    <a:pt x="6680" y="1198"/>
                  </a:lnTo>
                  <a:cubicBezTo>
                    <a:pt x="6144" y="1734"/>
                    <a:pt x="5325" y="2049"/>
                    <a:pt x="4538" y="2049"/>
                  </a:cubicBezTo>
                  <a:lnTo>
                    <a:pt x="2427" y="2049"/>
                  </a:lnTo>
                  <a:cubicBezTo>
                    <a:pt x="2017" y="2049"/>
                    <a:pt x="1608" y="2332"/>
                    <a:pt x="1450" y="2773"/>
                  </a:cubicBezTo>
                  <a:lnTo>
                    <a:pt x="1387" y="2773"/>
                  </a:lnTo>
                  <a:cubicBezTo>
                    <a:pt x="631" y="2773"/>
                    <a:pt x="1" y="3403"/>
                    <a:pt x="1" y="4128"/>
                  </a:cubicBezTo>
                  <a:cubicBezTo>
                    <a:pt x="1" y="4884"/>
                    <a:pt x="631" y="5514"/>
                    <a:pt x="1387" y="5514"/>
                  </a:cubicBezTo>
                  <a:lnTo>
                    <a:pt x="1450" y="5514"/>
                  </a:lnTo>
                  <a:cubicBezTo>
                    <a:pt x="1576" y="5798"/>
                    <a:pt x="1797" y="6018"/>
                    <a:pt x="2080" y="6144"/>
                  </a:cubicBezTo>
                  <a:lnTo>
                    <a:pt x="2080" y="7940"/>
                  </a:lnTo>
                  <a:cubicBezTo>
                    <a:pt x="2112" y="8507"/>
                    <a:pt x="2584" y="8980"/>
                    <a:pt x="3151" y="8980"/>
                  </a:cubicBezTo>
                  <a:cubicBezTo>
                    <a:pt x="3750" y="8980"/>
                    <a:pt x="4160" y="8507"/>
                    <a:pt x="4160" y="7972"/>
                  </a:cubicBezTo>
                  <a:lnTo>
                    <a:pt x="4160" y="6239"/>
                  </a:lnTo>
                  <a:lnTo>
                    <a:pt x="4538" y="6239"/>
                  </a:lnTo>
                  <a:cubicBezTo>
                    <a:pt x="5325" y="6239"/>
                    <a:pt x="6144" y="6554"/>
                    <a:pt x="6680" y="7090"/>
                  </a:cubicBezTo>
                  <a:lnTo>
                    <a:pt x="6995" y="7405"/>
                  </a:lnTo>
                  <a:cubicBezTo>
                    <a:pt x="7090" y="7909"/>
                    <a:pt x="7531" y="8287"/>
                    <a:pt x="8035" y="8287"/>
                  </a:cubicBezTo>
                  <a:cubicBezTo>
                    <a:pt x="8633" y="8287"/>
                    <a:pt x="9043" y="7814"/>
                    <a:pt x="9043" y="7247"/>
                  </a:cubicBezTo>
                  <a:lnTo>
                    <a:pt x="9043" y="1041"/>
                  </a:lnTo>
                  <a:cubicBezTo>
                    <a:pt x="9043" y="442"/>
                    <a:pt x="8570" y="1"/>
                    <a:pt x="80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10875;p75">
            <a:extLst>
              <a:ext uri="{FF2B5EF4-FFF2-40B4-BE49-F238E27FC236}">
                <a16:creationId xmlns:a16="http://schemas.microsoft.com/office/drawing/2014/main" id="{6E3B198A-5134-59F4-3C29-39EAA32ECF33}"/>
              </a:ext>
            </a:extLst>
          </p:cNvPr>
          <p:cNvGrpSpPr/>
          <p:nvPr/>
        </p:nvGrpSpPr>
        <p:grpSpPr>
          <a:xfrm>
            <a:off x="8717017" y="5220431"/>
            <a:ext cx="553008" cy="553008"/>
            <a:chOff x="3963575" y="2317575"/>
            <a:chExt cx="296175" cy="296175"/>
          </a:xfrm>
          <a:solidFill>
            <a:schemeClr val="bg1"/>
          </a:solidFill>
        </p:grpSpPr>
        <p:sp>
          <p:nvSpPr>
            <p:cNvPr id="245" name="Google Shape;10876;p75">
              <a:extLst>
                <a:ext uri="{FF2B5EF4-FFF2-40B4-BE49-F238E27FC236}">
                  <a16:creationId xmlns:a16="http://schemas.microsoft.com/office/drawing/2014/main" id="{6883E026-D7F5-D4AB-3A39-A6940338E6D4}"/>
                </a:ext>
              </a:extLst>
            </p:cNvPr>
            <p:cNvSpPr/>
            <p:nvPr/>
          </p:nvSpPr>
          <p:spPr>
            <a:xfrm>
              <a:off x="3963575" y="2317575"/>
              <a:ext cx="296175" cy="296175"/>
            </a:xfrm>
            <a:custGeom>
              <a:avLst/>
              <a:gdLst/>
              <a:ahLst/>
              <a:cxnLst/>
              <a:rect l="l" t="t" r="r" b="b"/>
              <a:pathLst>
                <a:path w="11847" h="11847" extrusionOk="0">
                  <a:moveTo>
                    <a:pt x="9483" y="1418"/>
                  </a:moveTo>
                  <a:cubicBezTo>
                    <a:pt x="9672" y="1418"/>
                    <a:pt x="9830" y="1576"/>
                    <a:pt x="9830" y="1765"/>
                  </a:cubicBezTo>
                  <a:lnTo>
                    <a:pt x="9830" y="2836"/>
                  </a:lnTo>
                  <a:lnTo>
                    <a:pt x="788" y="2836"/>
                  </a:lnTo>
                  <a:lnTo>
                    <a:pt x="788" y="1765"/>
                  </a:lnTo>
                  <a:lnTo>
                    <a:pt x="725" y="1765"/>
                  </a:lnTo>
                  <a:cubicBezTo>
                    <a:pt x="725" y="1576"/>
                    <a:pt x="883" y="1418"/>
                    <a:pt x="1072" y="1418"/>
                  </a:cubicBezTo>
                  <a:lnTo>
                    <a:pt x="1418" y="1418"/>
                  </a:lnTo>
                  <a:lnTo>
                    <a:pt x="1418" y="1765"/>
                  </a:lnTo>
                  <a:cubicBezTo>
                    <a:pt x="1418" y="1954"/>
                    <a:pt x="1576" y="2143"/>
                    <a:pt x="1765" y="2143"/>
                  </a:cubicBezTo>
                  <a:cubicBezTo>
                    <a:pt x="1954" y="2143"/>
                    <a:pt x="2111" y="1954"/>
                    <a:pt x="2111" y="1765"/>
                  </a:cubicBezTo>
                  <a:lnTo>
                    <a:pt x="2111" y="1418"/>
                  </a:lnTo>
                  <a:lnTo>
                    <a:pt x="3498" y="1418"/>
                  </a:lnTo>
                  <a:lnTo>
                    <a:pt x="3498" y="1765"/>
                  </a:lnTo>
                  <a:cubicBezTo>
                    <a:pt x="3498" y="1954"/>
                    <a:pt x="3655" y="2143"/>
                    <a:pt x="3844" y="2143"/>
                  </a:cubicBezTo>
                  <a:cubicBezTo>
                    <a:pt x="4065" y="2143"/>
                    <a:pt x="4222" y="1954"/>
                    <a:pt x="4222" y="1765"/>
                  </a:cubicBezTo>
                  <a:lnTo>
                    <a:pt x="4222" y="1418"/>
                  </a:lnTo>
                  <a:lnTo>
                    <a:pt x="6333" y="1418"/>
                  </a:lnTo>
                  <a:lnTo>
                    <a:pt x="6333" y="1765"/>
                  </a:lnTo>
                  <a:cubicBezTo>
                    <a:pt x="6333" y="1954"/>
                    <a:pt x="6490" y="2143"/>
                    <a:pt x="6680" y="2143"/>
                  </a:cubicBezTo>
                  <a:cubicBezTo>
                    <a:pt x="6900" y="2143"/>
                    <a:pt x="7058" y="1954"/>
                    <a:pt x="7058" y="1765"/>
                  </a:cubicBezTo>
                  <a:lnTo>
                    <a:pt x="7058" y="1418"/>
                  </a:lnTo>
                  <a:lnTo>
                    <a:pt x="8412" y="1418"/>
                  </a:lnTo>
                  <a:lnTo>
                    <a:pt x="8412" y="1765"/>
                  </a:lnTo>
                  <a:cubicBezTo>
                    <a:pt x="8412" y="1954"/>
                    <a:pt x="8570" y="2143"/>
                    <a:pt x="8790" y="2143"/>
                  </a:cubicBezTo>
                  <a:cubicBezTo>
                    <a:pt x="8979" y="2143"/>
                    <a:pt x="9137" y="1954"/>
                    <a:pt x="9137" y="1765"/>
                  </a:cubicBezTo>
                  <a:lnTo>
                    <a:pt x="9137" y="1418"/>
                  </a:lnTo>
                  <a:close/>
                  <a:moveTo>
                    <a:pt x="9767" y="3497"/>
                  </a:moveTo>
                  <a:lnTo>
                    <a:pt x="9767" y="7026"/>
                  </a:lnTo>
                  <a:cubicBezTo>
                    <a:pt x="9641" y="7026"/>
                    <a:pt x="9546" y="6963"/>
                    <a:pt x="9420" y="6963"/>
                  </a:cubicBezTo>
                  <a:cubicBezTo>
                    <a:pt x="8066" y="6963"/>
                    <a:pt x="6963" y="8066"/>
                    <a:pt x="6963" y="9420"/>
                  </a:cubicBezTo>
                  <a:cubicBezTo>
                    <a:pt x="6963" y="9546"/>
                    <a:pt x="6963" y="9641"/>
                    <a:pt x="7026" y="9767"/>
                  </a:cubicBezTo>
                  <a:lnTo>
                    <a:pt x="1040" y="9767"/>
                  </a:lnTo>
                  <a:cubicBezTo>
                    <a:pt x="820" y="9767"/>
                    <a:pt x="662" y="9609"/>
                    <a:pt x="662" y="9420"/>
                  </a:cubicBezTo>
                  <a:lnTo>
                    <a:pt x="662" y="3497"/>
                  </a:lnTo>
                  <a:close/>
                  <a:moveTo>
                    <a:pt x="9420" y="7688"/>
                  </a:moveTo>
                  <a:cubicBezTo>
                    <a:pt x="10366" y="7688"/>
                    <a:pt x="11153" y="8475"/>
                    <a:pt x="11153" y="9420"/>
                  </a:cubicBezTo>
                  <a:cubicBezTo>
                    <a:pt x="11153" y="10397"/>
                    <a:pt x="10366" y="11185"/>
                    <a:pt x="9420" y="11185"/>
                  </a:cubicBezTo>
                  <a:cubicBezTo>
                    <a:pt x="8475" y="11185"/>
                    <a:pt x="7688" y="10397"/>
                    <a:pt x="7688" y="9420"/>
                  </a:cubicBezTo>
                  <a:cubicBezTo>
                    <a:pt x="7688" y="8475"/>
                    <a:pt x="8475" y="7688"/>
                    <a:pt x="9420" y="7688"/>
                  </a:cubicBezTo>
                  <a:close/>
                  <a:moveTo>
                    <a:pt x="1733" y="0"/>
                  </a:moveTo>
                  <a:cubicBezTo>
                    <a:pt x="1544" y="0"/>
                    <a:pt x="1387" y="158"/>
                    <a:pt x="1387" y="347"/>
                  </a:cubicBezTo>
                  <a:lnTo>
                    <a:pt x="1387" y="725"/>
                  </a:lnTo>
                  <a:lnTo>
                    <a:pt x="1040" y="725"/>
                  </a:lnTo>
                  <a:cubicBezTo>
                    <a:pt x="442" y="725"/>
                    <a:pt x="0" y="1166"/>
                    <a:pt x="0" y="1733"/>
                  </a:cubicBezTo>
                  <a:lnTo>
                    <a:pt x="0" y="9389"/>
                  </a:lnTo>
                  <a:cubicBezTo>
                    <a:pt x="0" y="9956"/>
                    <a:pt x="473" y="10429"/>
                    <a:pt x="1040" y="10429"/>
                  </a:cubicBezTo>
                  <a:lnTo>
                    <a:pt x="7215" y="10429"/>
                  </a:lnTo>
                  <a:cubicBezTo>
                    <a:pt x="7593" y="11279"/>
                    <a:pt x="8444" y="11846"/>
                    <a:pt x="9420" y="11846"/>
                  </a:cubicBezTo>
                  <a:cubicBezTo>
                    <a:pt x="10744" y="11846"/>
                    <a:pt x="11846" y="10744"/>
                    <a:pt x="11846" y="9420"/>
                  </a:cubicBezTo>
                  <a:cubicBezTo>
                    <a:pt x="11846" y="8444"/>
                    <a:pt x="11311" y="7593"/>
                    <a:pt x="10492" y="7215"/>
                  </a:cubicBezTo>
                  <a:lnTo>
                    <a:pt x="10492" y="1733"/>
                  </a:lnTo>
                  <a:cubicBezTo>
                    <a:pt x="10492" y="1135"/>
                    <a:pt x="10019" y="725"/>
                    <a:pt x="9452" y="725"/>
                  </a:cubicBezTo>
                  <a:lnTo>
                    <a:pt x="9105" y="725"/>
                  </a:lnTo>
                  <a:lnTo>
                    <a:pt x="9105" y="347"/>
                  </a:lnTo>
                  <a:cubicBezTo>
                    <a:pt x="9105" y="158"/>
                    <a:pt x="8948" y="0"/>
                    <a:pt x="8759" y="0"/>
                  </a:cubicBezTo>
                  <a:cubicBezTo>
                    <a:pt x="8538" y="0"/>
                    <a:pt x="8381" y="158"/>
                    <a:pt x="8381" y="347"/>
                  </a:cubicBezTo>
                  <a:lnTo>
                    <a:pt x="8381" y="725"/>
                  </a:lnTo>
                  <a:lnTo>
                    <a:pt x="7026" y="725"/>
                  </a:lnTo>
                  <a:lnTo>
                    <a:pt x="7026" y="347"/>
                  </a:lnTo>
                  <a:cubicBezTo>
                    <a:pt x="7026" y="158"/>
                    <a:pt x="6869" y="0"/>
                    <a:pt x="6648" y="0"/>
                  </a:cubicBezTo>
                  <a:cubicBezTo>
                    <a:pt x="6459" y="0"/>
                    <a:pt x="6301" y="158"/>
                    <a:pt x="6301" y="347"/>
                  </a:cubicBezTo>
                  <a:lnTo>
                    <a:pt x="6301" y="725"/>
                  </a:lnTo>
                  <a:lnTo>
                    <a:pt x="4191" y="725"/>
                  </a:lnTo>
                  <a:lnTo>
                    <a:pt x="4191" y="347"/>
                  </a:lnTo>
                  <a:cubicBezTo>
                    <a:pt x="4191" y="158"/>
                    <a:pt x="4033" y="0"/>
                    <a:pt x="3813" y="0"/>
                  </a:cubicBezTo>
                  <a:cubicBezTo>
                    <a:pt x="3624" y="0"/>
                    <a:pt x="3466" y="158"/>
                    <a:pt x="3466" y="347"/>
                  </a:cubicBezTo>
                  <a:lnTo>
                    <a:pt x="3466" y="725"/>
                  </a:lnTo>
                  <a:lnTo>
                    <a:pt x="2080" y="725"/>
                  </a:lnTo>
                  <a:lnTo>
                    <a:pt x="2080" y="347"/>
                  </a:lnTo>
                  <a:cubicBezTo>
                    <a:pt x="2080" y="158"/>
                    <a:pt x="1922" y="0"/>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0877;p75">
              <a:extLst>
                <a:ext uri="{FF2B5EF4-FFF2-40B4-BE49-F238E27FC236}">
                  <a16:creationId xmlns:a16="http://schemas.microsoft.com/office/drawing/2014/main" id="{DF08A83D-4550-291E-CE1D-6889B98244FD}"/>
                </a:ext>
              </a:extLst>
            </p:cNvPr>
            <p:cNvSpPr/>
            <p:nvPr/>
          </p:nvSpPr>
          <p:spPr>
            <a:xfrm>
              <a:off x="4190400" y="2526300"/>
              <a:ext cx="34700" cy="35450"/>
            </a:xfrm>
            <a:custGeom>
              <a:avLst/>
              <a:gdLst/>
              <a:ahLst/>
              <a:cxnLst/>
              <a:rect l="l" t="t" r="r" b="b"/>
              <a:pathLst>
                <a:path w="1388" h="1418" extrusionOk="0">
                  <a:moveTo>
                    <a:pt x="347" y="0"/>
                  </a:moveTo>
                  <a:cubicBezTo>
                    <a:pt x="158" y="0"/>
                    <a:pt x="1" y="158"/>
                    <a:pt x="1" y="347"/>
                  </a:cubicBezTo>
                  <a:lnTo>
                    <a:pt x="1" y="1071"/>
                  </a:lnTo>
                  <a:cubicBezTo>
                    <a:pt x="1" y="1260"/>
                    <a:pt x="127" y="1418"/>
                    <a:pt x="347" y="1418"/>
                  </a:cubicBezTo>
                  <a:lnTo>
                    <a:pt x="1041" y="1418"/>
                  </a:lnTo>
                  <a:cubicBezTo>
                    <a:pt x="1261" y="1418"/>
                    <a:pt x="1387" y="1260"/>
                    <a:pt x="1387" y="1071"/>
                  </a:cubicBezTo>
                  <a:cubicBezTo>
                    <a:pt x="1387" y="882"/>
                    <a:pt x="1261" y="725"/>
                    <a:pt x="1041" y="725"/>
                  </a:cubicBezTo>
                  <a:lnTo>
                    <a:pt x="694" y="725"/>
                  </a:lnTo>
                  <a:lnTo>
                    <a:pt x="694" y="347"/>
                  </a:lnTo>
                  <a:cubicBezTo>
                    <a:pt x="694"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0878;p75">
              <a:extLst>
                <a:ext uri="{FF2B5EF4-FFF2-40B4-BE49-F238E27FC236}">
                  <a16:creationId xmlns:a16="http://schemas.microsoft.com/office/drawing/2014/main" id="{7068E8D5-B8CA-0582-97BB-C9E4265C022C}"/>
                </a:ext>
              </a:extLst>
            </p:cNvPr>
            <p:cNvSpPr/>
            <p:nvPr/>
          </p:nvSpPr>
          <p:spPr>
            <a:xfrm>
              <a:off x="3998225" y="2421550"/>
              <a:ext cx="35475" cy="18125"/>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0879;p75">
              <a:extLst>
                <a:ext uri="{FF2B5EF4-FFF2-40B4-BE49-F238E27FC236}">
                  <a16:creationId xmlns:a16="http://schemas.microsoft.com/office/drawing/2014/main" id="{189E34FB-E33B-5FA8-C435-037245B54980}"/>
                </a:ext>
              </a:extLst>
            </p:cNvPr>
            <p:cNvSpPr/>
            <p:nvPr/>
          </p:nvSpPr>
          <p:spPr>
            <a:xfrm>
              <a:off x="4050225" y="2421550"/>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0880;p75">
              <a:extLst>
                <a:ext uri="{FF2B5EF4-FFF2-40B4-BE49-F238E27FC236}">
                  <a16:creationId xmlns:a16="http://schemas.microsoft.com/office/drawing/2014/main" id="{A8F6A13F-37DF-709C-6EA4-90CBC6C9801F}"/>
                </a:ext>
              </a:extLst>
            </p:cNvPr>
            <p:cNvSpPr/>
            <p:nvPr/>
          </p:nvSpPr>
          <p:spPr>
            <a:xfrm>
              <a:off x="4102200" y="2421550"/>
              <a:ext cx="35475" cy="18125"/>
            </a:xfrm>
            <a:custGeom>
              <a:avLst/>
              <a:gdLst/>
              <a:ahLst/>
              <a:cxnLst/>
              <a:rect l="l" t="t" r="r" b="b"/>
              <a:pathLst>
                <a:path w="1419" h="725" extrusionOk="0">
                  <a:moveTo>
                    <a:pt x="378" y="0"/>
                  </a:moveTo>
                  <a:cubicBezTo>
                    <a:pt x="158" y="0"/>
                    <a:pt x="0" y="158"/>
                    <a:pt x="0" y="378"/>
                  </a:cubicBezTo>
                  <a:cubicBezTo>
                    <a:pt x="0" y="567"/>
                    <a:pt x="158" y="725"/>
                    <a:pt x="378"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0881;p75">
              <a:extLst>
                <a:ext uri="{FF2B5EF4-FFF2-40B4-BE49-F238E27FC236}">
                  <a16:creationId xmlns:a16="http://schemas.microsoft.com/office/drawing/2014/main" id="{43AC1635-B092-EC2C-7637-B3610E7CD658}"/>
                </a:ext>
              </a:extLst>
            </p:cNvPr>
            <p:cNvSpPr/>
            <p:nvPr/>
          </p:nvSpPr>
          <p:spPr>
            <a:xfrm>
              <a:off x="4155750" y="2421550"/>
              <a:ext cx="35475" cy="18125"/>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0882;p75">
              <a:extLst>
                <a:ext uri="{FF2B5EF4-FFF2-40B4-BE49-F238E27FC236}">
                  <a16:creationId xmlns:a16="http://schemas.microsoft.com/office/drawing/2014/main" id="{59A988FA-4180-4F82-17DB-1A4C79C5BBC2}"/>
                </a:ext>
              </a:extLst>
            </p:cNvPr>
            <p:cNvSpPr/>
            <p:nvPr/>
          </p:nvSpPr>
          <p:spPr>
            <a:xfrm>
              <a:off x="3998225" y="2456975"/>
              <a:ext cx="35475" cy="18150"/>
            </a:xfrm>
            <a:custGeom>
              <a:avLst/>
              <a:gdLst/>
              <a:ahLst/>
              <a:cxnLst/>
              <a:rect l="l" t="t" r="r" b="b"/>
              <a:pathLst>
                <a:path w="1419" h="726" extrusionOk="0">
                  <a:moveTo>
                    <a:pt x="347" y="1"/>
                  </a:moveTo>
                  <a:cubicBezTo>
                    <a:pt x="158" y="1"/>
                    <a:pt x="1" y="158"/>
                    <a:pt x="1" y="379"/>
                  </a:cubicBezTo>
                  <a:cubicBezTo>
                    <a:pt x="1" y="568"/>
                    <a:pt x="158" y="725"/>
                    <a:pt x="347" y="725"/>
                  </a:cubicBezTo>
                  <a:lnTo>
                    <a:pt x="1072" y="725"/>
                  </a:lnTo>
                  <a:cubicBezTo>
                    <a:pt x="1261" y="725"/>
                    <a:pt x="1418" y="568"/>
                    <a:pt x="1418" y="379"/>
                  </a:cubicBezTo>
                  <a:cubicBezTo>
                    <a:pt x="1418" y="158"/>
                    <a:pt x="1261"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0883;p75">
              <a:extLst>
                <a:ext uri="{FF2B5EF4-FFF2-40B4-BE49-F238E27FC236}">
                  <a16:creationId xmlns:a16="http://schemas.microsoft.com/office/drawing/2014/main" id="{B4303413-B9C7-F19A-5209-88F715BA1F73}"/>
                </a:ext>
              </a:extLst>
            </p:cNvPr>
            <p:cNvSpPr/>
            <p:nvPr/>
          </p:nvSpPr>
          <p:spPr>
            <a:xfrm>
              <a:off x="4050225" y="2456975"/>
              <a:ext cx="35450" cy="18150"/>
            </a:xfrm>
            <a:custGeom>
              <a:avLst/>
              <a:gdLst/>
              <a:ahLst/>
              <a:cxnLst/>
              <a:rect l="l" t="t" r="r" b="b"/>
              <a:pathLst>
                <a:path w="1418" h="726" extrusionOk="0">
                  <a:moveTo>
                    <a:pt x="347" y="1"/>
                  </a:moveTo>
                  <a:cubicBezTo>
                    <a:pt x="158" y="1"/>
                    <a:pt x="0" y="158"/>
                    <a:pt x="0" y="379"/>
                  </a:cubicBezTo>
                  <a:cubicBezTo>
                    <a:pt x="0" y="568"/>
                    <a:pt x="158" y="725"/>
                    <a:pt x="347" y="725"/>
                  </a:cubicBezTo>
                  <a:lnTo>
                    <a:pt x="1071" y="725"/>
                  </a:lnTo>
                  <a:cubicBezTo>
                    <a:pt x="1260" y="725"/>
                    <a:pt x="1418" y="568"/>
                    <a:pt x="1418" y="379"/>
                  </a:cubicBezTo>
                  <a:cubicBezTo>
                    <a:pt x="1418" y="158"/>
                    <a:pt x="1260" y="1"/>
                    <a:pt x="10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0884;p75">
              <a:extLst>
                <a:ext uri="{FF2B5EF4-FFF2-40B4-BE49-F238E27FC236}">
                  <a16:creationId xmlns:a16="http://schemas.microsoft.com/office/drawing/2014/main" id="{11DD2A6E-480B-6054-2BCD-A616623C3CB0}"/>
                </a:ext>
              </a:extLst>
            </p:cNvPr>
            <p:cNvSpPr/>
            <p:nvPr/>
          </p:nvSpPr>
          <p:spPr>
            <a:xfrm>
              <a:off x="4102200" y="2456975"/>
              <a:ext cx="35475" cy="18150"/>
            </a:xfrm>
            <a:custGeom>
              <a:avLst/>
              <a:gdLst/>
              <a:ahLst/>
              <a:cxnLst/>
              <a:rect l="l" t="t" r="r" b="b"/>
              <a:pathLst>
                <a:path w="1419" h="726" extrusionOk="0">
                  <a:moveTo>
                    <a:pt x="378" y="1"/>
                  </a:moveTo>
                  <a:cubicBezTo>
                    <a:pt x="158" y="1"/>
                    <a:pt x="0" y="158"/>
                    <a:pt x="0" y="379"/>
                  </a:cubicBezTo>
                  <a:cubicBezTo>
                    <a:pt x="0" y="568"/>
                    <a:pt x="158" y="725"/>
                    <a:pt x="378" y="725"/>
                  </a:cubicBezTo>
                  <a:lnTo>
                    <a:pt x="1072" y="725"/>
                  </a:lnTo>
                  <a:cubicBezTo>
                    <a:pt x="1261" y="725"/>
                    <a:pt x="1418" y="568"/>
                    <a:pt x="1418" y="379"/>
                  </a:cubicBezTo>
                  <a:cubicBezTo>
                    <a:pt x="1418" y="158"/>
                    <a:pt x="1261"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0885;p75">
              <a:extLst>
                <a:ext uri="{FF2B5EF4-FFF2-40B4-BE49-F238E27FC236}">
                  <a16:creationId xmlns:a16="http://schemas.microsoft.com/office/drawing/2014/main" id="{11A90360-F671-5844-EAC4-24427911E835}"/>
                </a:ext>
              </a:extLst>
            </p:cNvPr>
            <p:cNvSpPr/>
            <p:nvPr/>
          </p:nvSpPr>
          <p:spPr>
            <a:xfrm>
              <a:off x="4155750" y="2456975"/>
              <a:ext cx="35475" cy="18150"/>
            </a:xfrm>
            <a:custGeom>
              <a:avLst/>
              <a:gdLst/>
              <a:ahLst/>
              <a:cxnLst/>
              <a:rect l="l" t="t" r="r" b="b"/>
              <a:pathLst>
                <a:path w="1419" h="726" extrusionOk="0">
                  <a:moveTo>
                    <a:pt x="347" y="1"/>
                  </a:moveTo>
                  <a:cubicBezTo>
                    <a:pt x="158" y="1"/>
                    <a:pt x="1" y="158"/>
                    <a:pt x="1" y="379"/>
                  </a:cubicBezTo>
                  <a:cubicBezTo>
                    <a:pt x="1" y="568"/>
                    <a:pt x="158" y="725"/>
                    <a:pt x="347" y="725"/>
                  </a:cubicBezTo>
                  <a:lnTo>
                    <a:pt x="1072" y="725"/>
                  </a:lnTo>
                  <a:cubicBezTo>
                    <a:pt x="1261" y="725"/>
                    <a:pt x="1418" y="568"/>
                    <a:pt x="1418" y="379"/>
                  </a:cubicBezTo>
                  <a:cubicBezTo>
                    <a:pt x="1418" y="158"/>
                    <a:pt x="1261"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0886;p75">
              <a:extLst>
                <a:ext uri="{FF2B5EF4-FFF2-40B4-BE49-F238E27FC236}">
                  <a16:creationId xmlns:a16="http://schemas.microsoft.com/office/drawing/2014/main" id="{151C54F9-EDFB-7E18-EB0B-B30244F10236}"/>
                </a:ext>
              </a:extLst>
            </p:cNvPr>
            <p:cNvSpPr/>
            <p:nvPr/>
          </p:nvSpPr>
          <p:spPr>
            <a:xfrm>
              <a:off x="3998225" y="2491650"/>
              <a:ext cx="35475" cy="18125"/>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0887;p75">
              <a:extLst>
                <a:ext uri="{FF2B5EF4-FFF2-40B4-BE49-F238E27FC236}">
                  <a16:creationId xmlns:a16="http://schemas.microsoft.com/office/drawing/2014/main" id="{265D5C02-34C8-9E47-D8B6-F22BDE130010}"/>
                </a:ext>
              </a:extLst>
            </p:cNvPr>
            <p:cNvSpPr/>
            <p:nvPr/>
          </p:nvSpPr>
          <p:spPr>
            <a:xfrm>
              <a:off x="4050225" y="2491650"/>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0888;p75">
              <a:extLst>
                <a:ext uri="{FF2B5EF4-FFF2-40B4-BE49-F238E27FC236}">
                  <a16:creationId xmlns:a16="http://schemas.microsoft.com/office/drawing/2014/main" id="{656321D5-83BE-6AD5-C135-28EC6F2231DF}"/>
                </a:ext>
              </a:extLst>
            </p:cNvPr>
            <p:cNvSpPr/>
            <p:nvPr/>
          </p:nvSpPr>
          <p:spPr>
            <a:xfrm>
              <a:off x="4102200" y="2491650"/>
              <a:ext cx="35475" cy="18125"/>
            </a:xfrm>
            <a:custGeom>
              <a:avLst/>
              <a:gdLst/>
              <a:ahLst/>
              <a:cxnLst/>
              <a:rect l="l" t="t" r="r" b="b"/>
              <a:pathLst>
                <a:path w="1419" h="725" extrusionOk="0">
                  <a:moveTo>
                    <a:pt x="378" y="0"/>
                  </a:moveTo>
                  <a:cubicBezTo>
                    <a:pt x="158" y="0"/>
                    <a:pt x="0" y="158"/>
                    <a:pt x="0" y="378"/>
                  </a:cubicBezTo>
                  <a:cubicBezTo>
                    <a:pt x="0" y="567"/>
                    <a:pt x="158" y="725"/>
                    <a:pt x="378"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0889;p75">
              <a:extLst>
                <a:ext uri="{FF2B5EF4-FFF2-40B4-BE49-F238E27FC236}">
                  <a16:creationId xmlns:a16="http://schemas.microsoft.com/office/drawing/2014/main" id="{7240CA16-5E57-3FD2-30FD-3CA2D7AB82C8}"/>
                </a:ext>
              </a:extLst>
            </p:cNvPr>
            <p:cNvSpPr/>
            <p:nvPr/>
          </p:nvSpPr>
          <p:spPr>
            <a:xfrm>
              <a:off x="3998225" y="2526300"/>
              <a:ext cx="35475" cy="18125"/>
            </a:xfrm>
            <a:custGeom>
              <a:avLst/>
              <a:gdLst/>
              <a:ahLst/>
              <a:cxnLst/>
              <a:rect l="l" t="t" r="r" b="b"/>
              <a:pathLst>
                <a:path w="1419" h="725" extrusionOk="0">
                  <a:moveTo>
                    <a:pt x="347" y="0"/>
                  </a:moveTo>
                  <a:cubicBezTo>
                    <a:pt x="158" y="0"/>
                    <a:pt x="1" y="158"/>
                    <a:pt x="1" y="347"/>
                  </a:cubicBezTo>
                  <a:cubicBezTo>
                    <a:pt x="1" y="567"/>
                    <a:pt x="158" y="725"/>
                    <a:pt x="347" y="725"/>
                  </a:cubicBezTo>
                  <a:lnTo>
                    <a:pt x="1072" y="725"/>
                  </a:lnTo>
                  <a:cubicBezTo>
                    <a:pt x="1261" y="725"/>
                    <a:pt x="1418" y="567"/>
                    <a:pt x="1418" y="347"/>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0890;p75">
              <a:extLst>
                <a:ext uri="{FF2B5EF4-FFF2-40B4-BE49-F238E27FC236}">
                  <a16:creationId xmlns:a16="http://schemas.microsoft.com/office/drawing/2014/main" id="{4F9F4AEC-E91F-4E9B-0FD0-1C47E2028C74}"/>
                </a:ext>
              </a:extLst>
            </p:cNvPr>
            <p:cNvSpPr/>
            <p:nvPr/>
          </p:nvSpPr>
          <p:spPr>
            <a:xfrm>
              <a:off x="4050225" y="2526300"/>
              <a:ext cx="35450" cy="18125"/>
            </a:xfrm>
            <a:custGeom>
              <a:avLst/>
              <a:gdLst/>
              <a:ahLst/>
              <a:cxnLst/>
              <a:rect l="l" t="t" r="r" b="b"/>
              <a:pathLst>
                <a:path w="1418" h="725" extrusionOk="0">
                  <a:moveTo>
                    <a:pt x="347" y="0"/>
                  </a:moveTo>
                  <a:cubicBezTo>
                    <a:pt x="158" y="0"/>
                    <a:pt x="0" y="158"/>
                    <a:pt x="0" y="347"/>
                  </a:cubicBezTo>
                  <a:cubicBezTo>
                    <a:pt x="0" y="567"/>
                    <a:pt x="158" y="725"/>
                    <a:pt x="347" y="725"/>
                  </a:cubicBezTo>
                  <a:lnTo>
                    <a:pt x="1071" y="725"/>
                  </a:lnTo>
                  <a:cubicBezTo>
                    <a:pt x="1260" y="725"/>
                    <a:pt x="1418" y="567"/>
                    <a:pt x="1418" y="347"/>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0891;p75">
              <a:extLst>
                <a:ext uri="{FF2B5EF4-FFF2-40B4-BE49-F238E27FC236}">
                  <a16:creationId xmlns:a16="http://schemas.microsoft.com/office/drawing/2014/main" id="{E99BA896-F7B5-7B11-C190-861001455121}"/>
                </a:ext>
              </a:extLst>
            </p:cNvPr>
            <p:cNvSpPr/>
            <p:nvPr/>
          </p:nvSpPr>
          <p:spPr>
            <a:xfrm>
              <a:off x="4102200" y="2526300"/>
              <a:ext cx="35475" cy="18125"/>
            </a:xfrm>
            <a:custGeom>
              <a:avLst/>
              <a:gdLst/>
              <a:ahLst/>
              <a:cxnLst/>
              <a:rect l="l" t="t" r="r" b="b"/>
              <a:pathLst>
                <a:path w="1419" h="725" extrusionOk="0">
                  <a:moveTo>
                    <a:pt x="378" y="0"/>
                  </a:moveTo>
                  <a:cubicBezTo>
                    <a:pt x="158" y="0"/>
                    <a:pt x="0" y="158"/>
                    <a:pt x="0" y="347"/>
                  </a:cubicBezTo>
                  <a:cubicBezTo>
                    <a:pt x="0" y="567"/>
                    <a:pt x="158" y="725"/>
                    <a:pt x="378" y="725"/>
                  </a:cubicBezTo>
                  <a:lnTo>
                    <a:pt x="1072" y="725"/>
                  </a:lnTo>
                  <a:cubicBezTo>
                    <a:pt x="1261" y="725"/>
                    <a:pt x="1418" y="567"/>
                    <a:pt x="1418" y="347"/>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10892;p75">
            <a:extLst>
              <a:ext uri="{FF2B5EF4-FFF2-40B4-BE49-F238E27FC236}">
                <a16:creationId xmlns:a16="http://schemas.microsoft.com/office/drawing/2014/main" id="{C2B10219-CCFA-C9D2-0879-2F66E68BE535}"/>
              </a:ext>
            </a:extLst>
          </p:cNvPr>
          <p:cNvGrpSpPr/>
          <p:nvPr/>
        </p:nvGrpSpPr>
        <p:grpSpPr>
          <a:xfrm>
            <a:off x="8717017" y="5932197"/>
            <a:ext cx="553008" cy="551515"/>
            <a:chOff x="3962775" y="2683025"/>
            <a:chExt cx="296175" cy="295375"/>
          </a:xfrm>
          <a:solidFill>
            <a:schemeClr val="bg1"/>
          </a:solidFill>
        </p:grpSpPr>
        <p:sp>
          <p:nvSpPr>
            <p:cNvPr id="262" name="Google Shape;10893;p75">
              <a:extLst>
                <a:ext uri="{FF2B5EF4-FFF2-40B4-BE49-F238E27FC236}">
                  <a16:creationId xmlns:a16="http://schemas.microsoft.com/office/drawing/2014/main" id="{F8E17787-401B-7E6A-DE2C-6E67FC137D30}"/>
                </a:ext>
              </a:extLst>
            </p:cNvPr>
            <p:cNvSpPr/>
            <p:nvPr/>
          </p:nvSpPr>
          <p:spPr>
            <a:xfrm>
              <a:off x="3962775" y="2838200"/>
              <a:ext cx="296175" cy="140200"/>
            </a:xfrm>
            <a:custGeom>
              <a:avLst/>
              <a:gdLst/>
              <a:ahLst/>
              <a:cxnLst/>
              <a:rect l="l" t="t" r="r" b="b"/>
              <a:pathLst>
                <a:path w="11847" h="5608" extrusionOk="0">
                  <a:moveTo>
                    <a:pt x="3530" y="3466"/>
                  </a:moveTo>
                  <a:lnTo>
                    <a:pt x="3530" y="4883"/>
                  </a:lnTo>
                  <a:lnTo>
                    <a:pt x="757" y="4883"/>
                  </a:lnTo>
                  <a:lnTo>
                    <a:pt x="757" y="3466"/>
                  </a:lnTo>
                  <a:close/>
                  <a:moveTo>
                    <a:pt x="7688" y="725"/>
                  </a:moveTo>
                  <a:lnTo>
                    <a:pt x="7688" y="4883"/>
                  </a:lnTo>
                  <a:lnTo>
                    <a:pt x="4223" y="4883"/>
                  </a:lnTo>
                  <a:lnTo>
                    <a:pt x="4223" y="725"/>
                  </a:lnTo>
                  <a:close/>
                  <a:moveTo>
                    <a:pt x="11185" y="2111"/>
                  </a:moveTo>
                  <a:lnTo>
                    <a:pt x="11185" y="4883"/>
                  </a:lnTo>
                  <a:lnTo>
                    <a:pt x="8381" y="4883"/>
                  </a:lnTo>
                  <a:lnTo>
                    <a:pt x="8381" y="2111"/>
                  </a:lnTo>
                  <a:close/>
                  <a:moveTo>
                    <a:pt x="3845" y="0"/>
                  </a:moveTo>
                  <a:cubicBezTo>
                    <a:pt x="3656" y="0"/>
                    <a:pt x="3498" y="158"/>
                    <a:pt x="3498" y="378"/>
                  </a:cubicBezTo>
                  <a:lnTo>
                    <a:pt x="3498" y="2804"/>
                  </a:lnTo>
                  <a:lnTo>
                    <a:pt x="348" y="2804"/>
                  </a:lnTo>
                  <a:cubicBezTo>
                    <a:pt x="158" y="2804"/>
                    <a:pt x="1" y="2962"/>
                    <a:pt x="1" y="3151"/>
                  </a:cubicBezTo>
                  <a:lnTo>
                    <a:pt x="1" y="5261"/>
                  </a:lnTo>
                  <a:cubicBezTo>
                    <a:pt x="1" y="5450"/>
                    <a:pt x="158" y="5608"/>
                    <a:pt x="348" y="5608"/>
                  </a:cubicBezTo>
                  <a:lnTo>
                    <a:pt x="11500" y="5608"/>
                  </a:lnTo>
                  <a:cubicBezTo>
                    <a:pt x="11689" y="5608"/>
                    <a:pt x="11847" y="5450"/>
                    <a:pt x="11847" y="5261"/>
                  </a:cubicBezTo>
                  <a:lnTo>
                    <a:pt x="11847" y="1733"/>
                  </a:lnTo>
                  <a:cubicBezTo>
                    <a:pt x="11847" y="1544"/>
                    <a:pt x="11689" y="1386"/>
                    <a:pt x="11532" y="1386"/>
                  </a:cubicBezTo>
                  <a:lnTo>
                    <a:pt x="8381" y="1386"/>
                  </a:lnTo>
                  <a:lnTo>
                    <a:pt x="8381" y="378"/>
                  </a:lnTo>
                  <a:cubicBezTo>
                    <a:pt x="8381" y="158"/>
                    <a:pt x="8224" y="0"/>
                    <a:pt x="80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0894;p75">
              <a:extLst>
                <a:ext uri="{FF2B5EF4-FFF2-40B4-BE49-F238E27FC236}">
                  <a16:creationId xmlns:a16="http://schemas.microsoft.com/office/drawing/2014/main" id="{A00E1298-16C9-57E5-7B2E-8090A20C8794}"/>
                </a:ext>
              </a:extLst>
            </p:cNvPr>
            <p:cNvSpPr/>
            <p:nvPr/>
          </p:nvSpPr>
          <p:spPr>
            <a:xfrm>
              <a:off x="4051000" y="2683025"/>
              <a:ext cx="122100" cy="138650"/>
            </a:xfrm>
            <a:custGeom>
              <a:avLst/>
              <a:gdLst/>
              <a:ahLst/>
              <a:cxnLst/>
              <a:rect l="l" t="t" r="r" b="b"/>
              <a:pathLst>
                <a:path w="4884" h="5546" extrusionOk="0">
                  <a:moveTo>
                    <a:pt x="2426" y="662"/>
                  </a:moveTo>
                  <a:cubicBezTo>
                    <a:pt x="2804" y="662"/>
                    <a:pt x="3120" y="977"/>
                    <a:pt x="3120" y="1387"/>
                  </a:cubicBezTo>
                  <a:cubicBezTo>
                    <a:pt x="3120" y="1765"/>
                    <a:pt x="2804" y="2080"/>
                    <a:pt x="2426" y="2080"/>
                  </a:cubicBezTo>
                  <a:cubicBezTo>
                    <a:pt x="2017" y="2080"/>
                    <a:pt x="1702" y="1765"/>
                    <a:pt x="1702" y="1387"/>
                  </a:cubicBezTo>
                  <a:cubicBezTo>
                    <a:pt x="1702" y="977"/>
                    <a:pt x="2017" y="662"/>
                    <a:pt x="2426" y="662"/>
                  </a:cubicBezTo>
                  <a:close/>
                  <a:moveTo>
                    <a:pt x="2426" y="2742"/>
                  </a:moveTo>
                  <a:cubicBezTo>
                    <a:pt x="3340" y="2742"/>
                    <a:pt x="4128" y="3529"/>
                    <a:pt x="4128" y="4474"/>
                  </a:cubicBezTo>
                  <a:lnTo>
                    <a:pt x="4128" y="4852"/>
                  </a:lnTo>
                  <a:lnTo>
                    <a:pt x="694" y="4852"/>
                  </a:lnTo>
                  <a:lnTo>
                    <a:pt x="694" y="4474"/>
                  </a:lnTo>
                  <a:cubicBezTo>
                    <a:pt x="694" y="3498"/>
                    <a:pt x="1481" y="2742"/>
                    <a:pt x="2426" y="2742"/>
                  </a:cubicBezTo>
                  <a:close/>
                  <a:moveTo>
                    <a:pt x="2489" y="1"/>
                  </a:moveTo>
                  <a:cubicBezTo>
                    <a:pt x="1733" y="1"/>
                    <a:pt x="1103" y="631"/>
                    <a:pt x="1103" y="1387"/>
                  </a:cubicBezTo>
                  <a:cubicBezTo>
                    <a:pt x="1103" y="1733"/>
                    <a:pt x="1229" y="2049"/>
                    <a:pt x="1450" y="2269"/>
                  </a:cubicBezTo>
                  <a:cubicBezTo>
                    <a:pt x="568" y="2679"/>
                    <a:pt x="1" y="3498"/>
                    <a:pt x="1" y="4474"/>
                  </a:cubicBezTo>
                  <a:lnTo>
                    <a:pt x="1" y="5199"/>
                  </a:lnTo>
                  <a:cubicBezTo>
                    <a:pt x="1" y="5388"/>
                    <a:pt x="158" y="5546"/>
                    <a:pt x="379" y="5546"/>
                  </a:cubicBezTo>
                  <a:lnTo>
                    <a:pt x="4537" y="5546"/>
                  </a:lnTo>
                  <a:cubicBezTo>
                    <a:pt x="4726" y="5546"/>
                    <a:pt x="4884" y="5388"/>
                    <a:pt x="4884" y="5199"/>
                  </a:cubicBezTo>
                  <a:lnTo>
                    <a:pt x="4884" y="4474"/>
                  </a:lnTo>
                  <a:cubicBezTo>
                    <a:pt x="4884" y="3498"/>
                    <a:pt x="4348" y="2679"/>
                    <a:pt x="3529" y="2269"/>
                  </a:cubicBezTo>
                  <a:cubicBezTo>
                    <a:pt x="3750" y="2049"/>
                    <a:pt x="3876" y="1733"/>
                    <a:pt x="3876" y="1387"/>
                  </a:cubicBezTo>
                  <a:cubicBezTo>
                    <a:pt x="3876" y="631"/>
                    <a:pt x="3246" y="1"/>
                    <a:pt x="2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0895;p75">
              <a:extLst>
                <a:ext uri="{FF2B5EF4-FFF2-40B4-BE49-F238E27FC236}">
                  <a16:creationId xmlns:a16="http://schemas.microsoft.com/office/drawing/2014/main" id="{0B3ED31B-63BF-6BF2-2EB4-6B2EBAEE3B26}"/>
                </a:ext>
              </a:extLst>
            </p:cNvPr>
            <p:cNvSpPr/>
            <p:nvPr/>
          </p:nvSpPr>
          <p:spPr>
            <a:xfrm>
              <a:off x="4084875" y="2873200"/>
              <a:ext cx="52800" cy="69775"/>
            </a:xfrm>
            <a:custGeom>
              <a:avLst/>
              <a:gdLst/>
              <a:ahLst/>
              <a:cxnLst/>
              <a:rect l="l" t="t" r="r" b="b"/>
              <a:pathLst>
                <a:path w="2112" h="2791" extrusionOk="0">
                  <a:moveTo>
                    <a:pt x="1095" y="0"/>
                  </a:moveTo>
                  <a:cubicBezTo>
                    <a:pt x="1001" y="0"/>
                    <a:pt x="903" y="28"/>
                    <a:pt x="819" y="112"/>
                  </a:cubicBezTo>
                  <a:lnTo>
                    <a:pt x="126" y="805"/>
                  </a:lnTo>
                  <a:cubicBezTo>
                    <a:pt x="0" y="931"/>
                    <a:pt x="0" y="1184"/>
                    <a:pt x="126" y="1278"/>
                  </a:cubicBezTo>
                  <a:cubicBezTo>
                    <a:pt x="205" y="1341"/>
                    <a:pt x="292" y="1373"/>
                    <a:pt x="378" y="1373"/>
                  </a:cubicBezTo>
                  <a:cubicBezTo>
                    <a:pt x="465" y="1373"/>
                    <a:pt x="552" y="1341"/>
                    <a:pt x="630" y="1278"/>
                  </a:cubicBezTo>
                  <a:lnTo>
                    <a:pt x="756" y="1184"/>
                  </a:lnTo>
                  <a:lnTo>
                    <a:pt x="756" y="2066"/>
                  </a:lnTo>
                  <a:lnTo>
                    <a:pt x="378" y="2066"/>
                  </a:lnTo>
                  <a:cubicBezTo>
                    <a:pt x="189" y="2066"/>
                    <a:pt x="32" y="2223"/>
                    <a:pt x="32" y="2444"/>
                  </a:cubicBezTo>
                  <a:cubicBezTo>
                    <a:pt x="32" y="2633"/>
                    <a:pt x="189" y="2790"/>
                    <a:pt x="378" y="2790"/>
                  </a:cubicBezTo>
                  <a:lnTo>
                    <a:pt x="1765" y="2790"/>
                  </a:lnTo>
                  <a:cubicBezTo>
                    <a:pt x="1954" y="2790"/>
                    <a:pt x="2111" y="2633"/>
                    <a:pt x="2111" y="2444"/>
                  </a:cubicBezTo>
                  <a:cubicBezTo>
                    <a:pt x="2111" y="2223"/>
                    <a:pt x="1954" y="2066"/>
                    <a:pt x="1765" y="2066"/>
                  </a:cubicBezTo>
                  <a:lnTo>
                    <a:pt x="1418" y="2066"/>
                  </a:lnTo>
                  <a:lnTo>
                    <a:pt x="1418" y="333"/>
                  </a:lnTo>
                  <a:cubicBezTo>
                    <a:pt x="1418" y="175"/>
                    <a:pt x="1323" y="81"/>
                    <a:pt x="1229" y="18"/>
                  </a:cubicBezTo>
                  <a:cubicBezTo>
                    <a:pt x="1187" y="7"/>
                    <a:pt x="1141"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10896;p75">
            <a:extLst>
              <a:ext uri="{FF2B5EF4-FFF2-40B4-BE49-F238E27FC236}">
                <a16:creationId xmlns:a16="http://schemas.microsoft.com/office/drawing/2014/main" id="{60614C91-9D05-156B-C881-9C32A85BA5EF}"/>
              </a:ext>
            </a:extLst>
          </p:cNvPr>
          <p:cNvSpPr/>
          <p:nvPr/>
        </p:nvSpPr>
        <p:spPr>
          <a:xfrm>
            <a:off x="12216803" y="4447301"/>
            <a:ext cx="560383" cy="551515"/>
          </a:xfrm>
          <a:custGeom>
            <a:avLst/>
            <a:gdLst/>
            <a:ahLst/>
            <a:cxnLst/>
            <a:rect l="l" t="t" r="r" b="b"/>
            <a:pathLst>
              <a:path w="12005" h="11815" extrusionOk="0">
                <a:moveTo>
                  <a:pt x="6003" y="693"/>
                </a:moveTo>
                <a:cubicBezTo>
                  <a:pt x="6089" y="693"/>
                  <a:pt x="6176" y="725"/>
                  <a:pt x="6239" y="788"/>
                </a:cubicBezTo>
                <a:lnTo>
                  <a:pt x="8444" y="2993"/>
                </a:lnTo>
                <a:lnTo>
                  <a:pt x="7972" y="3466"/>
                </a:lnTo>
                <a:lnTo>
                  <a:pt x="7751" y="3214"/>
                </a:lnTo>
                <a:cubicBezTo>
                  <a:pt x="7562" y="3025"/>
                  <a:pt x="7279" y="2899"/>
                  <a:pt x="6995" y="2899"/>
                </a:cubicBezTo>
                <a:cubicBezTo>
                  <a:pt x="6711" y="2899"/>
                  <a:pt x="6459" y="3025"/>
                  <a:pt x="6239" y="3214"/>
                </a:cubicBezTo>
                <a:cubicBezTo>
                  <a:pt x="5861" y="3623"/>
                  <a:pt x="5861" y="4285"/>
                  <a:pt x="6239" y="4663"/>
                </a:cubicBezTo>
                <a:lnTo>
                  <a:pt x="6491" y="4915"/>
                </a:lnTo>
                <a:lnTo>
                  <a:pt x="6018" y="5388"/>
                </a:lnTo>
                <a:lnTo>
                  <a:pt x="5262" y="4631"/>
                </a:lnTo>
                <a:cubicBezTo>
                  <a:pt x="5199" y="4568"/>
                  <a:pt x="5113" y="4537"/>
                  <a:pt x="5026" y="4537"/>
                </a:cubicBezTo>
                <a:cubicBezTo>
                  <a:pt x="4939" y="4537"/>
                  <a:pt x="4853" y="4568"/>
                  <a:pt x="4790" y="4631"/>
                </a:cubicBezTo>
                <a:lnTo>
                  <a:pt x="4317" y="5104"/>
                </a:lnTo>
                <a:cubicBezTo>
                  <a:pt x="4254" y="5167"/>
                  <a:pt x="4167" y="5198"/>
                  <a:pt x="4081" y="5198"/>
                </a:cubicBezTo>
                <a:cubicBezTo>
                  <a:pt x="3994" y="5198"/>
                  <a:pt x="3907" y="5167"/>
                  <a:pt x="3844" y="5104"/>
                </a:cubicBezTo>
                <a:cubicBezTo>
                  <a:pt x="3718" y="4978"/>
                  <a:pt x="3718" y="4757"/>
                  <a:pt x="3844" y="4631"/>
                </a:cubicBezTo>
                <a:lnTo>
                  <a:pt x="4317" y="4159"/>
                </a:lnTo>
                <a:cubicBezTo>
                  <a:pt x="4443" y="4033"/>
                  <a:pt x="4443" y="3812"/>
                  <a:pt x="4317" y="3686"/>
                </a:cubicBezTo>
                <a:lnTo>
                  <a:pt x="3624" y="2993"/>
                </a:lnTo>
                <a:lnTo>
                  <a:pt x="5766" y="788"/>
                </a:lnTo>
                <a:cubicBezTo>
                  <a:pt x="5829" y="725"/>
                  <a:pt x="5916" y="693"/>
                  <a:pt x="6003" y="693"/>
                </a:cubicBezTo>
                <a:close/>
                <a:moveTo>
                  <a:pt x="3088" y="3466"/>
                </a:moveTo>
                <a:lnTo>
                  <a:pt x="3561" y="3938"/>
                </a:lnTo>
                <a:lnTo>
                  <a:pt x="3340" y="4159"/>
                </a:lnTo>
                <a:cubicBezTo>
                  <a:pt x="2931" y="4568"/>
                  <a:pt x="2931" y="5230"/>
                  <a:pt x="3340" y="5608"/>
                </a:cubicBezTo>
                <a:cubicBezTo>
                  <a:pt x="3529" y="5813"/>
                  <a:pt x="3797" y="5915"/>
                  <a:pt x="4065" y="5915"/>
                </a:cubicBezTo>
                <a:cubicBezTo>
                  <a:pt x="4333" y="5915"/>
                  <a:pt x="4601" y="5813"/>
                  <a:pt x="4790" y="5608"/>
                </a:cubicBezTo>
                <a:lnTo>
                  <a:pt x="5042" y="5388"/>
                </a:lnTo>
                <a:lnTo>
                  <a:pt x="5514" y="5860"/>
                </a:lnTo>
                <a:lnTo>
                  <a:pt x="4758" y="6616"/>
                </a:lnTo>
                <a:cubicBezTo>
                  <a:pt x="4632" y="6711"/>
                  <a:pt x="4632" y="6963"/>
                  <a:pt x="4758" y="7089"/>
                </a:cubicBezTo>
                <a:lnTo>
                  <a:pt x="5231" y="7561"/>
                </a:lnTo>
                <a:cubicBezTo>
                  <a:pt x="5357" y="7656"/>
                  <a:pt x="5357" y="7908"/>
                  <a:pt x="5231" y="8002"/>
                </a:cubicBezTo>
                <a:cubicBezTo>
                  <a:pt x="5168" y="8065"/>
                  <a:pt x="5081" y="8097"/>
                  <a:pt x="4994" y="8097"/>
                </a:cubicBezTo>
                <a:cubicBezTo>
                  <a:pt x="4908" y="8097"/>
                  <a:pt x="4821" y="8065"/>
                  <a:pt x="4758" y="8002"/>
                </a:cubicBezTo>
                <a:lnTo>
                  <a:pt x="4286" y="7561"/>
                </a:lnTo>
                <a:cubicBezTo>
                  <a:pt x="4223" y="7498"/>
                  <a:pt x="4136" y="7467"/>
                  <a:pt x="4049" y="7467"/>
                </a:cubicBezTo>
                <a:cubicBezTo>
                  <a:pt x="3963" y="7467"/>
                  <a:pt x="3876" y="7498"/>
                  <a:pt x="3813" y="7561"/>
                </a:cubicBezTo>
                <a:lnTo>
                  <a:pt x="3088" y="8254"/>
                </a:lnTo>
                <a:lnTo>
                  <a:pt x="883" y="6049"/>
                </a:lnTo>
                <a:cubicBezTo>
                  <a:pt x="789" y="6018"/>
                  <a:pt x="789" y="5829"/>
                  <a:pt x="883" y="5671"/>
                </a:cubicBezTo>
                <a:lnTo>
                  <a:pt x="3088" y="3466"/>
                </a:lnTo>
                <a:close/>
                <a:moveTo>
                  <a:pt x="8917" y="3529"/>
                </a:moveTo>
                <a:lnTo>
                  <a:pt x="11122" y="5671"/>
                </a:lnTo>
                <a:cubicBezTo>
                  <a:pt x="11248" y="5766"/>
                  <a:pt x="11248" y="6018"/>
                  <a:pt x="11122" y="6144"/>
                </a:cubicBezTo>
                <a:lnTo>
                  <a:pt x="8917" y="8349"/>
                </a:lnTo>
                <a:lnTo>
                  <a:pt x="8444" y="7876"/>
                </a:lnTo>
                <a:lnTo>
                  <a:pt x="8696" y="7624"/>
                </a:lnTo>
                <a:cubicBezTo>
                  <a:pt x="9074" y="7246"/>
                  <a:pt x="9074" y="6553"/>
                  <a:pt x="8696" y="6175"/>
                </a:cubicBezTo>
                <a:cubicBezTo>
                  <a:pt x="8491" y="5970"/>
                  <a:pt x="8224" y="5868"/>
                  <a:pt x="7956" y="5868"/>
                </a:cubicBezTo>
                <a:cubicBezTo>
                  <a:pt x="7688" y="5868"/>
                  <a:pt x="7420" y="5970"/>
                  <a:pt x="7216" y="6175"/>
                </a:cubicBezTo>
                <a:lnTo>
                  <a:pt x="6995" y="6396"/>
                </a:lnTo>
                <a:lnTo>
                  <a:pt x="6522" y="5923"/>
                </a:lnTo>
                <a:lnTo>
                  <a:pt x="7279" y="5198"/>
                </a:lnTo>
                <a:cubicBezTo>
                  <a:pt x="7373" y="5072"/>
                  <a:pt x="7373" y="4820"/>
                  <a:pt x="7279" y="4726"/>
                </a:cubicBezTo>
                <a:lnTo>
                  <a:pt x="6806" y="4222"/>
                </a:lnTo>
                <a:cubicBezTo>
                  <a:pt x="6680" y="4127"/>
                  <a:pt x="6680" y="3875"/>
                  <a:pt x="6806" y="3749"/>
                </a:cubicBezTo>
                <a:cubicBezTo>
                  <a:pt x="6869" y="3686"/>
                  <a:pt x="6963" y="3655"/>
                  <a:pt x="7026" y="3655"/>
                </a:cubicBezTo>
                <a:cubicBezTo>
                  <a:pt x="7121" y="3655"/>
                  <a:pt x="7216" y="3686"/>
                  <a:pt x="7279" y="3749"/>
                </a:cubicBezTo>
                <a:lnTo>
                  <a:pt x="7751" y="4222"/>
                </a:lnTo>
                <a:cubicBezTo>
                  <a:pt x="7798" y="4285"/>
                  <a:pt x="7885" y="4316"/>
                  <a:pt x="7976" y="4316"/>
                </a:cubicBezTo>
                <a:cubicBezTo>
                  <a:pt x="8066" y="4316"/>
                  <a:pt x="8161" y="4285"/>
                  <a:pt x="8224" y="4222"/>
                </a:cubicBezTo>
                <a:lnTo>
                  <a:pt x="8917" y="3529"/>
                </a:lnTo>
                <a:close/>
                <a:moveTo>
                  <a:pt x="5987" y="6396"/>
                </a:moveTo>
                <a:lnTo>
                  <a:pt x="6711" y="7152"/>
                </a:lnTo>
                <a:cubicBezTo>
                  <a:pt x="6774" y="7215"/>
                  <a:pt x="6869" y="7246"/>
                  <a:pt x="6960" y="7246"/>
                </a:cubicBezTo>
                <a:cubicBezTo>
                  <a:pt x="7050" y="7246"/>
                  <a:pt x="7137" y="7215"/>
                  <a:pt x="7184" y="7152"/>
                </a:cubicBezTo>
                <a:lnTo>
                  <a:pt x="7657" y="6679"/>
                </a:lnTo>
                <a:cubicBezTo>
                  <a:pt x="7720" y="6616"/>
                  <a:pt x="7814" y="6585"/>
                  <a:pt x="7905" y="6585"/>
                </a:cubicBezTo>
                <a:cubicBezTo>
                  <a:pt x="7995" y="6585"/>
                  <a:pt x="8082" y="6616"/>
                  <a:pt x="8129" y="6679"/>
                </a:cubicBezTo>
                <a:cubicBezTo>
                  <a:pt x="8255" y="6805"/>
                  <a:pt x="8255" y="7026"/>
                  <a:pt x="8129" y="7152"/>
                </a:cubicBezTo>
                <a:lnTo>
                  <a:pt x="7657" y="7624"/>
                </a:lnTo>
                <a:cubicBezTo>
                  <a:pt x="7562" y="7750"/>
                  <a:pt x="7562" y="7971"/>
                  <a:pt x="7657" y="8097"/>
                </a:cubicBezTo>
                <a:lnTo>
                  <a:pt x="8381" y="8822"/>
                </a:lnTo>
                <a:lnTo>
                  <a:pt x="6239" y="11027"/>
                </a:lnTo>
                <a:cubicBezTo>
                  <a:pt x="6192" y="11074"/>
                  <a:pt x="6105" y="11098"/>
                  <a:pt x="6014" y="11098"/>
                </a:cubicBezTo>
                <a:cubicBezTo>
                  <a:pt x="5924" y="11098"/>
                  <a:pt x="5829" y="11074"/>
                  <a:pt x="5766" y="11027"/>
                </a:cubicBezTo>
                <a:lnTo>
                  <a:pt x="3561" y="8822"/>
                </a:lnTo>
                <a:lnTo>
                  <a:pt x="4034" y="8349"/>
                </a:lnTo>
                <a:lnTo>
                  <a:pt x="4286" y="8570"/>
                </a:lnTo>
                <a:cubicBezTo>
                  <a:pt x="4475" y="8774"/>
                  <a:pt x="4742" y="8877"/>
                  <a:pt x="5010" y="8877"/>
                </a:cubicBezTo>
                <a:cubicBezTo>
                  <a:pt x="5278" y="8877"/>
                  <a:pt x="5546" y="8774"/>
                  <a:pt x="5735" y="8570"/>
                </a:cubicBezTo>
                <a:cubicBezTo>
                  <a:pt x="6144" y="8191"/>
                  <a:pt x="6144" y="7498"/>
                  <a:pt x="5735" y="7120"/>
                </a:cubicBezTo>
                <a:lnTo>
                  <a:pt x="5514" y="6868"/>
                </a:lnTo>
                <a:lnTo>
                  <a:pt x="5987" y="6396"/>
                </a:lnTo>
                <a:close/>
                <a:moveTo>
                  <a:pt x="5999" y="0"/>
                </a:moveTo>
                <a:cubicBezTo>
                  <a:pt x="5735" y="0"/>
                  <a:pt x="5467" y="95"/>
                  <a:pt x="5262" y="284"/>
                </a:cubicBezTo>
                <a:lnTo>
                  <a:pt x="379" y="5167"/>
                </a:lnTo>
                <a:cubicBezTo>
                  <a:pt x="1" y="5577"/>
                  <a:pt x="1" y="6238"/>
                  <a:pt x="379" y="6648"/>
                </a:cubicBezTo>
                <a:lnTo>
                  <a:pt x="5262" y="11531"/>
                </a:lnTo>
                <a:cubicBezTo>
                  <a:pt x="5467" y="11720"/>
                  <a:pt x="5735" y="11814"/>
                  <a:pt x="5999" y="11814"/>
                </a:cubicBezTo>
                <a:cubicBezTo>
                  <a:pt x="6262" y="11814"/>
                  <a:pt x="6522" y="11720"/>
                  <a:pt x="6711" y="11531"/>
                </a:cubicBezTo>
                <a:lnTo>
                  <a:pt x="11595" y="6648"/>
                </a:lnTo>
                <a:cubicBezTo>
                  <a:pt x="12004" y="6238"/>
                  <a:pt x="12004" y="5577"/>
                  <a:pt x="11595" y="5167"/>
                </a:cubicBezTo>
                <a:lnTo>
                  <a:pt x="6711" y="284"/>
                </a:lnTo>
                <a:cubicBezTo>
                  <a:pt x="6522" y="95"/>
                  <a:pt x="6262" y="0"/>
                  <a:pt x="599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10897;p75">
            <a:extLst>
              <a:ext uri="{FF2B5EF4-FFF2-40B4-BE49-F238E27FC236}">
                <a16:creationId xmlns:a16="http://schemas.microsoft.com/office/drawing/2014/main" id="{CF38D9D1-9D35-FBBF-6768-03940C38D1E2}"/>
              </a:ext>
            </a:extLst>
          </p:cNvPr>
          <p:cNvGrpSpPr/>
          <p:nvPr/>
        </p:nvGrpSpPr>
        <p:grpSpPr>
          <a:xfrm>
            <a:off x="12221476" y="5221176"/>
            <a:ext cx="551515" cy="551515"/>
            <a:chOff x="5775900" y="2308125"/>
            <a:chExt cx="295375" cy="295375"/>
          </a:xfrm>
          <a:solidFill>
            <a:schemeClr val="bg1"/>
          </a:solidFill>
        </p:grpSpPr>
        <p:sp>
          <p:nvSpPr>
            <p:cNvPr id="267" name="Google Shape;10898;p75">
              <a:extLst>
                <a:ext uri="{FF2B5EF4-FFF2-40B4-BE49-F238E27FC236}">
                  <a16:creationId xmlns:a16="http://schemas.microsoft.com/office/drawing/2014/main" id="{12E86AA0-DC7A-9AE9-D0EC-A40482398B85}"/>
                </a:ext>
              </a:extLst>
            </p:cNvPr>
            <p:cNvSpPr/>
            <p:nvPr/>
          </p:nvSpPr>
          <p:spPr>
            <a:xfrm>
              <a:off x="5984625" y="2482975"/>
              <a:ext cx="18125" cy="18150"/>
            </a:xfrm>
            <a:custGeom>
              <a:avLst/>
              <a:gdLst/>
              <a:ahLst/>
              <a:cxnLst/>
              <a:rect l="l" t="t" r="r" b="b"/>
              <a:pathLst>
                <a:path w="725" h="726" extrusionOk="0">
                  <a:moveTo>
                    <a:pt x="378" y="0"/>
                  </a:moveTo>
                  <a:cubicBezTo>
                    <a:pt x="158" y="0"/>
                    <a:pt x="0" y="158"/>
                    <a:pt x="0" y="347"/>
                  </a:cubicBezTo>
                  <a:cubicBezTo>
                    <a:pt x="0" y="568"/>
                    <a:pt x="158" y="725"/>
                    <a:pt x="378" y="725"/>
                  </a:cubicBezTo>
                  <a:cubicBezTo>
                    <a:pt x="567" y="725"/>
                    <a:pt x="725" y="568"/>
                    <a:pt x="725" y="347"/>
                  </a:cubicBezTo>
                  <a:cubicBezTo>
                    <a:pt x="725" y="158"/>
                    <a:pt x="567" y="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0899;p75">
              <a:extLst>
                <a:ext uri="{FF2B5EF4-FFF2-40B4-BE49-F238E27FC236}">
                  <a16:creationId xmlns:a16="http://schemas.microsoft.com/office/drawing/2014/main" id="{34A706A3-C18A-9BE5-0D08-B1A3366D7A04}"/>
                </a:ext>
              </a:extLst>
            </p:cNvPr>
            <p:cNvSpPr/>
            <p:nvPr/>
          </p:nvSpPr>
          <p:spPr>
            <a:xfrm>
              <a:off x="5775900" y="2308125"/>
              <a:ext cx="295375" cy="295375"/>
            </a:xfrm>
            <a:custGeom>
              <a:avLst/>
              <a:gdLst/>
              <a:ahLst/>
              <a:cxnLst/>
              <a:rect l="l" t="t" r="r" b="b"/>
              <a:pathLst>
                <a:path w="11815" h="11815" extrusionOk="0">
                  <a:moveTo>
                    <a:pt x="7845" y="725"/>
                  </a:moveTo>
                  <a:cubicBezTo>
                    <a:pt x="7719" y="914"/>
                    <a:pt x="7656" y="1166"/>
                    <a:pt x="7656" y="1450"/>
                  </a:cubicBezTo>
                  <a:cubicBezTo>
                    <a:pt x="7656" y="1670"/>
                    <a:pt x="7719" y="1922"/>
                    <a:pt x="7845" y="2143"/>
                  </a:cubicBezTo>
                  <a:lnTo>
                    <a:pt x="1387" y="2143"/>
                  </a:lnTo>
                  <a:cubicBezTo>
                    <a:pt x="1009" y="2143"/>
                    <a:pt x="694" y="1828"/>
                    <a:pt x="694" y="1450"/>
                  </a:cubicBezTo>
                  <a:cubicBezTo>
                    <a:pt x="694" y="1040"/>
                    <a:pt x="1009" y="725"/>
                    <a:pt x="1387" y="725"/>
                  </a:cubicBezTo>
                  <a:close/>
                  <a:moveTo>
                    <a:pt x="6112" y="6994"/>
                  </a:moveTo>
                  <a:cubicBezTo>
                    <a:pt x="5955" y="7183"/>
                    <a:pt x="5829" y="7436"/>
                    <a:pt x="5766" y="7719"/>
                  </a:cubicBezTo>
                  <a:lnTo>
                    <a:pt x="3466" y="7719"/>
                  </a:lnTo>
                  <a:lnTo>
                    <a:pt x="3466" y="6994"/>
                  </a:lnTo>
                  <a:close/>
                  <a:moveTo>
                    <a:pt x="694" y="2678"/>
                  </a:moveTo>
                  <a:cubicBezTo>
                    <a:pt x="883" y="2773"/>
                    <a:pt x="1103" y="2867"/>
                    <a:pt x="1387" y="2867"/>
                  </a:cubicBezTo>
                  <a:lnTo>
                    <a:pt x="1387" y="10460"/>
                  </a:lnTo>
                  <a:cubicBezTo>
                    <a:pt x="1009" y="10460"/>
                    <a:pt x="694" y="10145"/>
                    <a:pt x="694" y="9767"/>
                  </a:cubicBezTo>
                  <a:lnTo>
                    <a:pt x="694" y="2678"/>
                  </a:lnTo>
                  <a:close/>
                  <a:moveTo>
                    <a:pt x="8381" y="2836"/>
                  </a:moveTo>
                  <a:lnTo>
                    <a:pt x="8381" y="5608"/>
                  </a:lnTo>
                  <a:cubicBezTo>
                    <a:pt x="7814" y="5703"/>
                    <a:pt x="7247" y="5923"/>
                    <a:pt x="6774" y="6301"/>
                  </a:cubicBezTo>
                  <a:lnTo>
                    <a:pt x="3151" y="6301"/>
                  </a:lnTo>
                  <a:cubicBezTo>
                    <a:pt x="2962" y="6301"/>
                    <a:pt x="2804" y="6459"/>
                    <a:pt x="2804" y="6648"/>
                  </a:cubicBezTo>
                  <a:lnTo>
                    <a:pt x="2804" y="8034"/>
                  </a:lnTo>
                  <a:cubicBezTo>
                    <a:pt x="2804" y="8223"/>
                    <a:pt x="2962" y="8381"/>
                    <a:pt x="3151" y="8381"/>
                  </a:cubicBezTo>
                  <a:lnTo>
                    <a:pt x="5640" y="8381"/>
                  </a:lnTo>
                  <a:lnTo>
                    <a:pt x="5640" y="8727"/>
                  </a:lnTo>
                  <a:cubicBezTo>
                    <a:pt x="5640" y="9357"/>
                    <a:pt x="5829" y="9956"/>
                    <a:pt x="6144" y="10492"/>
                  </a:cubicBezTo>
                  <a:lnTo>
                    <a:pt x="2080" y="10492"/>
                  </a:lnTo>
                  <a:lnTo>
                    <a:pt x="2080" y="10460"/>
                  </a:lnTo>
                  <a:lnTo>
                    <a:pt x="2080" y="2836"/>
                  </a:lnTo>
                  <a:close/>
                  <a:moveTo>
                    <a:pt x="8727" y="6301"/>
                  </a:moveTo>
                  <a:cubicBezTo>
                    <a:pt x="10050" y="6301"/>
                    <a:pt x="11153" y="7404"/>
                    <a:pt x="11153" y="8727"/>
                  </a:cubicBezTo>
                  <a:cubicBezTo>
                    <a:pt x="11153" y="10082"/>
                    <a:pt x="10050" y="11216"/>
                    <a:pt x="8727" y="11216"/>
                  </a:cubicBezTo>
                  <a:cubicBezTo>
                    <a:pt x="7373" y="11216"/>
                    <a:pt x="6270" y="10113"/>
                    <a:pt x="6270" y="8727"/>
                  </a:cubicBezTo>
                  <a:cubicBezTo>
                    <a:pt x="6270" y="7373"/>
                    <a:pt x="7373" y="6301"/>
                    <a:pt x="8727" y="6301"/>
                  </a:cubicBezTo>
                  <a:close/>
                  <a:moveTo>
                    <a:pt x="1387" y="0"/>
                  </a:moveTo>
                  <a:cubicBezTo>
                    <a:pt x="630" y="0"/>
                    <a:pt x="0" y="630"/>
                    <a:pt x="0" y="1355"/>
                  </a:cubicBezTo>
                  <a:lnTo>
                    <a:pt x="0" y="9704"/>
                  </a:lnTo>
                  <a:cubicBezTo>
                    <a:pt x="0" y="10460"/>
                    <a:pt x="630" y="11090"/>
                    <a:pt x="1387" y="11090"/>
                  </a:cubicBezTo>
                  <a:lnTo>
                    <a:pt x="6742" y="11090"/>
                  </a:lnTo>
                  <a:cubicBezTo>
                    <a:pt x="7310" y="11563"/>
                    <a:pt x="8003" y="11815"/>
                    <a:pt x="8727" y="11815"/>
                  </a:cubicBezTo>
                  <a:cubicBezTo>
                    <a:pt x="10460" y="11815"/>
                    <a:pt x="11815" y="10334"/>
                    <a:pt x="11815" y="8664"/>
                  </a:cubicBezTo>
                  <a:cubicBezTo>
                    <a:pt x="11815" y="7120"/>
                    <a:pt x="10618" y="5829"/>
                    <a:pt x="9074" y="5608"/>
                  </a:cubicBezTo>
                  <a:lnTo>
                    <a:pt x="9074" y="2458"/>
                  </a:lnTo>
                  <a:cubicBezTo>
                    <a:pt x="9074" y="2269"/>
                    <a:pt x="9042" y="2143"/>
                    <a:pt x="8822" y="2080"/>
                  </a:cubicBezTo>
                  <a:cubicBezTo>
                    <a:pt x="8538" y="1985"/>
                    <a:pt x="8349" y="1733"/>
                    <a:pt x="8349" y="1418"/>
                  </a:cubicBezTo>
                  <a:cubicBezTo>
                    <a:pt x="8349" y="1135"/>
                    <a:pt x="8538" y="851"/>
                    <a:pt x="8822" y="725"/>
                  </a:cubicBezTo>
                  <a:cubicBezTo>
                    <a:pt x="8979" y="694"/>
                    <a:pt x="9074" y="536"/>
                    <a:pt x="9074" y="410"/>
                  </a:cubicBezTo>
                  <a:lnTo>
                    <a:pt x="9074" y="347"/>
                  </a:lnTo>
                  <a:cubicBezTo>
                    <a:pt x="9074" y="158"/>
                    <a:pt x="8916" y="0"/>
                    <a:pt x="8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0900;p75">
              <a:extLst>
                <a:ext uri="{FF2B5EF4-FFF2-40B4-BE49-F238E27FC236}">
                  <a16:creationId xmlns:a16="http://schemas.microsoft.com/office/drawing/2014/main" id="{0542F4B7-128D-FB6B-EFAA-37794EA19F6E}"/>
                </a:ext>
              </a:extLst>
            </p:cNvPr>
            <p:cNvSpPr/>
            <p:nvPr/>
          </p:nvSpPr>
          <p:spPr>
            <a:xfrm>
              <a:off x="5984625" y="2508975"/>
              <a:ext cx="18125" cy="61450"/>
            </a:xfrm>
            <a:custGeom>
              <a:avLst/>
              <a:gdLst/>
              <a:ahLst/>
              <a:cxnLst/>
              <a:rect l="l" t="t" r="r" b="b"/>
              <a:pathLst>
                <a:path w="725" h="2458" extrusionOk="0">
                  <a:moveTo>
                    <a:pt x="378" y="0"/>
                  </a:moveTo>
                  <a:cubicBezTo>
                    <a:pt x="158" y="0"/>
                    <a:pt x="0" y="158"/>
                    <a:pt x="0" y="347"/>
                  </a:cubicBezTo>
                  <a:lnTo>
                    <a:pt x="0" y="2111"/>
                  </a:lnTo>
                  <a:cubicBezTo>
                    <a:pt x="0" y="2300"/>
                    <a:pt x="158" y="2458"/>
                    <a:pt x="378" y="2458"/>
                  </a:cubicBezTo>
                  <a:cubicBezTo>
                    <a:pt x="567" y="2458"/>
                    <a:pt x="725" y="2300"/>
                    <a:pt x="725" y="2111"/>
                  </a:cubicBezTo>
                  <a:lnTo>
                    <a:pt x="725" y="347"/>
                  </a:lnTo>
                  <a:cubicBezTo>
                    <a:pt x="725" y="158"/>
                    <a:pt x="567" y="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0901;p75">
              <a:extLst>
                <a:ext uri="{FF2B5EF4-FFF2-40B4-BE49-F238E27FC236}">
                  <a16:creationId xmlns:a16="http://schemas.microsoft.com/office/drawing/2014/main" id="{59C23A5E-3F3B-D798-8849-C2984B728BDB}"/>
                </a:ext>
              </a:extLst>
            </p:cNvPr>
            <p:cNvSpPr/>
            <p:nvPr/>
          </p:nvSpPr>
          <p:spPr>
            <a:xfrm>
              <a:off x="5845200" y="2395550"/>
              <a:ext cx="122900" cy="17350"/>
            </a:xfrm>
            <a:custGeom>
              <a:avLst/>
              <a:gdLst/>
              <a:ahLst/>
              <a:cxnLst/>
              <a:rect l="l" t="t" r="r" b="b"/>
              <a:pathLst>
                <a:path w="4916" h="694" extrusionOk="0">
                  <a:moveTo>
                    <a:pt x="347" y="0"/>
                  </a:moveTo>
                  <a:cubicBezTo>
                    <a:pt x="158" y="0"/>
                    <a:pt x="1" y="158"/>
                    <a:pt x="1" y="347"/>
                  </a:cubicBezTo>
                  <a:cubicBezTo>
                    <a:pt x="1" y="599"/>
                    <a:pt x="158" y="694"/>
                    <a:pt x="347" y="694"/>
                  </a:cubicBezTo>
                  <a:lnTo>
                    <a:pt x="4569" y="694"/>
                  </a:lnTo>
                  <a:cubicBezTo>
                    <a:pt x="4758" y="694"/>
                    <a:pt x="4916" y="536"/>
                    <a:pt x="4916" y="347"/>
                  </a:cubicBezTo>
                  <a:cubicBezTo>
                    <a:pt x="4916" y="158"/>
                    <a:pt x="4758" y="0"/>
                    <a:pt x="4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0902;p75">
              <a:extLst>
                <a:ext uri="{FF2B5EF4-FFF2-40B4-BE49-F238E27FC236}">
                  <a16:creationId xmlns:a16="http://schemas.microsoft.com/office/drawing/2014/main" id="{AB8BD2EC-504D-BB92-6E6A-A4ADC2900EB0}"/>
                </a:ext>
              </a:extLst>
            </p:cNvPr>
            <p:cNvSpPr/>
            <p:nvPr/>
          </p:nvSpPr>
          <p:spPr>
            <a:xfrm>
              <a:off x="5845200" y="2431000"/>
              <a:ext cx="122900" cy="17350"/>
            </a:xfrm>
            <a:custGeom>
              <a:avLst/>
              <a:gdLst/>
              <a:ahLst/>
              <a:cxnLst/>
              <a:rect l="l" t="t" r="r" b="b"/>
              <a:pathLst>
                <a:path w="4916" h="694" extrusionOk="0">
                  <a:moveTo>
                    <a:pt x="347" y="0"/>
                  </a:moveTo>
                  <a:cubicBezTo>
                    <a:pt x="158" y="0"/>
                    <a:pt x="1" y="158"/>
                    <a:pt x="1" y="347"/>
                  </a:cubicBezTo>
                  <a:cubicBezTo>
                    <a:pt x="1" y="536"/>
                    <a:pt x="158" y="693"/>
                    <a:pt x="347" y="693"/>
                  </a:cubicBezTo>
                  <a:lnTo>
                    <a:pt x="4569" y="693"/>
                  </a:lnTo>
                  <a:cubicBezTo>
                    <a:pt x="4758" y="693"/>
                    <a:pt x="4916" y="536"/>
                    <a:pt x="4916" y="347"/>
                  </a:cubicBezTo>
                  <a:cubicBezTo>
                    <a:pt x="4916" y="158"/>
                    <a:pt x="4758" y="0"/>
                    <a:pt x="4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10903;p75">
            <a:extLst>
              <a:ext uri="{FF2B5EF4-FFF2-40B4-BE49-F238E27FC236}">
                <a16:creationId xmlns:a16="http://schemas.microsoft.com/office/drawing/2014/main" id="{D8750AF4-F8E4-25EF-8630-814CD14CDB42}"/>
              </a:ext>
            </a:extLst>
          </p:cNvPr>
          <p:cNvGrpSpPr/>
          <p:nvPr/>
        </p:nvGrpSpPr>
        <p:grpSpPr>
          <a:xfrm>
            <a:off x="12254572" y="5931450"/>
            <a:ext cx="485324" cy="553008"/>
            <a:chOff x="5794025" y="2673575"/>
            <a:chExt cx="259925" cy="296175"/>
          </a:xfrm>
          <a:solidFill>
            <a:schemeClr val="bg1"/>
          </a:solidFill>
        </p:grpSpPr>
        <p:sp>
          <p:nvSpPr>
            <p:cNvPr id="273" name="Google Shape;10904;p75">
              <a:extLst>
                <a:ext uri="{FF2B5EF4-FFF2-40B4-BE49-F238E27FC236}">
                  <a16:creationId xmlns:a16="http://schemas.microsoft.com/office/drawing/2014/main" id="{B9043047-42A3-D44D-C6D4-2AE3D1E39181}"/>
                </a:ext>
              </a:extLst>
            </p:cNvPr>
            <p:cNvSpPr/>
            <p:nvPr/>
          </p:nvSpPr>
          <p:spPr>
            <a:xfrm>
              <a:off x="5794025" y="2673575"/>
              <a:ext cx="259925" cy="296175"/>
            </a:xfrm>
            <a:custGeom>
              <a:avLst/>
              <a:gdLst/>
              <a:ahLst/>
              <a:cxnLst/>
              <a:rect l="l" t="t" r="r" b="b"/>
              <a:pathLst>
                <a:path w="10397" h="11847" extrusionOk="0">
                  <a:moveTo>
                    <a:pt x="5860" y="694"/>
                  </a:moveTo>
                  <a:cubicBezTo>
                    <a:pt x="7089" y="694"/>
                    <a:pt x="8097" y="1639"/>
                    <a:pt x="8254" y="2805"/>
                  </a:cubicBezTo>
                  <a:cubicBezTo>
                    <a:pt x="8160" y="2773"/>
                    <a:pt x="8065" y="2773"/>
                    <a:pt x="7939" y="2773"/>
                  </a:cubicBezTo>
                  <a:lnTo>
                    <a:pt x="7561" y="2773"/>
                  </a:lnTo>
                  <a:cubicBezTo>
                    <a:pt x="7404" y="1985"/>
                    <a:pt x="6679" y="1387"/>
                    <a:pt x="5860" y="1387"/>
                  </a:cubicBezTo>
                  <a:lnTo>
                    <a:pt x="4474" y="1387"/>
                  </a:lnTo>
                  <a:cubicBezTo>
                    <a:pt x="3655" y="1387"/>
                    <a:pt x="2930" y="1985"/>
                    <a:pt x="2804" y="2773"/>
                  </a:cubicBezTo>
                  <a:lnTo>
                    <a:pt x="2394" y="2773"/>
                  </a:lnTo>
                  <a:cubicBezTo>
                    <a:pt x="2268" y="2773"/>
                    <a:pt x="2142" y="2773"/>
                    <a:pt x="2079" y="2805"/>
                  </a:cubicBezTo>
                  <a:cubicBezTo>
                    <a:pt x="2237" y="1639"/>
                    <a:pt x="3277" y="694"/>
                    <a:pt x="4474" y="694"/>
                  </a:cubicBezTo>
                  <a:close/>
                  <a:moveTo>
                    <a:pt x="6206" y="2143"/>
                  </a:moveTo>
                  <a:cubicBezTo>
                    <a:pt x="6616" y="2300"/>
                    <a:pt x="6931" y="2647"/>
                    <a:pt x="6931" y="3120"/>
                  </a:cubicBezTo>
                  <a:lnTo>
                    <a:pt x="6931" y="3403"/>
                  </a:lnTo>
                  <a:cubicBezTo>
                    <a:pt x="6522" y="3246"/>
                    <a:pt x="6206" y="2899"/>
                    <a:pt x="6206" y="2427"/>
                  </a:cubicBezTo>
                  <a:lnTo>
                    <a:pt x="6206" y="2143"/>
                  </a:lnTo>
                  <a:close/>
                  <a:moveTo>
                    <a:pt x="5513" y="2080"/>
                  </a:moveTo>
                  <a:lnTo>
                    <a:pt x="5513" y="2427"/>
                  </a:lnTo>
                  <a:cubicBezTo>
                    <a:pt x="5513" y="3025"/>
                    <a:pt x="5041" y="3435"/>
                    <a:pt x="4474" y="3435"/>
                  </a:cubicBezTo>
                  <a:lnTo>
                    <a:pt x="3466" y="3435"/>
                  </a:lnTo>
                  <a:lnTo>
                    <a:pt x="3466" y="3088"/>
                  </a:lnTo>
                  <a:cubicBezTo>
                    <a:pt x="3466" y="2490"/>
                    <a:pt x="3938" y="2080"/>
                    <a:pt x="4474" y="2080"/>
                  </a:cubicBezTo>
                  <a:close/>
                  <a:moveTo>
                    <a:pt x="2741" y="3435"/>
                  </a:moveTo>
                  <a:lnTo>
                    <a:pt x="2741" y="5451"/>
                  </a:lnTo>
                  <a:cubicBezTo>
                    <a:pt x="2363" y="5293"/>
                    <a:pt x="2048" y="4947"/>
                    <a:pt x="2048" y="4474"/>
                  </a:cubicBezTo>
                  <a:lnTo>
                    <a:pt x="2048" y="3813"/>
                  </a:lnTo>
                  <a:cubicBezTo>
                    <a:pt x="2048" y="3592"/>
                    <a:pt x="2205" y="3435"/>
                    <a:pt x="2394" y="3435"/>
                  </a:cubicBezTo>
                  <a:close/>
                  <a:moveTo>
                    <a:pt x="7939" y="3498"/>
                  </a:moveTo>
                  <a:cubicBezTo>
                    <a:pt x="8160" y="3498"/>
                    <a:pt x="8317" y="3655"/>
                    <a:pt x="8317" y="3844"/>
                  </a:cubicBezTo>
                  <a:lnTo>
                    <a:pt x="8317" y="4506"/>
                  </a:lnTo>
                  <a:cubicBezTo>
                    <a:pt x="8317" y="4947"/>
                    <a:pt x="8034" y="5325"/>
                    <a:pt x="7593" y="5482"/>
                  </a:cubicBezTo>
                  <a:lnTo>
                    <a:pt x="7593" y="3498"/>
                  </a:lnTo>
                  <a:close/>
                  <a:moveTo>
                    <a:pt x="5891" y="3435"/>
                  </a:moveTo>
                  <a:cubicBezTo>
                    <a:pt x="6143" y="3750"/>
                    <a:pt x="6522" y="4033"/>
                    <a:pt x="6931" y="4128"/>
                  </a:cubicBezTo>
                  <a:lnTo>
                    <a:pt x="6931" y="5892"/>
                  </a:lnTo>
                  <a:cubicBezTo>
                    <a:pt x="6931" y="6491"/>
                    <a:pt x="6459" y="6900"/>
                    <a:pt x="5891" y="6900"/>
                  </a:cubicBezTo>
                  <a:lnTo>
                    <a:pt x="4505" y="6900"/>
                  </a:lnTo>
                  <a:cubicBezTo>
                    <a:pt x="3938" y="6900"/>
                    <a:pt x="3497" y="6428"/>
                    <a:pt x="3497" y="5892"/>
                  </a:cubicBezTo>
                  <a:lnTo>
                    <a:pt x="3497" y="4159"/>
                  </a:lnTo>
                  <a:lnTo>
                    <a:pt x="4505" y="4159"/>
                  </a:lnTo>
                  <a:cubicBezTo>
                    <a:pt x="5072" y="4159"/>
                    <a:pt x="5576" y="3876"/>
                    <a:pt x="5891" y="3435"/>
                  </a:cubicBezTo>
                  <a:close/>
                  <a:moveTo>
                    <a:pt x="6238" y="7593"/>
                  </a:moveTo>
                  <a:cubicBezTo>
                    <a:pt x="6333" y="7782"/>
                    <a:pt x="6459" y="7971"/>
                    <a:pt x="6616" y="8097"/>
                  </a:cubicBezTo>
                  <a:lnTo>
                    <a:pt x="5198" y="9547"/>
                  </a:lnTo>
                  <a:lnTo>
                    <a:pt x="3718" y="8097"/>
                  </a:lnTo>
                  <a:cubicBezTo>
                    <a:pt x="3875" y="7971"/>
                    <a:pt x="4033" y="7782"/>
                    <a:pt x="4096" y="7593"/>
                  </a:cubicBezTo>
                  <a:cubicBezTo>
                    <a:pt x="4190" y="7625"/>
                    <a:pt x="4379" y="7625"/>
                    <a:pt x="4474" y="7625"/>
                  </a:cubicBezTo>
                  <a:lnTo>
                    <a:pt x="5860" y="7625"/>
                  </a:lnTo>
                  <a:cubicBezTo>
                    <a:pt x="5986" y="7625"/>
                    <a:pt x="6143" y="7625"/>
                    <a:pt x="6238" y="7593"/>
                  </a:cubicBezTo>
                  <a:close/>
                  <a:moveTo>
                    <a:pt x="2961" y="8318"/>
                  </a:moveTo>
                  <a:lnTo>
                    <a:pt x="4852" y="10177"/>
                  </a:lnTo>
                  <a:lnTo>
                    <a:pt x="4852" y="11122"/>
                  </a:lnTo>
                  <a:lnTo>
                    <a:pt x="662" y="11122"/>
                  </a:lnTo>
                  <a:lnTo>
                    <a:pt x="662" y="9358"/>
                  </a:lnTo>
                  <a:cubicBezTo>
                    <a:pt x="662" y="8759"/>
                    <a:pt x="1134" y="8318"/>
                    <a:pt x="1701" y="8318"/>
                  </a:cubicBezTo>
                  <a:close/>
                  <a:moveTo>
                    <a:pt x="8664" y="8318"/>
                  </a:moveTo>
                  <a:cubicBezTo>
                    <a:pt x="9262" y="8318"/>
                    <a:pt x="9672" y="8790"/>
                    <a:pt x="9672" y="9358"/>
                  </a:cubicBezTo>
                  <a:lnTo>
                    <a:pt x="9672" y="11122"/>
                  </a:lnTo>
                  <a:lnTo>
                    <a:pt x="5513" y="11122"/>
                  </a:lnTo>
                  <a:lnTo>
                    <a:pt x="5513" y="10177"/>
                  </a:lnTo>
                  <a:lnTo>
                    <a:pt x="7404" y="8318"/>
                  </a:lnTo>
                  <a:close/>
                  <a:moveTo>
                    <a:pt x="4537" y="1"/>
                  </a:moveTo>
                  <a:cubicBezTo>
                    <a:pt x="2804" y="1"/>
                    <a:pt x="1418" y="1418"/>
                    <a:pt x="1418" y="3120"/>
                  </a:cubicBezTo>
                  <a:lnTo>
                    <a:pt x="1418" y="4506"/>
                  </a:lnTo>
                  <a:cubicBezTo>
                    <a:pt x="1418" y="5356"/>
                    <a:pt x="2048" y="6050"/>
                    <a:pt x="2835" y="6207"/>
                  </a:cubicBezTo>
                  <a:cubicBezTo>
                    <a:pt x="2898" y="6648"/>
                    <a:pt x="3151" y="7026"/>
                    <a:pt x="3497" y="7278"/>
                  </a:cubicBezTo>
                  <a:cubicBezTo>
                    <a:pt x="3466" y="7467"/>
                    <a:pt x="3308" y="7625"/>
                    <a:pt x="3119" y="7625"/>
                  </a:cubicBezTo>
                  <a:lnTo>
                    <a:pt x="1733" y="7625"/>
                  </a:lnTo>
                  <a:cubicBezTo>
                    <a:pt x="788" y="7625"/>
                    <a:pt x="0" y="8412"/>
                    <a:pt x="0" y="9358"/>
                  </a:cubicBezTo>
                  <a:lnTo>
                    <a:pt x="0" y="11468"/>
                  </a:lnTo>
                  <a:cubicBezTo>
                    <a:pt x="0" y="11689"/>
                    <a:pt x="158" y="11846"/>
                    <a:pt x="347" y="11846"/>
                  </a:cubicBezTo>
                  <a:lnTo>
                    <a:pt x="10050" y="11846"/>
                  </a:lnTo>
                  <a:cubicBezTo>
                    <a:pt x="10239" y="11846"/>
                    <a:pt x="10397" y="11689"/>
                    <a:pt x="10397" y="11468"/>
                  </a:cubicBezTo>
                  <a:lnTo>
                    <a:pt x="10397" y="9358"/>
                  </a:lnTo>
                  <a:cubicBezTo>
                    <a:pt x="10397" y="8412"/>
                    <a:pt x="9609" y="7625"/>
                    <a:pt x="8664" y="7625"/>
                  </a:cubicBezTo>
                  <a:lnTo>
                    <a:pt x="7278" y="7625"/>
                  </a:lnTo>
                  <a:cubicBezTo>
                    <a:pt x="7089" y="7625"/>
                    <a:pt x="6931" y="7467"/>
                    <a:pt x="6931" y="7278"/>
                  </a:cubicBezTo>
                  <a:cubicBezTo>
                    <a:pt x="7278" y="7026"/>
                    <a:pt x="7530" y="6648"/>
                    <a:pt x="7593" y="6207"/>
                  </a:cubicBezTo>
                  <a:cubicBezTo>
                    <a:pt x="8380" y="6050"/>
                    <a:pt x="9010" y="5325"/>
                    <a:pt x="9010" y="4506"/>
                  </a:cubicBezTo>
                  <a:lnTo>
                    <a:pt x="9010" y="3120"/>
                  </a:lnTo>
                  <a:cubicBezTo>
                    <a:pt x="9010" y="1387"/>
                    <a:pt x="7593" y="1"/>
                    <a:pt x="5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0905;p75">
              <a:extLst>
                <a:ext uri="{FF2B5EF4-FFF2-40B4-BE49-F238E27FC236}">
                  <a16:creationId xmlns:a16="http://schemas.microsoft.com/office/drawing/2014/main" id="{4A24CC7C-75D2-DAFB-EA39-6021BE904EFD}"/>
                </a:ext>
              </a:extLst>
            </p:cNvPr>
            <p:cNvSpPr/>
            <p:nvPr/>
          </p:nvSpPr>
          <p:spPr>
            <a:xfrm>
              <a:off x="5967300" y="29153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40" y="694"/>
                  </a:lnTo>
                  <a:cubicBezTo>
                    <a:pt x="1260" y="694"/>
                    <a:pt x="1418" y="536"/>
                    <a:pt x="1418" y="347"/>
                  </a:cubicBezTo>
                  <a:cubicBezTo>
                    <a:pt x="1418" y="158"/>
                    <a:pt x="1260"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10906;p75">
            <a:extLst>
              <a:ext uri="{FF2B5EF4-FFF2-40B4-BE49-F238E27FC236}">
                <a16:creationId xmlns:a16="http://schemas.microsoft.com/office/drawing/2014/main" id="{EB66F641-A643-AD7A-BE39-34D9DCFD8390}"/>
              </a:ext>
            </a:extLst>
          </p:cNvPr>
          <p:cNvSpPr/>
          <p:nvPr/>
        </p:nvSpPr>
        <p:spPr>
          <a:xfrm>
            <a:off x="10831662" y="6676819"/>
            <a:ext cx="553008" cy="551515"/>
          </a:xfrm>
          <a:custGeom>
            <a:avLst/>
            <a:gdLst/>
            <a:ahLst/>
            <a:cxnLst/>
            <a:rect l="l" t="t" r="r" b="b"/>
            <a:pathLst>
              <a:path w="11847" h="11815" extrusionOk="0">
                <a:moveTo>
                  <a:pt x="5892" y="693"/>
                </a:moveTo>
                <a:cubicBezTo>
                  <a:pt x="6491" y="693"/>
                  <a:pt x="6932" y="1134"/>
                  <a:pt x="6932" y="1701"/>
                </a:cubicBezTo>
                <a:cubicBezTo>
                  <a:pt x="6932" y="2269"/>
                  <a:pt x="6459" y="2710"/>
                  <a:pt x="5892" y="2710"/>
                </a:cubicBezTo>
                <a:cubicBezTo>
                  <a:pt x="5325" y="2710"/>
                  <a:pt x="4884" y="2269"/>
                  <a:pt x="4884" y="1701"/>
                </a:cubicBezTo>
                <a:cubicBezTo>
                  <a:pt x="4884" y="1134"/>
                  <a:pt x="5325" y="693"/>
                  <a:pt x="5892" y="693"/>
                </a:cubicBezTo>
                <a:close/>
                <a:moveTo>
                  <a:pt x="5892" y="3466"/>
                </a:moveTo>
                <a:cubicBezTo>
                  <a:pt x="6176" y="3466"/>
                  <a:pt x="6428" y="3497"/>
                  <a:pt x="6680" y="3592"/>
                </a:cubicBezTo>
                <a:lnTo>
                  <a:pt x="5892" y="4631"/>
                </a:lnTo>
                <a:lnTo>
                  <a:pt x="5104" y="3592"/>
                </a:lnTo>
                <a:cubicBezTo>
                  <a:pt x="5357" y="3529"/>
                  <a:pt x="5609" y="3466"/>
                  <a:pt x="5892" y="3466"/>
                </a:cubicBezTo>
                <a:close/>
                <a:moveTo>
                  <a:pt x="4222" y="2048"/>
                </a:moveTo>
                <a:cubicBezTo>
                  <a:pt x="4285" y="2426"/>
                  <a:pt x="4474" y="2710"/>
                  <a:pt x="4726" y="2962"/>
                </a:cubicBezTo>
                <a:cubicBezTo>
                  <a:pt x="4632" y="2993"/>
                  <a:pt x="4537" y="3056"/>
                  <a:pt x="4443" y="3088"/>
                </a:cubicBezTo>
                <a:cubicBezTo>
                  <a:pt x="4443" y="3088"/>
                  <a:pt x="4411" y="3088"/>
                  <a:pt x="4411" y="3119"/>
                </a:cubicBezTo>
                <a:cubicBezTo>
                  <a:pt x="3403" y="3623"/>
                  <a:pt x="2773" y="4694"/>
                  <a:pt x="2773" y="5829"/>
                </a:cubicBezTo>
                <a:lnTo>
                  <a:pt x="2773" y="6207"/>
                </a:lnTo>
                <a:lnTo>
                  <a:pt x="2143" y="6207"/>
                </a:lnTo>
                <a:lnTo>
                  <a:pt x="2647" y="2300"/>
                </a:lnTo>
                <a:cubicBezTo>
                  <a:pt x="2679" y="2174"/>
                  <a:pt x="2836" y="2048"/>
                  <a:pt x="2962" y="2048"/>
                </a:cubicBezTo>
                <a:close/>
                <a:moveTo>
                  <a:pt x="4474" y="3907"/>
                </a:moveTo>
                <a:lnTo>
                  <a:pt x="5546" y="5325"/>
                </a:lnTo>
                <a:lnTo>
                  <a:pt x="5546" y="6238"/>
                </a:lnTo>
                <a:lnTo>
                  <a:pt x="3466" y="6238"/>
                </a:lnTo>
                <a:lnTo>
                  <a:pt x="3466" y="5892"/>
                </a:lnTo>
                <a:cubicBezTo>
                  <a:pt x="3466" y="5041"/>
                  <a:pt x="3844" y="4348"/>
                  <a:pt x="4474" y="3907"/>
                </a:cubicBezTo>
                <a:close/>
                <a:moveTo>
                  <a:pt x="7278" y="3907"/>
                </a:moveTo>
                <a:cubicBezTo>
                  <a:pt x="7908" y="4348"/>
                  <a:pt x="8318" y="5104"/>
                  <a:pt x="8318" y="5892"/>
                </a:cubicBezTo>
                <a:lnTo>
                  <a:pt x="8318" y="6238"/>
                </a:lnTo>
                <a:lnTo>
                  <a:pt x="6207" y="6238"/>
                </a:lnTo>
                <a:lnTo>
                  <a:pt x="6207" y="5325"/>
                </a:lnTo>
                <a:lnTo>
                  <a:pt x="7278" y="3907"/>
                </a:lnTo>
                <a:close/>
                <a:moveTo>
                  <a:pt x="8854" y="2048"/>
                </a:moveTo>
                <a:cubicBezTo>
                  <a:pt x="9011" y="2048"/>
                  <a:pt x="9137" y="2143"/>
                  <a:pt x="9169" y="2300"/>
                </a:cubicBezTo>
                <a:lnTo>
                  <a:pt x="9673" y="6238"/>
                </a:lnTo>
                <a:lnTo>
                  <a:pt x="9043" y="6238"/>
                </a:lnTo>
                <a:lnTo>
                  <a:pt x="9043" y="5860"/>
                </a:lnTo>
                <a:cubicBezTo>
                  <a:pt x="9043" y="4694"/>
                  <a:pt x="8381" y="3655"/>
                  <a:pt x="7436" y="3151"/>
                </a:cubicBezTo>
                <a:cubicBezTo>
                  <a:pt x="7436" y="3151"/>
                  <a:pt x="7404" y="3151"/>
                  <a:pt x="7404" y="3119"/>
                </a:cubicBezTo>
                <a:cubicBezTo>
                  <a:pt x="7310" y="3088"/>
                  <a:pt x="7184" y="3056"/>
                  <a:pt x="7121" y="2993"/>
                </a:cubicBezTo>
                <a:cubicBezTo>
                  <a:pt x="7310" y="2773"/>
                  <a:pt x="7530" y="2458"/>
                  <a:pt x="7593" y="2048"/>
                </a:cubicBezTo>
                <a:close/>
                <a:moveTo>
                  <a:pt x="10744" y="6900"/>
                </a:moveTo>
                <a:cubicBezTo>
                  <a:pt x="10933" y="6900"/>
                  <a:pt x="11090" y="7057"/>
                  <a:pt x="11090" y="7246"/>
                </a:cubicBezTo>
                <a:cubicBezTo>
                  <a:pt x="11090" y="7435"/>
                  <a:pt x="10933" y="7624"/>
                  <a:pt x="10744" y="7624"/>
                </a:cubicBezTo>
                <a:lnTo>
                  <a:pt x="1009" y="7624"/>
                </a:lnTo>
                <a:cubicBezTo>
                  <a:pt x="820" y="7624"/>
                  <a:pt x="662" y="7435"/>
                  <a:pt x="662" y="7246"/>
                </a:cubicBezTo>
                <a:cubicBezTo>
                  <a:pt x="662" y="7057"/>
                  <a:pt x="820" y="6900"/>
                  <a:pt x="1009" y="6900"/>
                </a:cubicBezTo>
                <a:close/>
                <a:moveTo>
                  <a:pt x="10397" y="8317"/>
                </a:moveTo>
                <a:lnTo>
                  <a:pt x="10397" y="11121"/>
                </a:lnTo>
                <a:lnTo>
                  <a:pt x="1387" y="11121"/>
                </a:lnTo>
                <a:lnTo>
                  <a:pt x="1387" y="8317"/>
                </a:lnTo>
                <a:close/>
                <a:moveTo>
                  <a:pt x="5892" y="0"/>
                </a:moveTo>
                <a:cubicBezTo>
                  <a:pt x="5073" y="0"/>
                  <a:pt x="4380" y="599"/>
                  <a:pt x="4222" y="1386"/>
                </a:cubicBezTo>
                <a:lnTo>
                  <a:pt x="2962" y="1386"/>
                </a:lnTo>
                <a:cubicBezTo>
                  <a:pt x="2458" y="1386"/>
                  <a:pt x="2080" y="1701"/>
                  <a:pt x="1954" y="2143"/>
                </a:cubicBezTo>
                <a:lnTo>
                  <a:pt x="1954" y="2174"/>
                </a:lnTo>
                <a:lnTo>
                  <a:pt x="1450" y="6238"/>
                </a:lnTo>
                <a:lnTo>
                  <a:pt x="1072" y="6238"/>
                </a:lnTo>
                <a:cubicBezTo>
                  <a:pt x="473" y="6238"/>
                  <a:pt x="1" y="6711"/>
                  <a:pt x="1" y="7246"/>
                </a:cubicBezTo>
                <a:cubicBezTo>
                  <a:pt x="1" y="7719"/>
                  <a:pt x="316" y="8065"/>
                  <a:pt x="694" y="8254"/>
                </a:cubicBezTo>
                <a:lnTo>
                  <a:pt x="694" y="11468"/>
                </a:lnTo>
                <a:cubicBezTo>
                  <a:pt x="694" y="11657"/>
                  <a:pt x="851" y="11815"/>
                  <a:pt x="1040" y="11815"/>
                </a:cubicBezTo>
                <a:lnTo>
                  <a:pt x="10775" y="11815"/>
                </a:lnTo>
                <a:cubicBezTo>
                  <a:pt x="10996" y="11815"/>
                  <a:pt x="11153" y="11657"/>
                  <a:pt x="11153" y="11468"/>
                </a:cubicBezTo>
                <a:lnTo>
                  <a:pt x="11153" y="8254"/>
                </a:lnTo>
                <a:cubicBezTo>
                  <a:pt x="11531" y="8065"/>
                  <a:pt x="11847" y="7719"/>
                  <a:pt x="11847" y="7246"/>
                </a:cubicBezTo>
                <a:cubicBezTo>
                  <a:pt x="11815" y="6711"/>
                  <a:pt x="11342" y="6238"/>
                  <a:pt x="10744" y="6238"/>
                </a:cubicBezTo>
                <a:lnTo>
                  <a:pt x="10366" y="6238"/>
                </a:lnTo>
                <a:lnTo>
                  <a:pt x="9830" y="2174"/>
                </a:lnTo>
                <a:lnTo>
                  <a:pt x="9830" y="2143"/>
                </a:lnTo>
                <a:cubicBezTo>
                  <a:pt x="9736" y="1701"/>
                  <a:pt x="9295" y="1386"/>
                  <a:pt x="8854" y="1386"/>
                </a:cubicBezTo>
                <a:lnTo>
                  <a:pt x="7593" y="1386"/>
                </a:lnTo>
                <a:cubicBezTo>
                  <a:pt x="7436" y="599"/>
                  <a:pt x="6711" y="0"/>
                  <a:pt x="589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0907;p75">
            <a:extLst>
              <a:ext uri="{FF2B5EF4-FFF2-40B4-BE49-F238E27FC236}">
                <a16:creationId xmlns:a16="http://schemas.microsoft.com/office/drawing/2014/main" id="{0C85DA3E-5661-4DAE-D977-F9F573F34A76}"/>
              </a:ext>
            </a:extLst>
          </p:cNvPr>
          <p:cNvSpPr/>
          <p:nvPr/>
        </p:nvSpPr>
        <p:spPr>
          <a:xfrm>
            <a:off x="8030590" y="3699284"/>
            <a:ext cx="551515" cy="552961"/>
          </a:xfrm>
          <a:custGeom>
            <a:avLst/>
            <a:gdLst/>
            <a:ahLst/>
            <a:cxnLst/>
            <a:rect l="l" t="t" r="r" b="b"/>
            <a:pathLst>
              <a:path w="11815" h="11846" extrusionOk="0">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10908;p75">
            <a:extLst>
              <a:ext uri="{FF2B5EF4-FFF2-40B4-BE49-F238E27FC236}">
                <a16:creationId xmlns:a16="http://schemas.microsoft.com/office/drawing/2014/main" id="{9C5257F6-67CE-1B93-756C-4A5140763C34}"/>
              </a:ext>
            </a:extLst>
          </p:cNvPr>
          <p:cNvGrpSpPr/>
          <p:nvPr/>
        </p:nvGrpSpPr>
        <p:grpSpPr>
          <a:xfrm>
            <a:off x="10830964" y="2285674"/>
            <a:ext cx="554502" cy="553008"/>
            <a:chOff x="2141000" y="1954475"/>
            <a:chExt cx="296975" cy="296175"/>
          </a:xfrm>
          <a:solidFill>
            <a:schemeClr val="bg1"/>
          </a:solidFill>
        </p:grpSpPr>
        <p:sp>
          <p:nvSpPr>
            <p:cNvPr id="278" name="Google Shape;10909;p75">
              <a:extLst>
                <a:ext uri="{FF2B5EF4-FFF2-40B4-BE49-F238E27FC236}">
                  <a16:creationId xmlns:a16="http://schemas.microsoft.com/office/drawing/2014/main" id="{B1275472-0DCE-DCBF-6FF3-7AB31C8A9C11}"/>
                </a:ext>
              </a:extLst>
            </p:cNvPr>
            <p:cNvSpPr/>
            <p:nvPr/>
          </p:nvSpPr>
          <p:spPr>
            <a:xfrm>
              <a:off x="2280425" y="1989925"/>
              <a:ext cx="104775" cy="68550"/>
            </a:xfrm>
            <a:custGeom>
              <a:avLst/>
              <a:gdLst/>
              <a:ahLst/>
              <a:cxnLst/>
              <a:rect l="l" t="t" r="r" b="b"/>
              <a:pathLst>
                <a:path w="4191" h="2742" extrusionOk="0">
                  <a:moveTo>
                    <a:pt x="347" y="0"/>
                  </a:moveTo>
                  <a:cubicBezTo>
                    <a:pt x="158" y="0"/>
                    <a:pt x="0" y="158"/>
                    <a:pt x="0" y="347"/>
                  </a:cubicBezTo>
                  <a:cubicBezTo>
                    <a:pt x="0" y="505"/>
                    <a:pt x="158" y="662"/>
                    <a:pt x="315" y="662"/>
                  </a:cubicBezTo>
                  <a:lnTo>
                    <a:pt x="2426" y="662"/>
                  </a:lnTo>
                  <a:cubicBezTo>
                    <a:pt x="2615" y="662"/>
                    <a:pt x="2773" y="820"/>
                    <a:pt x="2773" y="1009"/>
                  </a:cubicBezTo>
                  <a:lnTo>
                    <a:pt x="2773" y="1576"/>
                  </a:lnTo>
                  <a:lnTo>
                    <a:pt x="2678" y="1450"/>
                  </a:lnTo>
                  <a:cubicBezTo>
                    <a:pt x="2615" y="1387"/>
                    <a:pt x="2521" y="1355"/>
                    <a:pt x="2430" y="1355"/>
                  </a:cubicBezTo>
                  <a:cubicBezTo>
                    <a:pt x="2340" y="1355"/>
                    <a:pt x="2253" y="1387"/>
                    <a:pt x="2206" y="1450"/>
                  </a:cubicBezTo>
                  <a:cubicBezTo>
                    <a:pt x="2080" y="1576"/>
                    <a:pt x="2080" y="1796"/>
                    <a:pt x="2206" y="1922"/>
                  </a:cubicBezTo>
                  <a:lnTo>
                    <a:pt x="2899" y="2647"/>
                  </a:lnTo>
                  <a:cubicBezTo>
                    <a:pt x="2993" y="2710"/>
                    <a:pt x="3056" y="2741"/>
                    <a:pt x="3151" y="2741"/>
                  </a:cubicBezTo>
                  <a:cubicBezTo>
                    <a:pt x="3214" y="2741"/>
                    <a:pt x="3340" y="2710"/>
                    <a:pt x="3371" y="2647"/>
                  </a:cubicBezTo>
                  <a:lnTo>
                    <a:pt x="4096" y="1922"/>
                  </a:lnTo>
                  <a:cubicBezTo>
                    <a:pt x="4191" y="1796"/>
                    <a:pt x="4191" y="1576"/>
                    <a:pt x="4096" y="1450"/>
                  </a:cubicBezTo>
                  <a:cubicBezTo>
                    <a:pt x="4033" y="1387"/>
                    <a:pt x="3938" y="1355"/>
                    <a:pt x="3848" y="1355"/>
                  </a:cubicBezTo>
                  <a:cubicBezTo>
                    <a:pt x="3757" y="1355"/>
                    <a:pt x="3671" y="1387"/>
                    <a:pt x="3623" y="1450"/>
                  </a:cubicBezTo>
                  <a:lnTo>
                    <a:pt x="3497" y="1576"/>
                  </a:lnTo>
                  <a:lnTo>
                    <a:pt x="3497" y="1009"/>
                  </a:lnTo>
                  <a:cubicBezTo>
                    <a:pt x="3497" y="442"/>
                    <a:pt x="3025" y="0"/>
                    <a:pt x="2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0910;p75">
              <a:extLst>
                <a:ext uri="{FF2B5EF4-FFF2-40B4-BE49-F238E27FC236}">
                  <a16:creationId xmlns:a16="http://schemas.microsoft.com/office/drawing/2014/main" id="{ADA3F25F-F053-451E-7560-86ACB418742E}"/>
                </a:ext>
              </a:extLst>
            </p:cNvPr>
            <p:cNvSpPr/>
            <p:nvPr/>
          </p:nvSpPr>
          <p:spPr>
            <a:xfrm>
              <a:off x="2174875" y="2145875"/>
              <a:ext cx="105575" cy="69325"/>
            </a:xfrm>
            <a:custGeom>
              <a:avLst/>
              <a:gdLst/>
              <a:ahLst/>
              <a:cxnLst/>
              <a:rect l="l" t="t" r="r" b="b"/>
              <a:pathLst>
                <a:path w="4223" h="2773" extrusionOk="0">
                  <a:moveTo>
                    <a:pt x="1056" y="0"/>
                  </a:moveTo>
                  <a:cubicBezTo>
                    <a:pt x="969" y="0"/>
                    <a:pt x="883" y="32"/>
                    <a:pt x="820" y="95"/>
                  </a:cubicBezTo>
                  <a:lnTo>
                    <a:pt x="95" y="820"/>
                  </a:lnTo>
                  <a:cubicBezTo>
                    <a:pt x="1" y="914"/>
                    <a:pt x="1" y="1166"/>
                    <a:pt x="95" y="1292"/>
                  </a:cubicBezTo>
                  <a:cubicBezTo>
                    <a:pt x="158" y="1339"/>
                    <a:pt x="253" y="1363"/>
                    <a:pt x="343" y="1363"/>
                  </a:cubicBezTo>
                  <a:cubicBezTo>
                    <a:pt x="434" y="1363"/>
                    <a:pt x="521" y="1339"/>
                    <a:pt x="568" y="1292"/>
                  </a:cubicBezTo>
                  <a:lnTo>
                    <a:pt x="694" y="1166"/>
                  </a:lnTo>
                  <a:lnTo>
                    <a:pt x="694" y="1702"/>
                  </a:lnTo>
                  <a:cubicBezTo>
                    <a:pt x="757" y="2300"/>
                    <a:pt x="1229" y="2773"/>
                    <a:pt x="1765" y="2773"/>
                  </a:cubicBezTo>
                  <a:lnTo>
                    <a:pt x="3844" y="2773"/>
                  </a:lnTo>
                  <a:cubicBezTo>
                    <a:pt x="4065" y="2773"/>
                    <a:pt x="4222" y="2615"/>
                    <a:pt x="4222" y="2426"/>
                  </a:cubicBezTo>
                  <a:cubicBezTo>
                    <a:pt x="4222" y="2237"/>
                    <a:pt x="4065" y="2080"/>
                    <a:pt x="3844" y="2080"/>
                  </a:cubicBezTo>
                  <a:lnTo>
                    <a:pt x="1765" y="2080"/>
                  </a:lnTo>
                  <a:cubicBezTo>
                    <a:pt x="1576" y="2080"/>
                    <a:pt x="1418" y="1922"/>
                    <a:pt x="1418" y="1702"/>
                  </a:cubicBezTo>
                  <a:lnTo>
                    <a:pt x="1418" y="1166"/>
                  </a:lnTo>
                  <a:lnTo>
                    <a:pt x="1544" y="1292"/>
                  </a:lnTo>
                  <a:cubicBezTo>
                    <a:pt x="1592" y="1339"/>
                    <a:pt x="1678" y="1363"/>
                    <a:pt x="1769" y="1363"/>
                  </a:cubicBezTo>
                  <a:cubicBezTo>
                    <a:pt x="1859" y="1363"/>
                    <a:pt x="1954" y="1339"/>
                    <a:pt x="2017" y="1292"/>
                  </a:cubicBezTo>
                  <a:cubicBezTo>
                    <a:pt x="2112" y="1166"/>
                    <a:pt x="2112" y="914"/>
                    <a:pt x="2017" y="820"/>
                  </a:cubicBezTo>
                  <a:lnTo>
                    <a:pt x="1292" y="95"/>
                  </a:lnTo>
                  <a:cubicBezTo>
                    <a:pt x="1229" y="32"/>
                    <a:pt x="1143" y="0"/>
                    <a:pt x="1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0911;p75">
              <a:extLst>
                <a:ext uri="{FF2B5EF4-FFF2-40B4-BE49-F238E27FC236}">
                  <a16:creationId xmlns:a16="http://schemas.microsoft.com/office/drawing/2014/main" id="{4F89D959-FA76-8CBA-2C11-C0E869B5741B}"/>
                </a:ext>
              </a:extLst>
            </p:cNvPr>
            <p:cNvSpPr/>
            <p:nvPr/>
          </p:nvSpPr>
          <p:spPr>
            <a:xfrm>
              <a:off x="2141000" y="1954475"/>
              <a:ext cx="139450" cy="174100"/>
            </a:xfrm>
            <a:custGeom>
              <a:avLst/>
              <a:gdLst/>
              <a:ahLst/>
              <a:cxnLst/>
              <a:rect l="l" t="t" r="r" b="b"/>
              <a:pathLst>
                <a:path w="5578" h="6964" extrusionOk="0">
                  <a:moveTo>
                    <a:pt x="2773" y="694"/>
                  </a:moveTo>
                  <a:cubicBezTo>
                    <a:pt x="3372" y="694"/>
                    <a:pt x="3782" y="1166"/>
                    <a:pt x="3782" y="1734"/>
                  </a:cubicBezTo>
                  <a:cubicBezTo>
                    <a:pt x="3782" y="2301"/>
                    <a:pt x="3309" y="2742"/>
                    <a:pt x="2773" y="2742"/>
                  </a:cubicBezTo>
                  <a:cubicBezTo>
                    <a:pt x="2175" y="2742"/>
                    <a:pt x="1734" y="2269"/>
                    <a:pt x="1734" y="1734"/>
                  </a:cubicBezTo>
                  <a:cubicBezTo>
                    <a:pt x="1734" y="1166"/>
                    <a:pt x="2206" y="694"/>
                    <a:pt x="2773" y="694"/>
                  </a:cubicBezTo>
                  <a:close/>
                  <a:moveTo>
                    <a:pt x="2773" y="3466"/>
                  </a:moveTo>
                  <a:cubicBezTo>
                    <a:pt x="3908" y="3466"/>
                    <a:pt x="4853" y="4411"/>
                    <a:pt x="4853" y="5546"/>
                  </a:cubicBezTo>
                  <a:lnTo>
                    <a:pt x="4853" y="6270"/>
                  </a:lnTo>
                  <a:lnTo>
                    <a:pt x="694" y="6270"/>
                  </a:lnTo>
                  <a:lnTo>
                    <a:pt x="694" y="5546"/>
                  </a:lnTo>
                  <a:cubicBezTo>
                    <a:pt x="694" y="4411"/>
                    <a:pt x="1639" y="3466"/>
                    <a:pt x="2773" y="3466"/>
                  </a:cubicBezTo>
                  <a:close/>
                  <a:moveTo>
                    <a:pt x="2805" y="1"/>
                  </a:moveTo>
                  <a:cubicBezTo>
                    <a:pt x="1860" y="1"/>
                    <a:pt x="1072" y="788"/>
                    <a:pt x="1072" y="1734"/>
                  </a:cubicBezTo>
                  <a:cubicBezTo>
                    <a:pt x="1072" y="2238"/>
                    <a:pt x="1324" y="2710"/>
                    <a:pt x="1671" y="3025"/>
                  </a:cubicBezTo>
                  <a:cubicBezTo>
                    <a:pt x="726" y="3466"/>
                    <a:pt x="64" y="4443"/>
                    <a:pt x="64" y="5577"/>
                  </a:cubicBezTo>
                  <a:lnTo>
                    <a:pt x="64" y="6617"/>
                  </a:lnTo>
                  <a:cubicBezTo>
                    <a:pt x="1" y="6806"/>
                    <a:pt x="159" y="6963"/>
                    <a:pt x="379" y="6963"/>
                  </a:cubicBezTo>
                  <a:lnTo>
                    <a:pt x="5199" y="6963"/>
                  </a:lnTo>
                  <a:cubicBezTo>
                    <a:pt x="5420" y="6963"/>
                    <a:pt x="5577" y="6806"/>
                    <a:pt x="5577" y="6617"/>
                  </a:cubicBezTo>
                  <a:lnTo>
                    <a:pt x="5577" y="5577"/>
                  </a:lnTo>
                  <a:cubicBezTo>
                    <a:pt x="5577" y="4443"/>
                    <a:pt x="4884" y="3498"/>
                    <a:pt x="3939" y="3025"/>
                  </a:cubicBezTo>
                  <a:cubicBezTo>
                    <a:pt x="4317" y="2710"/>
                    <a:pt x="4538" y="2238"/>
                    <a:pt x="4538" y="1734"/>
                  </a:cubicBezTo>
                  <a:cubicBezTo>
                    <a:pt x="4538" y="788"/>
                    <a:pt x="3750" y="1"/>
                    <a:pt x="28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0912;p75">
              <a:extLst>
                <a:ext uri="{FF2B5EF4-FFF2-40B4-BE49-F238E27FC236}">
                  <a16:creationId xmlns:a16="http://schemas.microsoft.com/office/drawing/2014/main" id="{10F7FE4D-9E22-993F-9686-B653275A0439}"/>
                </a:ext>
              </a:extLst>
            </p:cNvPr>
            <p:cNvSpPr/>
            <p:nvPr/>
          </p:nvSpPr>
          <p:spPr>
            <a:xfrm>
              <a:off x="2298525" y="2076550"/>
              <a:ext cx="139450" cy="174100"/>
            </a:xfrm>
            <a:custGeom>
              <a:avLst/>
              <a:gdLst/>
              <a:ahLst/>
              <a:cxnLst/>
              <a:rect l="l" t="t" r="r" b="b"/>
              <a:pathLst>
                <a:path w="5578" h="6964" extrusionOk="0">
                  <a:moveTo>
                    <a:pt x="2773" y="663"/>
                  </a:moveTo>
                  <a:cubicBezTo>
                    <a:pt x="3372" y="663"/>
                    <a:pt x="3782" y="1135"/>
                    <a:pt x="3782" y="1702"/>
                  </a:cubicBezTo>
                  <a:cubicBezTo>
                    <a:pt x="3782" y="2238"/>
                    <a:pt x="3309" y="2710"/>
                    <a:pt x="2773" y="2710"/>
                  </a:cubicBezTo>
                  <a:cubicBezTo>
                    <a:pt x="2175" y="2710"/>
                    <a:pt x="1734" y="2238"/>
                    <a:pt x="1734" y="1702"/>
                  </a:cubicBezTo>
                  <a:cubicBezTo>
                    <a:pt x="1734" y="1135"/>
                    <a:pt x="2175" y="663"/>
                    <a:pt x="2773" y="663"/>
                  </a:cubicBezTo>
                  <a:close/>
                  <a:moveTo>
                    <a:pt x="2773" y="3467"/>
                  </a:moveTo>
                  <a:cubicBezTo>
                    <a:pt x="3908" y="3467"/>
                    <a:pt x="4853" y="4412"/>
                    <a:pt x="4853" y="5546"/>
                  </a:cubicBezTo>
                  <a:lnTo>
                    <a:pt x="4853" y="6270"/>
                  </a:lnTo>
                  <a:lnTo>
                    <a:pt x="694" y="6270"/>
                  </a:lnTo>
                  <a:lnTo>
                    <a:pt x="694" y="5546"/>
                  </a:lnTo>
                  <a:cubicBezTo>
                    <a:pt x="694" y="4412"/>
                    <a:pt x="1639" y="3467"/>
                    <a:pt x="2773" y="3467"/>
                  </a:cubicBezTo>
                  <a:close/>
                  <a:moveTo>
                    <a:pt x="2773" y="1"/>
                  </a:moveTo>
                  <a:cubicBezTo>
                    <a:pt x="1828" y="1"/>
                    <a:pt x="1041" y="789"/>
                    <a:pt x="1041" y="1734"/>
                  </a:cubicBezTo>
                  <a:cubicBezTo>
                    <a:pt x="1041" y="2238"/>
                    <a:pt x="1261" y="2710"/>
                    <a:pt x="1608" y="3025"/>
                  </a:cubicBezTo>
                  <a:cubicBezTo>
                    <a:pt x="663" y="3467"/>
                    <a:pt x="1" y="4443"/>
                    <a:pt x="1" y="5546"/>
                  </a:cubicBezTo>
                  <a:lnTo>
                    <a:pt x="1" y="6617"/>
                  </a:lnTo>
                  <a:cubicBezTo>
                    <a:pt x="1" y="6806"/>
                    <a:pt x="159" y="6964"/>
                    <a:pt x="379" y="6964"/>
                  </a:cubicBezTo>
                  <a:lnTo>
                    <a:pt x="5199" y="6964"/>
                  </a:lnTo>
                  <a:cubicBezTo>
                    <a:pt x="5420" y="6964"/>
                    <a:pt x="5577" y="6806"/>
                    <a:pt x="5577" y="6617"/>
                  </a:cubicBezTo>
                  <a:lnTo>
                    <a:pt x="5577" y="5546"/>
                  </a:lnTo>
                  <a:cubicBezTo>
                    <a:pt x="5514" y="4412"/>
                    <a:pt x="4853" y="3467"/>
                    <a:pt x="3908" y="3025"/>
                  </a:cubicBezTo>
                  <a:cubicBezTo>
                    <a:pt x="4254" y="2710"/>
                    <a:pt x="4506" y="2238"/>
                    <a:pt x="4506" y="1734"/>
                  </a:cubicBezTo>
                  <a:cubicBezTo>
                    <a:pt x="4506" y="789"/>
                    <a:pt x="3719" y="1"/>
                    <a:pt x="2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Title 3">
            <a:extLst>
              <a:ext uri="{FF2B5EF4-FFF2-40B4-BE49-F238E27FC236}">
                <a16:creationId xmlns:a16="http://schemas.microsoft.com/office/drawing/2014/main" id="{9648A431-5249-A2B4-FDF6-397D1AEF6346}"/>
              </a:ext>
            </a:extLst>
          </p:cNvPr>
          <p:cNvSpPr txBox="1">
            <a:spLocks/>
          </p:cNvSpPr>
          <p:nvPr/>
        </p:nvSpPr>
        <p:spPr>
          <a:xfrm>
            <a:off x="1924050" y="715488"/>
            <a:ext cx="10782300" cy="65083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Lato" panose="020F0502020204030203" pitchFamily="34" charset="0"/>
              </a:rPr>
              <a:t>Icon yang bisa digunakan</a:t>
            </a:r>
            <a:endParaRPr lang="en-ID" sz="4800" dirty="0">
              <a:solidFill>
                <a:schemeClr val="bg1"/>
              </a:solidFill>
              <a:latin typeface="Lato" panose="020F0502020204030203" pitchFamily="34" charset="0"/>
            </a:endParaRPr>
          </a:p>
        </p:txBody>
      </p:sp>
    </p:spTree>
    <p:extLst>
      <p:ext uri="{BB962C8B-B14F-4D97-AF65-F5344CB8AC3E}">
        <p14:creationId xmlns:p14="http://schemas.microsoft.com/office/powerpoint/2010/main" val="3388139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592E49E-6AD9-2C5C-A2FD-3A5BE3ABAC38}"/>
            </a:ext>
          </a:extLst>
        </p:cNvPr>
        <p:cNvGrpSpPr/>
        <p:nvPr/>
      </p:nvGrpSpPr>
      <p:grpSpPr>
        <a:xfrm>
          <a:off x="0" y="0"/>
          <a:ext cx="0" cy="0"/>
          <a:chOff x="0" y="0"/>
          <a:chExt cx="0" cy="0"/>
        </a:xfrm>
      </p:grpSpPr>
      <p:sp>
        <p:nvSpPr>
          <p:cNvPr id="283" name="Title 3">
            <a:extLst>
              <a:ext uri="{FF2B5EF4-FFF2-40B4-BE49-F238E27FC236}">
                <a16:creationId xmlns:a16="http://schemas.microsoft.com/office/drawing/2014/main" id="{FF1ADC6D-1958-E67B-9102-9DD2563CF5DA}"/>
              </a:ext>
            </a:extLst>
          </p:cNvPr>
          <p:cNvSpPr txBox="1">
            <a:spLocks/>
          </p:cNvSpPr>
          <p:nvPr/>
        </p:nvSpPr>
        <p:spPr>
          <a:xfrm>
            <a:off x="1924050" y="715488"/>
            <a:ext cx="10782300" cy="65083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Lato" panose="020F0502020204030203" pitchFamily="34" charset="0"/>
              </a:rPr>
              <a:t>Icon yang bisa digunakan</a:t>
            </a:r>
            <a:endParaRPr lang="en-ID" sz="4800" dirty="0">
              <a:solidFill>
                <a:schemeClr val="bg1"/>
              </a:solidFill>
              <a:latin typeface="Lato" panose="020F0502020204030203" pitchFamily="34" charset="0"/>
            </a:endParaRPr>
          </a:p>
        </p:txBody>
      </p:sp>
      <p:sp>
        <p:nvSpPr>
          <p:cNvPr id="282" name="Google Shape;2065;p66">
            <a:extLst>
              <a:ext uri="{FF2B5EF4-FFF2-40B4-BE49-F238E27FC236}">
                <a16:creationId xmlns:a16="http://schemas.microsoft.com/office/drawing/2014/main" id="{0BE59A02-61AA-A486-8627-B21D92DD8F01}"/>
              </a:ext>
            </a:extLst>
          </p:cNvPr>
          <p:cNvSpPr/>
          <p:nvPr/>
        </p:nvSpPr>
        <p:spPr>
          <a:xfrm>
            <a:off x="3403885" y="2778567"/>
            <a:ext cx="788024" cy="399542"/>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6;p66">
            <a:extLst>
              <a:ext uri="{FF2B5EF4-FFF2-40B4-BE49-F238E27FC236}">
                <a16:creationId xmlns:a16="http://schemas.microsoft.com/office/drawing/2014/main" id="{88932972-A906-E270-A3AD-560A9EAA026D}"/>
              </a:ext>
            </a:extLst>
          </p:cNvPr>
          <p:cNvSpPr/>
          <p:nvPr/>
        </p:nvSpPr>
        <p:spPr>
          <a:xfrm>
            <a:off x="2126514" y="2703777"/>
            <a:ext cx="730056" cy="549112"/>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7;p66">
            <a:extLst>
              <a:ext uri="{FF2B5EF4-FFF2-40B4-BE49-F238E27FC236}">
                <a16:creationId xmlns:a16="http://schemas.microsoft.com/office/drawing/2014/main" id="{70791A51-2D96-2F51-AB13-BA4839A55E34}"/>
              </a:ext>
            </a:extLst>
          </p:cNvPr>
          <p:cNvSpPr/>
          <p:nvPr/>
        </p:nvSpPr>
        <p:spPr>
          <a:xfrm>
            <a:off x="4771346" y="2731208"/>
            <a:ext cx="713234" cy="496321"/>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68;p66">
            <a:extLst>
              <a:ext uri="{FF2B5EF4-FFF2-40B4-BE49-F238E27FC236}">
                <a16:creationId xmlns:a16="http://schemas.microsoft.com/office/drawing/2014/main" id="{E61E03BE-7CC8-8196-E734-627DF4AD6498}"/>
              </a:ext>
            </a:extLst>
          </p:cNvPr>
          <p:cNvSpPr/>
          <p:nvPr/>
        </p:nvSpPr>
        <p:spPr>
          <a:xfrm>
            <a:off x="6023892" y="2703777"/>
            <a:ext cx="696412" cy="549112"/>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069;p66">
            <a:extLst>
              <a:ext uri="{FF2B5EF4-FFF2-40B4-BE49-F238E27FC236}">
                <a16:creationId xmlns:a16="http://schemas.microsoft.com/office/drawing/2014/main" id="{736643E1-8FA4-2FC7-7835-2D14DF745A57}"/>
              </a:ext>
            </a:extLst>
          </p:cNvPr>
          <p:cNvGrpSpPr/>
          <p:nvPr/>
        </p:nvGrpSpPr>
        <p:grpSpPr>
          <a:xfrm>
            <a:off x="2137771" y="3628133"/>
            <a:ext cx="707538" cy="601386"/>
            <a:chOff x="4660325" y="1866850"/>
            <a:chExt cx="68350" cy="58100"/>
          </a:xfrm>
          <a:noFill/>
        </p:grpSpPr>
        <p:sp>
          <p:nvSpPr>
            <p:cNvPr id="288" name="Google Shape;2070;p66">
              <a:extLst>
                <a:ext uri="{FF2B5EF4-FFF2-40B4-BE49-F238E27FC236}">
                  <a16:creationId xmlns:a16="http://schemas.microsoft.com/office/drawing/2014/main" id="{605303AE-0267-59B3-CAC6-85A49D6D62F4}"/>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1;p66">
              <a:extLst>
                <a:ext uri="{FF2B5EF4-FFF2-40B4-BE49-F238E27FC236}">
                  <a16:creationId xmlns:a16="http://schemas.microsoft.com/office/drawing/2014/main" id="{F9AD6BED-6CDC-C816-9DB1-73E3CCAAE68F}"/>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072;p66">
            <a:extLst>
              <a:ext uri="{FF2B5EF4-FFF2-40B4-BE49-F238E27FC236}">
                <a16:creationId xmlns:a16="http://schemas.microsoft.com/office/drawing/2014/main" id="{43AC0936-1ADF-ED0A-47F3-11A40C0037FC}"/>
              </a:ext>
            </a:extLst>
          </p:cNvPr>
          <p:cNvGrpSpPr/>
          <p:nvPr/>
        </p:nvGrpSpPr>
        <p:grpSpPr>
          <a:xfrm>
            <a:off x="3452535" y="3737464"/>
            <a:ext cx="690716" cy="382724"/>
            <a:chOff x="4791775" y="1877500"/>
            <a:chExt cx="66725" cy="36975"/>
          </a:xfrm>
          <a:noFill/>
        </p:grpSpPr>
        <p:sp>
          <p:nvSpPr>
            <p:cNvPr id="291" name="Google Shape;2073;p66">
              <a:extLst>
                <a:ext uri="{FF2B5EF4-FFF2-40B4-BE49-F238E27FC236}">
                  <a16:creationId xmlns:a16="http://schemas.microsoft.com/office/drawing/2014/main" id="{8E0F6F4A-62DD-D877-1522-738679F50DA2}"/>
                </a:ext>
              </a:extLst>
            </p:cNvPr>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4;p66">
              <a:extLst>
                <a:ext uri="{FF2B5EF4-FFF2-40B4-BE49-F238E27FC236}">
                  <a16:creationId xmlns:a16="http://schemas.microsoft.com/office/drawing/2014/main" id="{809A2712-4E86-19D3-ED9C-111F9DCB2228}"/>
                </a:ext>
              </a:extLst>
            </p:cNvPr>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075;p66">
            <a:extLst>
              <a:ext uri="{FF2B5EF4-FFF2-40B4-BE49-F238E27FC236}">
                <a16:creationId xmlns:a16="http://schemas.microsoft.com/office/drawing/2014/main" id="{10772D51-A5A9-2507-75D1-0C164AF32242}"/>
              </a:ext>
            </a:extLst>
          </p:cNvPr>
          <p:cNvGrpSpPr/>
          <p:nvPr/>
        </p:nvGrpSpPr>
        <p:grpSpPr>
          <a:xfrm>
            <a:off x="4819869" y="3737464"/>
            <a:ext cx="616184" cy="382724"/>
            <a:chOff x="4923925" y="1877500"/>
            <a:chExt cx="59525" cy="36975"/>
          </a:xfrm>
          <a:noFill/>
        </p:grpSpPr>
        <p:sp>
          <p:nvSpPr>
            <p:cNvPr id="294" name="Google Shape;2076;p66">
              <a:extLst>
                <a:ext uri="{FF2B5EF4-FFF2-40B4-BE49-F238E27FC236}">
                  <a16:creationId xmlns:a16="http://schemas.microsoft.com/office/drawing/2014/main" id="{8396D014-8D38-E23D-F465-A54C34EAA578}"/>
                </a:ext>
              </a:extLst>
            </p:cNvPr>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7;p66">
              <a:extLst>
                <a:ext uri="{FF2B5EF4-FFF2-40B4-BE49-F238E27FC236}">
                  <a16:creationId xmlns:a16="http://schemas.microsoft.com/office/drawing/2014/main" id="{344A49AD-2794-D28B-E4B6-700AF17F3FE5}"/>
                </a:ext>
              </a:extLst>
            </p:cNvPr>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078;p66">
            <a:extLst>
              <a:ext uri="{FF2B5EF4-FFF2-40B4-BE49-F238E27FC236}">
                <a16:creationId xmlns:a16="http://schemas.microsoft.com/office/drawing/2014/main" id="{84F98840-FDAC-6C9A-65B2-CDC0F29E1DDC}"/>
              </a:ext>
            </a:extLst>
          </p:cNvPr>
          <p:cNvGrpSpPr/>
          <p:nvPr/>
        </p:nvGrpSpPr>
        <p:grpSpPr>
          <a:xfrm>
            <a:off x="6071510" y="3661773"/>
            <a:ext cx="601174" cy="534106"/>
            <a:chOff x="5058450" y="1870100"/>
            <a:chExt cx="58075" cy="51600"/>
          </a:xfrm>
          <a:noFill/>
        </p:grpSpPr>
        <p:sp>
          <p:nvSpPr>
            <p:cNvPr id="297" name="Google Shape;2079;p66">
              <a:extLst>
                <a:ext uri="{FF2B5EF4-FFF2-40B4-BE49-F238E27FC236}">
                  <a16:creationId xmlns:a16="http://schemas.microsoft.com/office/drawing/2014/main" id="{B99FD911-6854-8641-F29F-5CBBE68B9D03}"/>
                </a:ext>
              </a:extLst>
            </p:cNvPr>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0;p66">
              <a:extLst>
                <a:ext uri="{FF2B5EF4-FFF2-40B4-BE49-F238E27FC236}">
                  <a16:creationId xmlns:a16="http://schemas.microsoft.com/office/drawing/2014/main" id="{E4911E82-2BF1-2BEB-39DA-1D9047BD2190}"/>
                </a:ext>
              </a:extLst>
            </p:cNvPr>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081;p66">
            <a:extLst>
              <a:ext uri="{FF2B5EF4-FFF2-40B4-BE49-F238E27FC236}">
                <a16:creationId xmlns:a16="http://schemas.microsoft.com/office/drawing/2014/main" id="{748CF539-8402-0761-D22A-5BDA40BEAFB4}"/>
              </a:ext>
            </a:extLst>
          </p:cNvPr>
          <p:cNvGrpSpPr/>
          <p:nvPr/>
        </p:nvGrpSpPr>
        <p:grpSpPr>
          <a:xfrm>
            <a:off x="3583098" y="5457077"/>
            <a:ext cx="429594" cy="457510"/>
            <a:chOff x="4811425" y="2065025"/>
            <a:chExt cx="41500" cy="44200"/>
          </a:xfrm>
          <a:noFill/>
        </p:grpSpPr>
        <p:sp>
          <p:nvSpPr>
            <p:cNvPr id="300" name="Google Shape;2082;p66">
              <a:extLst>
                <a:ext uri="{FF2B5EF4-FFF2-40B4-BE49-F238E27FC236}">
                  <a16:creationId xmlns:a16="http://schemas.microsoft.com/office/drawing/2014/main" id="{4E9C6B23-F175-12AE-0A16-0A0E5996963A}"/>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3;p66">
              <a:extLst>
                <a:ext uri="{FF2B5EF4-FFF2-40B4-BE49-F238E27FC236}">
                  <a16:creationId xmlns:a16="http://schemas.microsoft.com/office/drawing/2014/main" id="{ABF1527C-D4CD-91E5-6353-97E2EC9F094E}"/>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2084;p66">
            <a:extLst>
              <a:ext uri="{FF2B5EF4-FFF2-40B4-BE49-F238E27FC236}">
                <a16:creationId xmlns:a16="http://schemas.microsoft.com/office/drawing/2014/main" id="{37641F61-710C-0A4D-004A-FE9D6BD9831D}"/>
              </a:ext>
            </a:extLst>
          </p:cNvPr>
          <p:cNvGrpSpPr/>
          <p:nvPr/>
        </p:nvGrpSpPr>
        <p:grpSpPr>
          <a:xfrm>
            <a:off x="4826008" y="5457982"/>
            <a:ext cx="513705" cy="455694"/>
            <a:chOff x="4929875" y="2065025"/>
            <a:chExt cx="49625" cy="44025"/>
          </a:xfrm>
          <a:noFill/>
        </p:grpSpPr>
        <p:sp>
          <p:nvSpPr>
            <p:cNvPr id="303" name="Google Shape;2085;p66">
              <a:extLst>
                <a:ext uri="{FF2B5EF4-FFF2-40B4-BE49-F238E27FC236}">
                  <a16:creationId xmlns:a16="http://schemas.microsoft.com/office/drawing/2014/main" id="{218FC731-AC06-292F-B3B9-AD9A7BEC7EF5}"/>
                </a:ext>
              </a:extLst>
            </p:cNvPr>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6;p66">
              <a:extLst>
                <a:ext uri="{FF2B5EF4-FFF2-40B4-BE49-F238E27FC236}">
                  <a16:creationId xmlns:a16="http://schemas.microsoft.com/office/drawing/2014/main" id="{B076FF15-6441-72A3-7ED9-067EA2F0857D}"/>
                </a:ext>
              </a:extLst>
            </p:cNvPr>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2087;p66">
            <a:extLst>
              <a:ext uri="{FF2B5EF4-FFF2-40B4-BE49-F238E27FC236}">
                <a16:creationId xmlns:a16="http://schemas.microsoft.com/office/drawing/2014/main" id="{D3B01F77-D7F2-3E4F-2C4F-2206BCCF9F08}"/>
              </a:ext>
            </a:extLst>
          </p:cNvPr>
          <p:cNvGrpSpPr/>
          <p:nvPr/>
        </p:nvGrpSpPr>
        <p:grpSpPr>
          <a:xfrm>
            <a:off x="6222900" y="5470793"/>
            <a:ext cx="298387" cy="430079"/>
            <a:chOff x="5083925" y="2066350"/>
            <a:chExt cx="28825" cy="41550"/>
          </a:xfrm>
          <a:noFill/>
        </p:grpSpPr>
        <p:sp>
          <p:nvSpPr>
            <p:cNvPr id="306" name="Google Shape;2088;p66">
              <a:extLst>
                <a:ext uri="{FF2B5EF4-FFF2-40B4-BE49-F238E27FC236}">
                  <a16:creationId xmlns:a16="http://schemas.microsoft.com/office/drawing/2014/main" id="{AC46CF37-EA09-C6AD-5DE6-9EFB997B434E}"/>
                </a:ext>
              </a:extLst>
            </p:cNvPr>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089;p66">
              <a:extLst>
                <a:ext uri="{FF2B5EF4-FFF2-40B4-BE49-F238E27FC236}">
                  <a16:creationId xmlns:a16="http://schemas.microsoft.com/office/drawing/2014/main" id="{E1058CC7-6999-6B15-CD4B-8388CCAD3919}"/>
                </a:ext>
              </a:extLst>
            </p:cNvPr>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2090;p66">
            <a:extLst>
              <a:ext uri="{FF2B5EF4-FFF2-40B4-BE49-F238E27FC236}">
                <a16:creationId xmlns:a16="http://schemas.microsoft.com/office/drawing/2014/main" id="{A026B5B1-DF1D-4789-60C8-AC85AAB05EC9}"/>
              </a:ext>
            </a:extLst>
          </p:cNvPr>
          <p:cNvGrpSpPr/>
          <p:nvPr/>
        </p:nvGrpSpPr>
        <p:grpSpPr>
          <a:xfrm>
            <a:off x="2106844" y="5537295"/>
            <a:ext cx="769390" cy="297070"/>
            <a:chOff x="4659775" y="2072775"/>
            <a:chExt cx="74325" cy="28700"/>
          </a:xfrm>
          <a:noFill/>
        </p:grpSpPr>
        <p:sp>
          <p:nvSpPr>
            <p:cNvPr id="309" name="Google Shape;2091;p66">
              <a:extLst>
                <a:ext uri="{FF2B5EF4-FFF2-40B4-BE49-F238E27FC236}">
                  <a16:creationId xmlns:a16="http://schemas.microsoft.com/office/drawing/2014/main" id="{A4785D6A-C03C-EE02-8898-69D8C0281D73}"/>
                </a:ext>
              </a:extLst>
            </p:cNvPr>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092;p66">
              <a:extLst>
                <a:ext uri="{FF2B5EF4-FFF2-40B4-BE49-F238E27FC236}">
                  <a16:creationId xmlns:a16="http://schemas.microsoft.com/office/drawing/2014/main" id="{88B2F02F-4674-21B2-6F97-89F07665E366}"/>
                </a:ext>
              </a:extLst>
            </p:cNvPr>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093;p66">
              <a:extLst>
                <a:ext uri="{FF2B5EF4-FFF2-40B4-BE49-F238E27FC236}">
                  <a16:creationId xmlns:a16="http://schemas.microsoft.com/office/drawing/2014/main" id="{00F8B3AF-EB88-AF06-874A-8254FC966043}"/>
                </a:ext>
              </a:extLst>
            </p:cNvPr>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2094;p66">
            <a:extLst>
              <a:ext uri="{FF2B5EF4-FFF2-40B4-BE49-F238E27FC236}">
                <a16:creationId xmlns:a16="http://schemas.microsoft.com/office/drawing/2014/main" id="{AC78E189-2553-43F3-D8FB-60C166F001E4}"/>
              </a:ext>
            </a:extLst>
          </p:cNvPr>
          <p:cNvGrpSpPr/>
          <p:nvPr/>
        </p:nvGrpSpPr>
        <p:grpSpPr>
          <a:xfrm>
            <a:off x="6016386" y="4647161"/>
            <a:ext cx="711422" cy="379102"/>
            <a:chOff x="4662475" y="1976500"/>
            <a:chExt cx="68725" cy="36625"/>
          </a:xfrm>
          <a:noFill/>
        </p:grpSpPr>
        <p:sp>
          <p:nvSpPr>
            <p:cNvPr id="313" name="Google Shape;2095;p66">
              <a:extLst>
                <a:ext uri="{FF2B5EF4-FFF2-40B4-BE49-F238E27FC236}">
                  <a16:creationId xmlns:a16="http://schemas.microsoft.com/office/drawing/2014/main" id="{E4F40597-3D68-C4E2-2D55-55BE91ACCAAF}"/>
                </a:ext>
              </a:extLst>
            </p:cNvPr>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096;p66">
              <a:extLst>
                <a:ext uri="{FF2B5EF4-FFF2-40B4-BE49-F238E27FC236}">
                  <a16:creationId xmlns:a16="http://schemas.microsoft.com/office/drawing/2014/main" id="{9A5501A2-09B9-9323-D73F-F7179BA3C519}"/>
                </a:ext>
              </a:extLst>
            </p:cNvPr>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097;p66">
              <a:extLst>
                <a:ext uri="{FF2B5EF4-FFF2-40B4-BE49-F238E27FC236}">
                  <a16:creationId xmlns:a16="http://schemas.microsoft.com/office/drawing/2014/main" id="{09D126F8-88F7-69AE-52CB-E3CA4401EA41}"/>
                </a:ext>
              </a:extLst>
            </p:cNvPr>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2098;p66">
            <a:extLst>
              <a:ext uri="{FF2B5EF4-FFF2-40B4-BE49-F238E27FC236}">
                <a16:creationId xmlns:a16="http://schemas.microsoft.com/office/drawing/2014/main" id="{726A70FC-40CE-6F11-F0D6-0D4714E3E842}"/>
              </a:ext>
            </a:extLst>
          </p:cNvPr>
          <p:cNvGrpSpPr/>
          <p:nvPr/>
        </p:nvGrpSpPr>
        <p:grpSpPr>
          <a:xfrm>
            <a:off x="4728180" y="4661781"/>
            <a:ext cx="709348" cy="349861"/>
            <a:chOff x="4920150" y="1977875"/>
            <a:chExt cx="68525" cy="33800"/>
          </a:xfrm>
          <a:noFill/>
        </p:grpSpPr>
        <p:sp>
          <p:nvSpPr>
            <p:cNvPr id="317" name="Google Shape;2099;p66">
              <a:extLst>
                <a:ext uri="{FF2B5EF4-FFF2-40B4-BE49-F238E27FC236}">
                  <a16:creationId xmlns:a16="http://schemas.microsoft.com/office/drawing/2014/main" id="{D77CEF58-E18D-7511-BE52-DEC10C8470ED}"/>
                </a:ext>
              </a:extLst>
            </p:cNvPr>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100;p66">
              <a:extLst>
                <a:ext uri="{FF2B5EF4-FFF2-40B4-BE49-F238E27FC236}">
                  <a16:creationId xmlns:a16="http://schemas.microsoft.com/office/drawing/2014/main" id="{B4EAE7E9-5C60-AC31-BF79-6084F36BA7B2}"/>
                </a:ext>
              </a:extLst>
            </p:cNvPr>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101;p66">
              <a:extLst>
                <a:ext uri="{FF2B5EF4-FFF2-40B4-BE49-F238E27FC236}">
                  <a16:creationId xmlns:a16="http://schemas.microsoft.com/office/drawing/2014/main" id="{8CC85D8F-98B6-B927-C41A-DA0E15EC52E6}"/>
                </a:ext>
              </a:extLst>
            </p:cNvPr>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2102;p66">
            <a:extLst>
              <a:ext uri="{FF2B5EF4-FFF2-40B4-BE49-F238E27FC236}">
                <a16:creationId xmlns:a16="http://schemas.microsoft.com/office/drawing/2014/main" id="{94A68D53-6C2C-D1BB-4685-291B9466F1A6}"/>
              </a:ext>
            </a:extLst>
          </p:cNvPr>
          <p:cNvGrpSpPr/>
          <p:nvPr/>
        </p:nvGrpSpPr>
        <p:grpSpPr>
          <a:xfrm>
            <a:off x="2225499" y="6378500"/>
            <a:ext cx="532078" cy="543422"/>
            <a:chOff x="4676550" y="2160575"/>
            <a:chExt cx="51400" cy="52500"/>
          </a:xfrm>
          <a:noFill/>
        </p:grpSpPr>
        <p:sp>
          <p:nvSpPr>
            <p:cNvPr id="321" name="Google Shape;2103;p66">
              <a:extLst>
                <a:ext uri="{FF2B5EF4-FFF2-40B4-BE49-F238E27FC236}">
                  <a16:creationId xmlns:a16="http://schemas.microsoft.com/office/drawing/2014/main" id="{DFEB523F-222D-204E-54F4-19532F1A2894}"/>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104;p66">
              <a:extLst>
                <a:ext uri="{FF2B5EF4-FFF2-40B4-BE49-F238E27FC236}">
                  <a16:creationId xmlns:a16="http://schemas.microsoft.com/office/drawing/2014/main" id="{3C316ED5-D2C8-DA27-DAB3-E6700DDEDB5C}"/>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105;p66">
              <a:extLst>
                <a:ext uri="{FF2B5EF4-FFF2-40B4-BE49-F238E27FC236}">
                  <a16:creationId xmlns:a16="http://schemas.microsoft.com/office/drawing/2014/main" id="{1572D35F-9C4F-5DD4-EE90-2758C3B0C506}"/>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2106;p66">
            <a:extLst>
              <a:ext uri="{FF2B5EF4-FFF2-40B4-BE49-F238E27FC236}">
                <a16:creationId xmlns:a16="http://schemas.microsoft.com/office/drawing/2014/main" id="{B84943D9-B16E-C161-2EFD-11FF98D89E9C}"/>
              </a:ext>
            </a:extLst>
          </p:cNvPr>
          <p:cNvGrpSpPr/>
          <p:nvPr/>
        </p:nvGrpSpPr>
        <p:grpSpPr>
          <a:xfrm>
            <a:off x="3488896" y="6408387"/>
            <a:ext cx="617996" cy="483644"/>
            <a:chOff x="4768325" y="2163475"/>
            <a:chExt cx="59700" cy="46725"/>
          </a:xfrm>
          <a:noFill/>
        </p:grpSpPr>
        <p:sp>
          <p:nvSpPr>
            <p:cNvPr id="325" name="Google Shape;2107;p66">
              <a:extLst>
                <a:ext uri="{FF2B5EF4-FFF2-40B4-BE49-F238E27FC236}">
                  <a16:creationId xmlns:a16="http://schemas.microsoft.com/office/drawing/2014/main" id="{090F5094-8554-D785-3A3F-9D7A28825649}"/>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108;p66">
              <a:extLst>
                <a:ext uri="{FF2B5EF4-FFF2-40B4-BE49-F238E27FC236}">
                  <a16:creationId xmlns:a16="http://schemas.microsoft.com/office/drawing/2014/main" id="{1F43A681-9F39-158A-91ED-7669ABD071A4}"/>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2109;p66">
            <a:extLst>
              <a:ext uri="{FF2B5EF4-FFF2-40B4-BE49-F238E27FC236}">
                <a16:creationId xmlns:a16="http://schemas.microsoft.com/office/drawing/2014/main" id="{31748E51-FF2D-617F-D86D-44602CB6E063}"/>
              </a:ext>
            </a:extLst>
          </p:cNvPr>
          <p:cNvSpPr/>
          <p:nvPr/>
        </p:nvSpPr>
        <p:spPr>
          <a:xfrm>
            <a:off x="4899760" y="6372291"/>
            <a:ext cx="366191" cy="555840"/>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110;p66">
            <a:extLst>
              <a:ext uri="{FF2B5EF4-FFF2-40B4-BE49-F238E27FC236}">
                <a16:creationId xmlns:a16="http://schemas.microsoft.com/office/drawing/2014/main" id="{22B88341-8833-87ED-B6E1-F245EAAC749C}"/>
              </a:ext>
            </a:extLst>
          </p:cNvPr>
          <p:cNvSpPr/>
          <p:nvPr/>
        </p:nvSpPr>
        <p:spPr>
          <a:xfrm>
            <a:off x="11815754" y="6079818"/>
            <a:ext cx="629382" cy="692730"/>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111;p66">
            <a:extLst>
              <a:ext uri="{FF2B5EF4-FFF2-40B4-BE49-F238E27FC236}">
                <a16:creationId xmlns:a16="http://schemas.microsoft.com/office/drawing/2014/main" id="{14856DF8-BB6F-22E2-6250-42B6E1C16A89}"/>
              </a:ext>
            </a:extLst>
          </p:cNvPr>
          <p:cNvSpPr/>
          <p:nvPr/>
        </p:nvSpPr>
        <p:spPr>
          <a:xfrm>
            <a:off x="7996792" y="2799629"/>
            <a:ext cx="506199" cy="694541"/>
          </a:xfrm>
          <a:custGeom>
            <a:avLst/>
            <a:gdLst/>
            <a:ahLst/>
            <a:cxnLst/>
            <a:rect l="l" t="t" r="r" b="b"/>
            <a:pathLst>
              <a:path w="1956" h="2684" extrusionOk="0">
                <a:moveTo>
                  <a:pt x="1" y="0"/>
                </a:moveTo>
                <a:lnTo>
                  <a:pt x="787" y="1342"/>
                </a:lnTo>
                <a:lnTo>
                  <a:pt x="1" y="2683"/>
                </a:lnTo>
                <a:lnTo>
                  <a:pt x="1955" y="1342"/>
                </a:lnTo>
                <a:lnTo>
                  <a:pt x="1" y="0"/>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112;p66">
            <a:extLst>
              <a:ext uri="{FF2B5EF4-FFF2-40B4-BE49-F238E27FC236}">
                <a16:creationId xmlns:a16="http://schemas.microsoft.com/office/drawing/2014/main" id="{B129FC0A-AE28-5AE9-43EE-7E15622E4179}"/>
              </a:ext>
            </a:extLst>
          </p:cNvPr>
          <p:cNvSpPr/>
          <p:nvPr/>
        </p:nvSpPr>
        <p:spPr>
          <a:xfrm>
            <a:off x="7860668" y="6147098"/>
            <a:ext cx="778448" cy="55816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113;p66">
            <a:extLst>
              <a:ext uri="{FF2B5EF4-FFF2-40B4-BE49-F238E27FC236}">
                <a16:creationId xmlns:a16="http://schemas.microsoft.com/office/drawing/2014/main" id="{8A91C427-9C1A-4963-9F4E-C20DD77CF503}"/>
              </a:ext>
            </a:extLst>
          </p:cNvPr>
          <p:cNvSpPr/>
          <p:nvPr/>
        </p:nvSpPr>
        <p:spPr>
          <a:xfrm>
            <a:off x="7934293" y="3943999"/>
            <a:ext cx="631196" cy="478208"/>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no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114;p66">
            <a:extLst>
              <a:ext uri="{FF2B5EF4-FFF2-40B4-BE49-F238E27FC236}">
                <a16:creationId xmlns:a16="http://schemas.microsoft.com/office/drawing/2014/main" id="{90A9B569-3B7B-7D66-1D41-84BFFE05A73B}"/>
              </a:ext>
            </a:extLst>
          </p:cNvPr>
          <p:cNvSpPr/>
          <p:nvPr/>
        </p:nvSpPr>
        <p:spPr>
          <a:xfrm>
            <a:off x="10627832" y="3867144"/>
            <a:ext cx="426750" cy="631919"/>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2115;p66">
            <a:extLst>
              <a:ext uri="{FF2B5EF4-FFF2-40B4-BE49-F238E27FC236}">
                <a16:creationId xmlns:a16="http://schemas.microsoft.com/office/drawing/2014/main" id="{A501672C-BA13-54A4-8F9F-3608A495D9C3}"/>
              </a:ext>
            </a:extLst>
          </p:cNvPr>
          <p:cNvGrpSpPr/>
          <p:nvPr/>
        </p:nvGrpSpPr>
        <p:grpSpPr>
          <a:xfrm>
            <a:off x="9316605" y="2919828"/>
            <a:ext cx="479283" cy="454143"/>
            <a:chOff x="4768575" y="2253950"/>
            <a:chExt cx="46300" cy="43875"/>
          </a:xfrm>
          <a:noFill/>
        </p:grpSpPr>
        <p:sp>
          <p:nvSpPr>
            <p:cNvPr id="334" name="Google Shape;2116;p66">
              <a:extLst>
                <a:ext uri="{FF2B5EF4-FFF2-40B4-BE49-F238E27FC236}">
                  <a16:creationId xmlns:a16="http://schemas.microsoft.com/office/drawing/2014/main" id="{0082F857-2AB0-D0E8-D6B6-1BAB73F77BE5}"/>
                </a:ext>
              </a:extLst>
            </p:cNvPr>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117;p66">
              <a:extLst>
                <a:ext uri="{FF2B5EF4-FFF2-40B4-BE49-F238E27FC236}">
                  <a16:creationId xmlns:a16="http://schemas.microsoft.com/office/drawing/2014/main" id="{04213966-2577-9E47-DFED-AC21F5861F97}"/>
                </a:ext>
              </a:extLst>
            </p:cNvPr>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2118;p66">
            <a:extLst>
              <a:ext uri="{FF2B5EF4-FFF2-40B4-BE49-F238E27FC236}">
                <a16:creationId xmlns:a16="http://schemas.microsoft.com/office/drawing/2014/main" id="{C5BB24E8-4B72-8D25-67A1-1C727C0B3C02}"/>
              </a:ext>
            </a:extLst>
          </p:cNvPr>
          <p:cNvGrpSpPr/>
          <p:nvPr/>
        </p:nvGrpSpPr>
        <p:grpSpPr>
          <a:xfrm>
            <a:off x="10590049" y="4998269"/>
            <a:ext cx="502314" cy="621569"/>
            <a:chOff x="4960900" y="2433225"/>
            <a:chExt cx="48525" cy="60050"/>
          </a:xfrm>
          <a:noFill/>
        </p:grpSpPr>
        <p:sp>
          <p:nvSpPr>
            <p:cNvPr id="337" name="Google Shape;2119;p66">
              <a:extLst>
                <a:ext uri="{FF2B5EF4-FFF2-40B4-BE49-F238E27FC236}">
                  <a16:creationId xmlns:a16="http://schemas.microsoft.com/office/drawing/2014/main" id="{4F34569D-CD9C-8A5A-4ACD-308DA7E793C2}"/>
                </a:ext>
              </a:extLst>
            </p:cNvPr>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120;p66">
              <a:extLst>
                <a:ext uri="{FF2B5EF4-FFF2-40B4-BE49-F238E27FC236}">
                  <a16:creationId xmlns:a16="http://schemas.microsoft.com/office/drawing/2014/main" id="{58E589AF-8CAB-24D1-4568-C8570B42DA81}"/>
                </a:ext>
              </a:extLst>
            </p:cNvPr>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2121;p66">
            <a:extLst>
              <a:ext uri="{FF2B5EF4-FFF2-40B4-BE49-F238E27FC236}">
                <a16:creationId xmlns:a16="http://schemas.microsoft.com/office/drawing/2014/main" id="{9447AE9A-DEC1-E4D5-9D0A-E41302BDC245}"/>
              </a:ext>
            </a:extLst>
          </p:cNvPr>
          <p:cNvGrpSpPr/>
          <p:nvPr/>
        </p:nvGrpSpPr>
        <p:grpSpPr>
          <a:xfrm>
            <a:off x="9266398" y="6120572"/>
            <a:ext cx="579698" cy="611217"/>
            <a:chOff x="4854075" y="2527625"/>
            <a:chExt cx="56000" cy="59050"/>
          </a:xfrm>
          <a:noFill/>
        </p:grpSpPr>
        <p:sp>
          <p:nvSpPr>
            <p:cNvPr id="340" name="Google Shape;2122;p66">
              <a:extLst>
                <a:ext uri="{FF2B5EF4-FFF2-40B4-BE49-F238E27FC236}">
                  <a16:creationId xmlns:a16="http://schemas.microsoft.com/office/drawing/2014/main" id="{86F4AD1C-F935-4E18-30A9-C93874B57DFE}"/>
                </a:ext>
              </a:extLst>
            </p:cNvPr>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123;p66">
              <a:extLst>
                <a:ext uri="{FF2B5EF4-FFF2-40B4-BE49-F238E27FC236}">
                  <a16:creationId xmlns:a16="http://schemas.microsoft.com/office/drawing/2014/main" id="{DDF3B89C-0CF1-9694-786D-A91856CA6D83}"/>
                </a:ext>
              </a:extLst>
            </p:cNvPr>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2124;p66">
            <a:extLst>
              <a:ext uri="{FF2B5EF4-FFF2-40B4-BE49-F238E27FC236}">
                <a16:creationId xmlns:a16="http://schemas.microsoft.com/office/drawing/2014/main" id="{36C599EE-DD00-95F8-0049-6C791805B20B}"/>
              </a:ext>
            </a:extLst>
          </p:cNvPr>
          <p:cNvSpPr/>
          <p:nvPr/>
        </p:nvSpPr>
        <p:spPr>
          <a:xfrm>
            <a:off x="9331226" y="5027124"/>
            <a:ext cx="450042" cy="563862"/>
          </a:xfrm>
          <a:custGeom>
            <a:avLst/>
            <a:gdLst/>
            <a:ahLst/>
            <a:cxnLst/>
            <a:rect l="l" t="t" r="r" b="b"/>
            <a:pathLst>
              <a:path w="1739" h="2179" extrusionOk="0">
                <a:moveTo>
                  <a:pt x="1" y="1"/>
                </a:moveTo>
                <a:lnTo>
                  <a:pt x="1" y="2179"/>
                </a:lnTo>
                <a:lnTo>
                  <a:pt x="758" y="2179"/>
                </a:lnTo>
                <a:lnTo>
                  <a:pt x="1739" y="1090"/>
                </a:lnTo>
                <a:lnTo>
                  <a:pt x="758"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125;p66">
            <a:extLst>
              <a:ext uri="{FF2B5EF4-FFF2-40B4-BE49-F238E27FC236}">
                <a16:creationId xmlns:a16="http://schemas.microsoft.com/office/drawing/2014/main" id="{320AE81E-58D3-9D29-E6E0-FDBD4FC732FB}"/>
              </a:ext>
            </a:extLst>
          </p:cNvPr>
          <p:cNvSpPr/>
          <p:nvPr/>
        </p:nvSpPr>
        <p:spPr>
          <a:xfrm>
            <a:off x="6032303" y="6368279"/>
            <a:ext cx="679588" cy="563862"/>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126;p66">
            <a:extLst>
              <a:ext uri="{FF2B5EF4-FFF2-40B4-BE49-F238E27FC236}">
                <a16:creationId xmlns:a16="http://schemas.microsoft.com/office/drawing/2014/main" id="{6E8F2CCB-0354-6BA8-954D-78FF42A0AD03}"/>
              </a:ext>
            </a:extLst>
          </p:cNvPr>
          <p:cNvSpPr/>
          <p:nvPr/>
        </p:nvSpPr>
        <p:spPr>
          <a:xfrm>
            <a:off x="7962374" y="5027124"/>
            <a:ext cx="575040" cy="563862"/>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2127;p66">
            <a:extLst>
              <a:ext uri="{FF2B5EF4-FFF2-40B4-BE49-F238E27FC236}">
                <a16:creationId xmlns:a16="http://schemas.microsoft.com/office/drawing/2014/main" id="{07C289CC-C4E1-1F6D-D3B0-4293A079579E}"/>
              </a:ext>
            </a:extLst>
          </p:cNvPr>
          <p:cNvGrpSpPr/>
          <p:nvPr/>
        </p:nvGrpSpPr>
        <p:grpSpPr>
          <a:xfrm>
            <a:off x="11919403" y="3841396"/>
            <a:ext cx="422092" cy="683414"/>
            <a:chOff x="5059700" y="2334775"/>
            <a:chExt cx="40775" cy="66025"/>
          </a:xfrm>
          <a:noFill/>
        </p:grpSpPr>
        <p:sp>
          <p:nvSpPr>
            <p:cNvPr id="346" name="Google Shape;2128;p66">
              <a:extLst>
                <a:ext uri="{FF2B5EF4-FFF2-40B4-BE49-F238E27FC236}">
                  <a16:creationId xmlns:a16="http://schemas.microsoft.com/office/drawing/2014/main" id="{E1C5114A-4598-7FD6-234E-A606CFC335F2}"/>
                </a:ext>
              </a:extLst>
            </p:cNvPr>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129;p66">
              <a:extLst>
                <a:ext uri="{FF2B5EF4-FFF2-40B4-BE49-F238E27FC236}">
                  <a16:creationId xmlns:a16="http://schemas.microsoft.com/office/drawing/2014/main" id="{0B589E5A-4F58-7626-0F68-A3CDD7F1CBE5}"/>
                </a:ext>
              </a:extLst>
            </p:cNvPr>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130;p66">
              <a:extLst>
                <a:ext uri="{FF2B5EF4-FFF2-40B4-BE49-F238E27FC236}">
                  <a16:creationId xmlns:a16="http://schemas.microsoft.com/office/drawing/2014/main" id="{2921BB7D-EA7B-00D7-37FB-BA4F05F356B6}"/>
                </a:ext>
              </a:extLst>
            </p:cNvPr>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131;p66">
              <a:extLst>
                <a:ext uri="{FF2B5EF4-FFF2-40B4-BE49-F238E27FC236}">
                  <a16:creationId xmlns:a16="http://schemas.microsoft.com/office/drawing/2014/main" id="{AA20F466-064C-A671-0FB5-62DCCA9DFC8E}"/>
                </a:ext>
              </a:extLst>
            </p:cNvPr>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132;p66">
              <a:extLst>
                <a:ext uri="{FF2B5EF4-FFF2-40B4-BE49-F238E27FC236}">
                  <a16:creationId xmlns:a16="http://schemas.microsoft.com/office/drawing/2014/main" id="{2CD3C74D-E543-DD4B-A7DD-1B8D58674A8C}"/>
                </a:ext>
              </a:extLst>
            </p:cNvPr>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133;p66">
              <a:extLst>
                <a:ext uri="{FF2B5EF4-FFF2-40B4-BE49-F238E27FC236}">
                  <a16:creationId xmlns:a16="http://schemas.microsoft.com/office/drawing/2014/main" id="{DDB14B72-6AC1-FF9F-0D8F-8930CC73A820}"/>
                </a:ext>
              </a:extLst>
            </p:cNvPr>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134;p66">
              <a:extLst>
                <a:ext uri="{FF2B5EF4-FFF2-40B4-BE49-F238E27FC236}">
                  <a16:creationId xmlns:a16="http://schemas.microsoft.com/office/drawing/2014/main" id="{F4A3FF03-BDDA-F143-E02C-AA631010391A}"/>
                </a:ext>
              </a:extLst>
            </p:cNvPr>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135;p66">
              <a:extLst>
                <a:ext uri="{FF2B5EF4-FFF2-40B4-BE49-F238E27FC236}">
                  <a16:creationId xmlns:a16="http://schemas.microsoft.com/office/drawing/2014/main" id="{F3E36A50-00B9-25C1-AE81-3FAE82542940}"/>
                </a:ext>
              </a:extLst>
            </p:cNvPr>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136;p66">
              <a:extLst>
                <a:ext uri="{FF2B5EF4-FFF2-40B4-BE49-F238E27FC236}">
                  <a16:creationId xmlns:a16="http://schemas.microsoft.com/office/drawing/2014/main" id="{2009D12D-A819-9DBE-1C1E-5DCA1144D35B}"/>
                </a:ext>
              </a:extLst>
            </p:cNvPr>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2137;p66">
            <a:extLst>
              <a:ext uri="{FF2B5EF4-FFF2-40B4-BE49-F238E27FC236}">
                <a16:creationId xmlns:a16="http://schemas.microsoft.com/office/drawing/2014/main" id="{D5E6D60B-8716-CA50-768C-BF6EDA54C489}"/>
              </a:ext>
            </a:extLst>
          </p:cNvPr>
          <p:cNvGrpSpPr/>
          <p:nvPr/>
        </p:nvGrpSpPr>
        <p:grpSpPr>
          <a:xfrm>
            <a:off x="11737344" y="4968250"/>
            <a:ext cx="786212" cy="681604"/>
            <a:chOff x="5037700" y="2430325"/>
            <a:chExt cx="75950" cy="65850"/>
          </a:xfrm>
          <a:noFill/>
        </p:grpSpPr>
        <p:sp>
          <p:nvSpPr>
            <p:cNvPr id="356" name="Google Shape;2138;p66">
              <a:extLst>
                <a:ext uri="{FF2B5EF4-FFF2-40B4-BE49-F238E27FC236}">
                  <a16:creationId xmlns:a16="http://schemas.microsoft.com/office/drawing/2014/main" id="{4812FE61-AF95-D527-C9AC-3841B7830F32}"/>
                </a:ext>
              </a:extLst>
            </p:cNvPr>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139;p66">
              <a:extLst>
                <a:ext uri="{FF2B5EF4-FFF2-40B4-BE49-F238E27FC236}">
                  <a16:creationId xmlns:a16="http://schemas.microsoft.com/office/drawing/2014/main" id="{B1F1C1AA-3DBE-FCBE-B4E6-20B1536AD30C}"/>
                </a:ext>
              </a:extLst>
            </p:cNvPr>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2140;p66">
            <a:extLst>
              <a:ext uri="{FF2B5EF4-FFF2-40B4-BE49-F238E27FC236}">
                <a16:creationId xmlns:a16="http://schemas.microsoft.com/office/drawing/2014/main" id="{E8CEBFAB-57E7-2979-E61A-2E8E62232440}"/>
              </a:ext>
            </a:extLst>
          </p:cNvPr>
          <p:cNvGrpSpPr/>
          <p:nvPr/>
        </p:nvGrpSpPr>
        <p:grpSpPr>
          <a:xfrm>
            <a:off x="9270143" y="3975633"/>
            <a:ext cx="735338" cy="414940"/>
            <a:chOff x="4756975" y="2341800"/>
            <a:chExt cx="91975" cy="51925"/>
          </a:xfrm>
          <a:noFill/>
        </p:grpSpPr>
        <p:sp>
          <p:nvSpPr>
            <p:cNvPr id="359" name="Google Shape;2141;p66">
              <a:extLst>
                <a:ext uri="{FF2B5EF4-FFF2-40B4-BE49-F238E27FC236}">
                  <a16:creationId xmlns:a16="http://schemas.microsoft.com/office/drawing/2014/main" id="{BCEDC17D-877B-D294-81CD-25C385B6387E}"/>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142;p66">
              <a:extLst>
                <a:ext uri="{FF2B5EF4-FFF2-40B4-BE49-F238E27FC236}">
                  <a16:creationId xmlns:a16="http://schemas.microsoft.com/office/drawing/2014/main" id="{04FACBD1-005B-1C2E-E8BE-72522CE413DD}"/>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143;p66">
              <a:extLst>
                <a:ext uri="{FF2B5EF4-FFF2-40B4-BE49-F238E27FC236}">
                  <a16:creationId xmlns:a16="http://schemas.microsoft.com/office/drawing/2014/main" id="{AFDDB347-5360-0D8F-0270-5E7FAD362AE1}"/>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144;p66">
              <a:extLst>
                <a:ext uri="{FF2B5EF4-FFF2-40B4-BE49-F238E27FC236}">
                  <a16:creationId xmlns:a16="http://schemas.microsoft.com/office/drawing/2014/main" id="{B0366B23-7C9F-F448-718C-9DEF68D19619}"/>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145;p66">
              <a:extLst>
                <a:ext uri="{FF2B5EF4-FFF2-40B4-BE49-F238E27FC236}">
                  <a16:creationId xmlns:a16="http://schemas.microsoft.com/office/drawing/2014/main" id="{A64CCDA5-19A6-9898-5C42-05F38FB4177A}"/>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146;p66">
              <a:extLst>
                <a:ext uri="{FF2B5EF4-FFF2-40B4-BE49-F238E27FC236}">
                  <a16:creationId xmlns:a16="http://schemas.microsoft.com/office/drawing/2014/main" id="{3C2CEA4D-00D3-15BD-0A57-77088033A065}"/>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147;p66">
              <a:extLst>
                <a:ext uri="{FF2B5EF4-FFF2-40B4-BE49-F238E27FC236}">
                  <a16:creationId xmlns:a16="http://schemas.microsoft.com/office/drawing/2014/main" id="{FD1389B6-37A7-5FD2-110D-ADB0ABA11163}"/>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148;p66">
              <a:extLst>
                <a:ext uri="{FF2B5EF4-FFF2-40B4-BE49-F238E27FC236}">
                  <a16:creationId xmlns:a16="http://schemas.microsoft.com/office/drawing/2014/main" id="{E8E36EFE-9256-2568-AE85-4D63CBA983D6}"/>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149;p66">
              <a:extLst>
                <a:ext uri="{FF2B5EF4-FFF2-40B4-BE49-F238E27FC236}">
                  <a16:creationId xmlns:a16="http://schemas.microsoft.com/office/drawing/2014/main" id="{26BCD6B3-2958-0BDB-2E0D-BEF420A08288}"/>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150;p66">
              <a:extLst>
                <a:ext uri="{FF2B5EF4-FFF2-40B4-BE49-F238E27FC236}">
                  <a16:creationId xmlns:a16="http://schemas.microsoft.com/office/drawing/2014/main" id="{226527E9-85DD-415F-2E80-312E977B80C5}"/>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151;p66">
              <a:extLst>
                <a:ext uri="{FF2B5EF4-FFF2-40B4-BE49-F238E27FC236}">
                  <a16:creationId xmlns:a16="http://schemas.microsoft.com/office/drawing/2014/main" id="{C93461B0-1C99-5306-A38B-D4D76FE4A8DE}"/>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152;p66">
              <a:extLst>
                <a:ext uri="{FF2B5EF4-FFF2-40B4-BE49-F238E27FC236}">
                  <a16:creationId xmlns:a16="http://schemas.microsoft.com/office/drawing/2014/main" id="{C72E7297-6DBC-B977-8859-C6AFCD2CA802}"/>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153;p66">
              <a:extLst>
                <a:ext uri="{FF2B5EF4-FFF2-40B4-BE49-F238E27FC236}">
                  <a16:creationId xmlns:a16="http://schemas.microsoft.com/office/drawing/2014/main" id="{C17AC667-4AEC-4D71-A01E-BC0419EFF54B}"/>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154;p66">
              <a:extLst>
                <a:ext uri="{FF2B5EF4-FFF2-40B4-BE49-F238E27FC236}">
                  <a16:creationId xmlns:a16="http://schemas.microsoft.com/office/drawing/2014/main" id="{F5B65955-C348-6644-E0BD-51FB5CF5E6A7}"/>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155;p66">
              <a:extLst>
                <a:ext uri="{FF2B5EF4-FFF2-40B4-BE49-F238E27FC236}">
                  <a16:creationId xmlns:a16="http://schemas.microsoft.com/office/drawing/2014/main" id="{29474761-6FC4-EDBF-A831-D0C77C26C43F}"/>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156;p66">
              <a:extLst>
                <a:ext uri="{FF2B5EF4-FFF2-40B4-BE49-F238E27FC236}">
                  <a16:creationId xmlns:a16="http://schemas.microsoft.com/office/drawing/2014/main" id="{49C7CEE7-418F-B4A1-531D-25B1E76F7BB6}"/>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157;p66">
              <a:extLst>
                <a:ext uri="{FF2B5EF4-FFF2-40B4-BE49-F238E27FC236}">
                  <a16:creationId xmlns:a16="http://schemas.microsoft.com/office/drawing/2014/main" id="{24DFE9DF-3DD6-D9C5-8A00-E98D86FDD0E8}"/>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158;p66">
              <a:extLst>
                <a:ext uri="{FF2B5EF4-FFF2-40B4-BE49-F238E27FC236}">
                  <a16:creationId xmlns:a16="http://schemas.microsoft.com/office/drawing/2014/main" id="{E4611857-C9FD-5E82-A03A-10D9C6B37A2A}"/>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159;p66">
              <a:extLst>
                <a:ext uri="{FF2B5EF4-FFF2-40B4-BE49-F238E27FC236}">
                  <a16:creationId xmlns:a16="http://schemas.microsoft.com/office/drawing/2014/main" id="{69D108AE-3D35-5DE0-8FD5-F70902C39271}"/>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160;p66">
              <a:extLst>
                <a:ext uri="{FF2B5EF4-FFF2-40B4-BE49-F238E27FC236}">
                  <a16:creationId xmlns:a16="http://schemas.microsoft.com/office/drawing/2014/main" id="{A05422DB-896C-C5DB-0D1F-368B6C0668AB}"/>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2161;p66">
            <a:extLst>
              <a:ext uri="{FF2B5EF4-FFF2-40B4-BE49-F238E27FC236}">
                <a16:creationId xmlns:a16="http://schemas.microsoft.com/office/drawing/2014/main" id="{231B9C6F-83F0-32A2-3E01-4CBF9536A5D9}"/>
              </a:ext>
            </a:extLst>
          </p:cNvPr>
          <p:cNvGrpSpPr/>
          <p:nvPr/>
        </p:nvGrpSpPr>
        <p:grpSpPr>
          <a:xfrm>
            <a:off x="10404669" y="6052676"/>
            <a:ext cx="903149" cy="747013"/>
            <a:chOff x="4943575" y="2516350"/>
            <a:chExt cx="98675" cy="81700"/>
          </a:xfrm>
          <a:noFill/>
        </p:grpSpPr>
        <p:sp>
          <p:nvSpPr>
            <p:cNvPr id="380" name="Google Shape;2162;p66">
              <a:extLst>
                <a:ext uri="{FF2B5EF4-FFF2-40B4-BE49-F238E27FC236}">
                  <a16:creationId xmlns:a16="http://schemas.microsoft.com/office/drawing/2014/main" id="{02F55740-54F5-7396-1DC5-D835FC20BB46}"/>
                </a:ext>
              </a:extLst>
            </p:cNvPr>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163;p66">
              <a:extLst>
                <a:ext uri="{FF2B5EF4-FFF2-40B4-BE49-F238E27FC236}">
                  <a16:creationId xmlns:a16="http://schemas.microsoft.com/office/drawing/2014/main" id="{DE30B413-398D-B42F-E065-CCD7CC7E8375}"/>
                </a:ext>
              </a:extLst>
            </p:cNvPr>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164;p66">
              <a:extLst>
                <a:ext uri="{FF2B5EF4-FFF2-40B4-BE49-F238E27FC236}">
                  <a16:creationId xmlns:a16="http://schemas.microsoft.com/office/drawing/2014/main" id="{E8A1C735-3701-5A75-9620-B34D492DA56B}"/>
                </a:ext>
              </a:extLst>
            </p:cNvPr>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165;p66">
              <a:extLst>
                <a:ext uri="{FF2B5EF4-FFF2-40B4-BE49-F238E27FC236}">
                  <a16:creationId xmlns:a16="http://schemas.microsoft.com/office/drawing/2014/main" id="{36555637-881B-D7E8-B8CF-1F0787E8BD4E}"/>
                </a:ext>
              </a:extLst>
            </p:cNvPr>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166;p66">
              <a:extLst>
                <a:ext uri="{FF2B5EF4-FFF2-40B4-BE49-F238E27FC236}">
                  <a16:creationId xmlns:a16="http://schemas.microsoft.com/office/drawing/2014/main" id="{051E2EA5-1894-0DAB-9A4C-C4CE68635578}"/>
                </a:ext>
              </a:extLst>
            </p:cNvPr>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167;p66">
              <a:extLst>
                <a:ext uri="{FF2B5EF4-FFF2-40B4-BE49-F238E27FC236}">
                  <a16:creationId xmlns:a16="http://schemas.microsoft.com/office/drawing/2014/main" id="{8D6E0B1A-17D9-5371-7665-D55F7F064A3D}"/>
                </a:ext>
              </a:extLst>
            </p:cNvPr>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168;p66">
              <a:extLst>
                <a:ext uri="{FF2B5EF4-FFF2-40B4-BE49-F238E27FC236}">
                  <a16:creationId xmlns:a16="http://schemas.microsoft.com/office/drawing/2014/main" id="{48563678-A234-3B8E-C7CA-249AC9DA2D5F}"/>
                </a:ext>
              </a:extLst>
            </p:cNvPr>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169;p66">
              <a:extLst>
                <a:ext uri="{FF2B5EF4-FFF2-40B4-BE49-F238E27FC236}">
                  <a16:creationId xmlns:a16="http://schemas.microsoft.com/office/drawing/2014/main" id="{C44421B5-3811-0AE3-07F4-1E6EFEAA9FC0}"/>
                </a:ext>
              </a:extLst>
            </p:cNvPr>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170;p66">
              <a:extLst>
                <a:ext uri="{FF2B5EF4-FFF2-40B4-BE49-F238E27FC236}">
                  <a16:creationId xmlns:a16="http://schemas.microsoft.com/office/drawing/2014/main" id="{CA495CA8-1F5C-4E1D-06DE-2CDC166017A4}"/>
                </a:ext>
              </a:extLst>
            </p:cNvPr>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171;p66">
              <a:extLst>
                <a:ext uri="{FF2B5EF4-FFF2-40B4-BE49-F238E27FC236}">
                  <a16:creationId xmlns:a16="http://schemas.microsoft.com/office/drawing/2014/main" id="{9A22C4C8-8A1D-3AAC-C3AA-FDA2B1183B0B}"/>
                </a:ext>
              </a:extLst>
            </p:cNvPr>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172;p66">
              <a:extLst>
                <a:ext uri="{FF2B5EF4-FFF2-40B4-BE49-F238E27FC236}">
                  <a16:creationId xmlns:a16="http://schemas.microsoft.com/office/drawing/2014/main" id="{D60712FA-804D-BAB9-10B5-2EB050D12B09}"/>
                </a:ext>
              </a:extLst>
            </p:cNvPr>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173;p66">
              <a:extLst>
                <a:ext uri="{FF2B5EF4-FFF2-40B4-BE49-F238E27FC236}">
                  <a16:creationId xmlns:a16="http://schemas.microsoft.com/office/drawing/2014/main" id="{EDBABB38-39D2-24D9-2D76-9A6B63FBAF6D}"/>
                </a:ext>
              </a:extLst>
            </p:cNvPr>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174;p66">
              <a:extLst>
                <a:ext uri="{FF2B5EF4-FFF2-40B4-BE49-F238E27FC236}">
                  <a16:creationId xmlns:a16="http://schemas.microsoft.com/office/drawing/2014/main" id="{2125E7E6-2AED-4121-DC3F-33CF143F0BAE}"/>
                </a:ext>
              </a:extLst>
            </p:cNvPr>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175;p66">
              <a:extLst>
                <a:ext uri="{FF2B5EF4-FFF2-40B4-BE49-F238E27FC236}">
                  <a16:creationId xmlns:a16="http://schemas.microsoft.com/office/drawing/2014/main" id="{92AC99C0-9D6E-85DC-607E-763B8645B25B}"/>
                </a:ext>
              </a:extLst>
            </p:cNvPr>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176;p66">
              <a:extLst>
                <a:ext uri="{FF2B5EF4-FFF2-40B4-BE49-F238E27FC236}">
                  <a16:creationId xmlns:a16="http://schemas.microsoft.com/office/drawing/2014/main" id="{C9811A51-854A-8892-A16D-09CC9E288250}"/>
                </a:ext>
              </a:extLst>
            </p:cNvPr>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177;p66">
              <a:extLst>
                <a:ext uri="{FF2B5EF4-FFF2-40B4-BE49-F238E27FC236}">
                  <a16:creationId xmlns:a16="http://schemas.microsoft.com/office/drawing/2014/main" id="{53552E7C-8E5D-3B6F-6B80-F41EF3F707B8}"/>
                </a:ext>
              </a:extLst>
            </p:cNvPr>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178;p66">
              <a:extLst>
                <a:ext uri="{FF2B5EF4-FFF2-40B4-BE49-F238E27FC236}">
                  <a16:creationId xmlns:a16="http://schemas.microsoft.com/office/drawing/2014/main" id="{903402E4-A7D2-D8DC-A083-9E928175233A}"/>
                </a:ext>
              </a:extLst>
            </p:cNvPr>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179;p66">
              <a:extLst>
                <a:ext uri="{FF2B5EF4-FFF2-40B4-BE49-F238E27FC236}">
                  <a16:creationId xmlns:a16="http://schemas.microsoft.com/office/drawing/2014/main" id="{6061C3C7-8E69-0F7D-1564-C399A843F092}"/>
                </a:ext>
              </a:extLst>
            </p:cNvPr>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180;p66">
              <a:extLst>
                <a:ext uri="{FF2B5EF4-FFF2-40B4-BE49-F238E27FC236}">
                  <a16:creationId xmlns:a16="http://schemas.microsoft.com/office/drawing/2014/main" id="{75A48A0D-4DE1-EDB8-D069-C82C42D7CD6C}"/>
                </a:ext>
              </a:extLst>
            </p:cNvPr>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181;p66">
              <a:extLst>
                <a:ext uri="{FF2B5EF4-FFF2-40B4-BE49-F238E27FC236}">
                  <a16:creationId xmlns:a16="http://schemas.microsoft.com/office/drawing/2014/main" id="{FA129065-BA75-C995-750B-CB5B2336145B}"/>
                </a:ext>
              </a:extLst>
            </p:cNvPr>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182;p66">
              <a:extLst>
                <a:ext uri="{FF2B5EF4-FFF2-40B4-BE49-F238E27FC236}">
                  <a16:creationId xmlns:a16="http://schemas.microsoft.com/office/drawing/2014/main" id="{853E00E0-293A-E5E3-9939-DC28BB2C73DD}"/>
                </a:ext>
              </a:extLst>
            </p:cNvPr>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183;p66">
              <a:extLst>
                <a:ext uri="{FF2B5EF4-FFF2-40B4-BE49-F238E27FC236}">
                  <a16:creationId xmlns:a16="http://schemas.microsoft.com/office/drawing/2014/main" id="{966DAC73-0097-C033-66D3-BE8A29661037}"/>
                </a:ext>
              </a:extLst>
            </p:cNvPr>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184;p66">
              <a:extLst>
                <a:ext uri="{FF2B5EF4-FFF2-40B4-BE49-F238E27FC236}">
                  <a16:creationId xmlns:a16="http://schemas.microsoft.com/office/drawing/2014/main" id="{BCC104AD-3282-51D2-A561-2FA0C0F29379}"/>
                </a:ext>
              </a:extLst>
            </p:cNvPr>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185;p66">
              <a:extLst>
                <a:ext uri="{FF2B5EF4-FFF2-40B4-BE49-F238E27FC236}">
                  <a16:creationId xmlns:a16="http://schemas.microsoft.com/office/drawing/2014/main" id="{4E7E5E13-BBA2-C553-B377-C49D84F535D8}"/>
                </a:ext>
              </a:extLst>
            </p:cNvPr>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186;p66">
              <a:extLst>
                <a:ext uri="{FF2B5EF4-FFF2-40B4-BE49-F238E27FC236}">
                  <a16:creationId xmlns:a16="http://schemas.microsoft.com/office/drawing/2014/main" id="{E12D717C-3020-BA32-C211-0436DEDF0C56}"/>
                </a:ext>
              </a:extLst>
            </p:cNvPr>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187;p66">
              <a:extLst>
                <a:ext uri="{FF2B5EF4-FFF2-40B4-BE49-F238E27FC236}">
                  <a16:creationId xmlns:a16="http://schemas.microsoft.com/office/drawing/2014/main" id="{7D558D64-CE9A-E3FD-8F6E-F860E67D2708}"/>
                </a:ext>
              </a:extLst>
            </p:cNvPr>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188;p66">
              <a:extLst>
                <a:ext uri="{FF2B5EF4-FFF2-40B4-BE49-F238E27FC236}">
                  <a16:creationId xmlns:a16="http://schemas.microsoft.com/office/drawing/2014/main" id="{F7EFEC14-BAB2-DC6D-8646-93F619D5A137}"/>
                </a:ext>
              </a:extLst>
            </p:cNvPr>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189;p66">
              <a:extLst>
                <a:ext uri="{FF2B5EF4-FFF2-40B4-BE49-F238E27FC236}">
                  <a16:creationId xmlns:a16="http://schemas.microsoft.com/office/drawing/2014/main" id="{EC7384AF-575C-7B38-5657-E6F544DA8D84}"/>
                </a:ext>
              </a:extLst>
            </p:cNvPr>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190;p66">
              <a:extLst>
                <a:ext uri="{FF2B5EF4-FFF2-40B4-BE49-F238E27FC236}">
                  <a16:creationId xmlns:a16="http://schemas.microsoft.com/office/drawing/2014/main" id="{F7433C23-6F62-5580-168D-E9D5B7699341}"/>
                </a:ext>
              </a:extLst>
            </p:cNvPr>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191;p66">
              <a:extLst>
                <a:ext uri="{FF2B5EF4-FFF2-40B4-BE49-F238E27FC236}">
                  <a16:creationId xmlns:a16="http://schemas.microsoft.com/office/drawing/2014/main" id="{6038108C-ADC7-FB5D-9FC8-E00E545D88A3}"/>
                </a:ext>
              </a:extLst>
            </p:cNvPr>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192;p66">
              <a:extLst>
                <a:ext uri="{FF2B5EF4-FFF2-40B4-BE49-F238E27FC236}">
                  <a16:creationId xmlns:a16="http://schemas.microsoft.com/office/drawing/2014/main" id="{D46CCC0A-66BE-25AB-04F9-389E936BCFC7}"/>
                </a:ext>
              </a:extLst>
            </p:cNvPr>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193;p66">
              <a:extLst>
                <a:ext uri="{FF2B5EF4-FFF2-40B4-BE49-F238E27FC236}">
                  <a16:creationId xmlns:a16="http://schemas.microsoft.com/office/drawing/2014/main" id="{E610C7D8-98DE-423F-C03C-77EE29FC45B6}"/>
                </a:ext>
              </a:extLst>
            </p:cNvPr>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194;p66">
              <a:extLst>
                <a:ext uri="{FF2B5EF4-FFF2-40B4-BE49-F238E27FC236}">
                  <a16:creationId xmlns:a16="http://schemas.microsoft.com/office/drawing/2014/main" id="{ED142D51-0BE6-DAFC-50D6-08E18AA5F011}"/>
                </a:ext>
              </a:extLst>
            </p:cNvPr>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195;p66">
              <a:extLst>
                <a:ext uri="{FF2B5EF4-FFF2-40B4-BE49-F238E27FC236}">
                  <a16:creationId xmlns:a16="http://schemas.microsoft.com/office/drawing/2014/main" id="{DCE31543-CB8F-A770-89DD-32A75DC943ED}"/>
                </a:ext>
              </a:extLst>
            </p:cNvPr>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196;p66">
              <a:extLst>
                <a:ext uri="{FF2B5EF4-FFF2-40B4-BE49-F238E27FC236}">
                  <a16:creationId xmlns:a16="http://schemas.microsoft.com/office/drawing/2014/main" id="{13D0CA4A-DBAF-22B6-3C15-6BFF7E1049CB}"/>
                </a:ext>
              </a:extLst>
            </p:cNvPr>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197;p66">
              <a:extLst>
                <a:ext uri="{FF2B5EF4-FFF2-40B4-BE49-F238E27FC236}">
                  <a16:creationId xmlns:a16="http://schemas.microsoft.com/office/drawing/2014/main" id="{9A3FA345-798E-6A2D-5A30-2ECEB87C640B}"/>
                </a:ext>
              </a:extLst>
            </p:cNvPr>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198;p66">
              <a:extLst>
                <a:ext uri="{FF2B5EF4-FFF2-40B4-BE49-F238E27FC236}">
                  <a16:creationId xmlns:a16="http://schemas.microsoft.com/office/drawing/2014/main" id="{125B4BC1-87FC-EF52-1B81-FCCC8D94F4D8}"/>
                </a:ext>
              </a:extLst>
            </p:cNvPr>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199;p66">
              <a:extLst>
                <a:ext uri="{FF2B5EF4-FFF2-40B4-BE49-F238E27FC236}">
                  <a16:creationId xmlns:a16="http://schemas.microsoft.com/office/drawing/2014/main" id="{5A59BAD9-2770-B1C2-A86B-3CF858BEE23B}"/>
                </a:ext>
              </a:extLst>
            </p:cNvPr>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200;p66">
              <a:extLst>
                <a:ext uri="{FF2B5EF4-FFF2-40B4-BE49-F238E27FC236}">
                  <a16:creationId xmlns:a16="http://schemas.microsoft.com/office/drawing/2014/main" id="{D9D18512-281F-B0CE-210E-5F17FA80C046}"/>
                </a:ext>
              </a:extLst>
            </p:cNvPr>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201;p66">
              <a:extLst>
                <a:ext uri="{FF2B5EF4-FFF2-40B4-BE49-F238E27FC236}">
                  <a16:creationId xmlns:a16="http://schemas.microsoft.com/office/drawing/2014/main" id="{ACB477AB-0030-47B6-9A51-45BD4B51AB85}"/>
                </a:ext>
              </a:extLst>
            </p:cNvPr>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202;p66">
              <a:extLst>
                <a:ext uri="{FF2B5EF4-FFF2-40B4-BE49-F238E27FC236}">
                  <a16:creationId xmlns:a16="http://schemas.microsoft.com/office/drawing/2014/main" id="{1150F6BD-1780-0B44-C97B-C997B0D3C548}"/>
                </a:ext>
              </a:extLst>
            </p:cNvPr>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203;p66">
              <a:extLst>
                <a:ext uri="{FF2B5EF4-FFF2-40B4-BE49-F238E27FC236}">
                  <a16:creationId xmlns:a16="http://schemas.microsoft.com/office/drawing/2014/main" id="{991CA130-E468-539C-56EA-3F8BD04E460E}"/>
                </a:ext>
              </a:extLst>
            </p:cNvPr>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204;p66">
              <a:extLst>
                <a:ext uri="{FF2B5EF4-FFF2-40B4-BE49-F238E27FC236}">
                  <a16:creationId xmlns:a16="http://schemas.microsoft.com/office/drawing/2014/main" id="{73BBAF0B-A549-DF14-5F4D-6558BA9481AC}"/>
                </a:ext>
              </a:extLst>
            </p:cNvPr>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205;p66">
              <a:extLst>
                <a:ext uri="{FF2B5EF4-FFF2-40B4-BE49-F238E27FC236}">
                  <a16:creationId xmlns:a16="http://schemas.microsoft.com/office/drawing/2014/main" id="{8CC4DFC3-61FB-3878-030E-7CC6478007F4}"/>
                </a:ext>
              </a:extLst>
            </p:cNvPr>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206;p66">
              <a:extLst>
                <a:ext uri="{FF2B5EF4-FFF2-40B4-BE49-F238E27FC236}">
                  <a16:creationId xmlns:a16="http://schemas.microsoft.com/office/drawing/2014/main" id="{B90DB21F-3448-E0E6-0B60-C5E4F7405A11}"/>
                </a:ext>
              </a:extLst>
            </p:cNvPr>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207;p66">
              <a:extLst>
                <a:ext uri="{FF2B5EF4-FFF2-40B4-BE49-F238E27FC236}">
                  <a16:creationId xmlns:a16="http://schemas.microsoft.com/office/drawing/2014/main" id="{701BDD57-4614-DAB3-3A24-D41BE3CA75A1}"/>
                </a:ext>
              </a:extLst>
            </p:cNvPr>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208;p66">
              <a:extLst>
                <a:ext uri="{FF2B5EF4-FFF2-40B4-BE49-F238E27FC236}">
                  <a16:creationId xmlns:a16="http://schemas.microsoft.com/office/drawing/2014/main" id="{B1177895-8C57-F94A-4C5B-159989346D25}"/>
                </a:ext>
              </a:extLst>
            </p:cNvPr>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209;p66">
              <a:extLst>
                <a:ext uri="{FF2B5EF4-FFF2-40B4-BE49-F238E27FC236}">
                  <a16:creationId xmlns:a16="http://schemas.microsoft.com/office/drawing/2014/main" id="{9570EEEF-59FB-434F-911D-5C19F17315ED}"/>
                </a:ext>
              </a:extLst>
            </p:cNvPr>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210;p66">
              <a:extLst>
                <a:ext uri="{FF2B5EF4-FFF2-40B4-BE49-F238E27FC236}">
                  <a16:creationId xmlns:a16="http://schemas.microsoft.com/office/drawing/2014/main" id="{D2BBAF5E-3A9B-3016-D0DE-D3EE76FCCEFC}"/>
                </a:ext>
              </a:extLst>
            </p:cNvPr>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211;p66">
              <a:extLst>
                <a:ext uri="{FF2B5EF4-FFF2-40B4-BE49-F238E27FC236}">
                  <a16:creationId xmlns:a16="http://schemas.microsoft.com/office/drawing/2014/main" id="{0513FB24-499F-673B-E66B-65102F279E83}"/>
                </a:ext>
              </a:extLst>
            </p:cNvPr>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212;p66">
              <a:extLst>
                <a:ext uri="{FF2B5EF4-FFF2-40B4-BE49-F238E27FC236}">
                  <a16:creationId xmlns:a16="http://schemas.microsoft.com/office/drawing/2014/main" id="{47693568-2D67-313A-68DC-A8E009EF2DD1}"/>
                </a:ext>
              </a:extLst>
            </p:cNvPr>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213;p66">
              <a:extLst>
                <a:ext uri="{FF2B5EF4-FFF2-40B4-BE49-F238E27FC236}">
                  <a16:creationId xmlns:a16="http://schemas.microsoft.com/office/drawing/2014/main" id="{5528556E-520C-7771-EE34-697569EC2F21}"/>
                </a:ext>
              </a:extLst>
            </p:cNvPr>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214;p66">
              <a:extLst>
                <a:ext uri="{FF2B5EF4-FFF2-40B4-BE49-F238E27FC236}">
                  <a16:creationId xmlns:a16="http://schemas.microsoft.com/office/drawing/2014/main" id="{E37082B6-C63C-CE5B-73E9-28C4D800946A}"/>
                </a:ext>
              </a:extLst>
            </p:cNvPr>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215;p66">
              <a:extLst>
                <a:ext uri="{FF2B5EF4-FFF2-40B4-BE49-F238E27FC236}">
                  <a16:creationId xmlns:a16="http://schemas.microsoft.com/office/drawing/2014/main" id="{FF2BF830-BE21-9BF3-F596-12A50DF070B0}"/>
                </a:ext>
              </a:extLst>
            </p:cNvPr>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216;p66">
              <a:extLst>
                <a:ext uri="{FF2B5EF4-FFF2-40B4-BE49-F238E27FC236}">
                  <a16:creationId xmlns:a16="http://schemas.microsoft.com/office/drawing/2014/main" id="{F0D96B27-35AC-9997-5134-FFD31DE354A2}"/>
                </a:ext>
              </a:extLst>
            </p:cNvPr>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217;p66">
              <a:extLst>
                <a:ext uri="{FF2B5EF4-FFF2-40B4-BE49-F238E27FC236}">
                  <a16:creationId xmlns:a16="http://schemas.microsoft.com/office/drawing/2014/main" id="{AB73F30E-EC4B-CBD1-DB5F-91147ACF5788}"/>
                </a:ext>
              </a:extLst>
            </p:cNvPr>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218;p66">
              <a:extLst>
                <a:ext uri="{FF2B5EF4-FFF2-40B4-BE49-F238E27FC236}">
                  <a16:creationId xmlns:a16="http://schemas.microsoft.com/office/drawing/2014/main" id="{E288F3C3-9CBC-0100-4A4C-2CBACE58DEBD}"/>
                </a:ext>
              </a:extLst>
            </p:cNvPr>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219;p66">
              <a:extLst>
                <a:ext uri="{FF2B5EF4-FFF2-40B4-BE49-F238E27FC236}">
                  <a16:creationId xmlns:a16="http://schemas.microsoft.com/office/drawing/2014/main" id="{8E5A569A-9E1E-4A2D-906F-4688375C18F3}"/>
                </a:ext>
              </a:extLst>
            </p:cNvPr>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220;p66">
              <a:extLst>
                <a:ext uri="{FF2B5EF4-FFF2-40B4-BE49-F238E27FC236}">
                  <a16:creationId xmlns:a16="http://schemas.microsoft.com/office/drawing/2014/main" id="{F9105441-AEE5-91D5-A6BC-D9B0CCB11DBB}"/>
                </a:ext>
              </a:extLst>
            </p:cNvPr>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221;p66">
              <a:extLst>
                <a:ext uri="{FF2B5EF4-FFF2-40B4-BE49-F238E27FC236}">
                  <a16:creationId xmlns:a16="http://schemas.microsoft.com/office/drawing/2014/main" id="{72F25CCF-2171-2B81-33C6-21185AB19102}"/>
                </a:ext>
              </a:extLst>
            </p:cNvPr>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222;p66">
              <a:extLst>
                <a:ext uri="{FF2B5EF4-FFF2-40B4-BE49-F238E27FC236}">
                  <a16:creationId xmlns:a16="http://schemas.microsoft.com/office/drawing/2014/main" id="{28010009-9AB2-636C-F20B-BBC6AB2AF702}"/>
                </a:ext>
              </a:extLst>
            </p:cNvPr>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223;p66">
              <a:extLst>
                <a:ext uri="{FF2B5EF4-FFF2-40B4-BE49-F238E27FC236}">
                  <a16:creationId xmlns:a16="http://schemas.microsoft.com/office/drawing/2014/main" id="{98844CB0-CCE6-B931-3A16-94484AEBE136}"/>
                </a:ext>
              </a:extLst>
            </p:cNvPr>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224;p66">
              <a:extLst>
                <a:ext uri="{FF2B5EF4-FFF2-40B4-BE49-F238E27FC236}">
                  <a16:creationId xmlns:a16="http://schemas.microsoft.com/office/drawing/2014/main" id="{87277C57-774A-FFB3-1913-901D20D7893D}"/>
                </a:ext>
              </a:extLst>
            </p:cNvPr>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225;p66">
              <a:extLst>
                <a:ext uri="{FF2B5EF4-FFF2-40B4-BE49-F238E27FC236}">
                  <a16:creationId xmlns:a16="http://schemas.microsoft.com/office/drawing/2014/main" id="{600A5BA1-6C80-90DC-8A78-46BB29884B41}"/>
                </a:ext>
              </a:extLst>
            </p:cNvPr>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226;p66">
              <a:extLst>
                <a:ext uri="{FF2B5EF4-FFF2-40B4-BE49-F238E27FC236}">
                  <a16:creationId xmlns:a16="http://schemas.microsoft.com/office/drawing/2014/main" id="{57CC80AA-C2DE-25D8-FB6A-31EA79067234}"/>
                </a:ext>
              </a:extLst>
            </p:cNvPr>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227;p66">
              <a:extLst>
                <a:ext uri="{FF2B5EF4-FFF2-40B4-BE49-F238E27FC236}">
                  <a16:creationId xmlns:a16="http://schemas.microsoft.com/office/drawing/2014/main" id="{7B2E2929-4CBA-1AB1-8E1A-16E6ECAEBB10}"/>
                </a:ext>
              </a:extLst>
            </p:cNvPr>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228;p66">
              <a:extLst>
                <a:ext uri="{FF2B5EF4-FFF2-40B4-BE49-F238E27FC236}">
                  <a16:creationId xmlns:a16="http://schemas.microsoft.com/office/drawing/2014/main" id="{691BDEF1-7296-BEAE-A22D-E389868DB6E5}"/>
                </a:ext>
              </a:extLst>
            </p:cNvPr>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229;p66">
              <a:extLst>
                <a:ext uri="{FF2B5EF4-FFF2-40B4-BE49-F238E27FC236}">
                  <a16:creationId xmlns:a16="http://schemas.microsoft.com/office/drawing/2014/main" id="{81504D7F-6B62-A179-6C6A-FE9704AFC594}"/>
                </a:ext>
              </a:extLst>
            </p:cNvPr>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230;p66">
              <a:extLst>
                <a:ext uri="{FF2B5EF4-FFF2-40B4-BE49-F238E27FC236}">
                  <a16:creationId xmlns:a16="http://schemas.microsoft.com/office/drawing/2014/main" id="{624FC9AE-701E-F0EE-8868-78576F8AA843}"/>
                </a:ext>
              </a:extLst>
            </p:cNvPr>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231;p66">
              <a:extLst>
                <a:ext uri="{FF2B5EF4-FFF2-40B4-BE49-F238E27FC236}">
                  <a16:creationId xmlns:a16="http://schemas.microsoft.com/office/drawing/2014/main" id="{BBB196D1-FBAB-A97B-76B1-32B455DD25C7}"/>
                </a:ext>
              </a:extLst>
            </p:cNvPr>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232;p66">
              <a:extLst>
                <a:ext uri="{FF2B5EF4-FFF2-40B4-BE49-F238E27FC236}">
                  <a16:creationId xmlns:a16="http://schemas.microsoft.com/office/drawing/2014/main" id="{DCA756B7-60FB-CBFE-763A-D3356177A449}"/>
                </a:ext>
              </a:extLst>
            </p:cNvPr>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233;p66">
              <a:extLst>
                <a:ext uri="{FF2B5EF4-FFF2-40B4-BE49-F238E27FC236}">
                  <a16:creationId xmlns:a16="http://schemas.microsoft.com/office/drawing/2014/main" id="{570FF49C-E422-7424-D095-F6F381249C2E}"/>
                </a:ext>
              </a:extLst>
            </p:cNvPr>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234;p66">
              <a:extLst>
                <a:ext uri="{FF2B5EF4-FFF2-40B4-BE49-F238E27FC236}">
                  <a16:creationId xmlns:a16="http://schemas.microsoft.com/office/drawing/2014/main" id="{1D0EF1A5-526E-418F-5941-872642530B80}"/>
                </a:ext>
              </a:extLst>
            </p:cNvPr>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235;p66">
              <a:extLst>
                <a:ext uri="{FF2B5EF4-FFF2-40B4-BE49-F238E27FC236}">
                  <a16:creationId xmlns:a16="http://schemas.microsoft.com/office/drawing/2014/main" id="{DBD545DA-1A3E-4AEF-90CF-11A901B7E140}"/>
                </a:ext>
              </a:extLst>
            </p:cNvPr>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236;p66">
              <a:extLst>
                <a:ext uri="{FF2B5EF4-FFF2-40B4-BE49-F238E27FC236}">
                  <a16:creationId xmlns:a16="http://schemas.microsoft.com/office/drawing/2014/main" id="{C30D7C89-A9C9-8D06-07BB-3A2F28B21B20}"/>
                </a:ext>
              </a:extLst>
            </p:cNvPr>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237;p66">
              <a:extLst>
                <a:ext uri="{FF2B5EF4-FFF2-40B4-BE49-F238E27FC236}">
                  <a16:creationId xmlns:a16="http://schemas.microsoft.com/office/drawing/2014/main" id="{ACA77D3D-DFFA-9543-1C3D-97DC27B4825A}"/>
                </a:ext>
              </a:extLst>
            </p:cNvPr>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238;p66">
              <a:extLst>
                <a:ext uri="{FF2B5EF4-FFF2-40B4-BE49-F238E27FC236}">
                  <a16:creationId xmlns:a16="http://schemas.microsoft.com/office/drawing/2014/main" id="{7197236D-0C39-C070-A925-D11541CBD1B2}"/>
                </a:ext>
              </a:extLst>
            </p:cNvPr>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239;p66">
              <a:extLst>
                <a:ext uri="{FF2B5EF4-FFF2-40B4-BE49-F238E27FC236}">
                  <a16:creationId xmlns:a16="http://schemas.microsoft.com/office/drawing/2014/main" id="{777DD3DC-7AD6-4254-5BDA-470F172EE0B1}"/>
                </a:ext>
              </a:extLst>
            </p:cNvPr>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8" name="Google Shape;2240;p66">
            <a:extLst>
              <a:ext uri="{FF2B5EF4-FFF2-40B4-BE49-F238E27FC236}">
                <a16:creationId xmlns:a16="http://schemas.microsoft.com/office/drawing/2014/main" id="{DE528725-5466-7001-E499-C6E04D683382}"/>
              </a:ext>
            </a:extLst>
          </p:cNvPr>
          <p:cNvSpPr/>
          <p:nvPr/>
        </p:nvSpPr>
        <p:spPr>
          <a:xfrm>
            <a:off x="10470729" y="2776418"/>
            <a:ext cx="740962" cy="740962"/>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241;p66">
            <a:extLst>
              <a:ext uri="{FF2B5EF4-FFF2-40B4-BE49-F238E27FC236}">
                <a16:creationId xmlns:a16="http://schemas.microsoft.com/office/drawing/2014/main" id="{7505E777-A96E-24B4-6684-24AEB5435366}"/>
              </a:ext>
            </a:extLst>
          </p:cNvPr>
          <p:cNvSpPr/>
          <p:nvPr/>
        </p:nvSpPr>
        <p:spPr>
          <a:xfrm>
            <a:off x="11814875" y="2898905"/>
            <a:ext cx="631150" cy="495994"/>
          </a:xfrm>
          <a:prstGeom prst="stripedRightArrow">
            <a:avLst>
              <a:gd name="adj1" fmla="val 50000"/>
              <a:gd name="adj2" fmla="val 50000"/>
            </a:avLst>
          </a:prstGeom>
          <a:no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2242;p66">
            <a:extLst>
              <a:ext uri="{FF2B5EF4-FFF2-40B4-BE49-F238E27FC236}">
                <a16:creationId xmlns:a16="http://schemas.microsoft.com/office/drawing/2014/main" id="{C772F54D-35A3-3BA8-8DB4-ED23DFE4F6EA}"/>
              </a:ext>
            </a:extLst>
          </p:cNvPr>
          <p:cNvSpPr/>
          <p:nvPr/>
        </p:nvSpPr>
        <p:spPr>
          <a:xfrm>
            <a:off x="2240354" y="4585525"/>
            <a:ext cx="502369" cy="502369"/>
          </a:xfrm>
          <a:prstGeom prst="curvedRightArrow">
            <a:avLst>
              <a:gd name="adj1" fmla="val 25000"/>
              <a:gd name="adj2" fmla="val 50000"/>
              <a:gd name="adj3" fmla="val 250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2243;p66">
            <a:extLst>
              <a:ext uri="{FF2B5EF4-FFF2-40B4-BE49-F238E27FC236}">
                <a16:creationId xmlns:a16="http://schemas.microsoft.com/office/drawing/2014/main" id="{152CB7BC-DA11-71C1-42B0-A49995EAB28F}"/>
              </a:ext>
            </a:extLst>
          </p:cNvPr>
          <p:cNvSpPr/>
          <p:nvPr/>
        </p:nvSpPr>
        <p:spPr>
          <a:xfrm flipH="1">
            <a:off x="3546710" y="4585525"/>
            <a:ext cx="502369" cy="502369"/>
          </a:xfrm>
          <a:prstGeom prst="curvedRightArrow">
            <a:avLst>
              <a:gd name="adj1" fmla="val 25000"/>
              <a:gd name="adj2" fmla="val 50000"/>
              <a:gd name="adj3" fmla="val 250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69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316D502-1B35-7FFF-F425-EDA59CC36C51}"/>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D627AA6C-7B0A-4DE6-5DBB-E0EEE9A364B8}"/>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003A86EE-731E-EA19-04CF-025E2BEA01C3}"/>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77358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4F736DB-55F4-350D-B972-669FB26B980F}"/>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8648DB25-C8FE-3A9E-E5DC-77712CD3524F}"/>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7FD74DC6-59CA-81AF-5F8B-83CC16C1AB4A}"/>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59628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B2F4-A88A-14E8-5636-94DF9AB450E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EE1989E-69E5-8632-5FB3-AE037B58529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19DEA98-CE15-3D34-187A-18B35A5EBC6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58279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19EEF-36BF-C7CD-5E7E-0C081DD1B2A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806EF98-4C5E-7E70-FC5C-F6F6AB4182E8}"/>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6BB8B47-553A-2745-A81A-BDE1742EF31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16337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B9DF260-31FD-172F-EC2C-0CC1242ADB38}"/>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286806FA-14F9-F633-4EBF-48032F5C628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37AF511-FBA0-32A0-BF9C-A23CFB5DB72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34161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A4B8A1E-4E35-A3F2-A15F-4003F3346CB5}"/>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E7A35F39-348C-DB92-5BC3-7DF821501C2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ECE1DA33-3CED-2670-3764-A5F2578695C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0835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D64277F-102E-B41D-0251-A7A656134B25}"/>
            </a:ext>
          </a:extLst>
        </p:cNvPr>
        <p:cNvGrpSpPr/>
        <p:nvPr/>
      </p:nvGrpSpPr>
      <p:grpSpPr>
        <a:xfrm>
          <a:off x="0" y="0"/>
          <a:ext cx="0" cy="0"/>
          <a:chOff x="0" y="0"/>
          <a:chExt cx="0" cy="0"/>
        </a:xfrm>
      </p:grpSpPr>
      <p:pic>
        <p:nvPicPr>
          <p:cNvPr id="6" name="Google Shape;695;p44">
            <a:extLst>
              <a:ext uri="{FF2B5EF4-FFF2-40B4-BE49-F238E27FC236}">
                <a16:creationId xmlns:a16="http://schemas.microsoft.com/office/drawing/2014/main" id="{272BCC18-E7D9-778C-011C-28AD633ECE5C}"/>
              </a:ext>
            </a:extLst>
          </p:cNvPr>
          <p:cNvPicPr preferRelativeResize="0">
            <a:picLocks/>
          </p:cNvPicPr>
          <p:nvPr/>
        </p:nvPicPr>
        <p:blipFill>
          <a:blip r:embed="rId3">
            <a:extLst>
              <a:ext uri="{28A0092B-C50C-407E-A947-70E740481C1C}">
                <a14:useLocalDpi xmlns:a14="http://schemas.microsoft.com/office/drawing/2010/main" val="0"/>
              </a:ext>
            </a:extLst>
          </a:blip>
          <a:srcRect t="7812" b="7812"/>
          <a:stretch/>
        </p:blipFill>
        <p:spPr>
          <a:xfrm>
            <a:off x="0" y="0"/>
            <a:ext cx="14630400" cy="8229604"/>
          </a:xfrm>
          <a:prstGeom prst="rect">
            <a:avLst/>
          </a:prstGeom>
          <a:noFill/>
          <a:ln>
            <a:noFill/>
          </a:ln>
        </p:spPr>
      </p:pic>
      <p:sp>
        <p:nvSpPr>
          <p:cNvPr id="7" name="Google Shape;696;p44">
            <a:extLst>
              <a:ext uri="{FF2B5EF4-FFF2-40B4-BE49-F238E27FC236}">
                <a16:creationId xmlns:a16="http://schemas.microsoft.com/office/drawing/2014/main" id="{FCBD11F6-0681-9DFC-B38E-EDEF0B1066D7}"/>
              </a:ext>
            </a:extLst>
          </p:cNvPr>
          <p:cNvSpPr txBox="1">
            <a:spLocks/>
          </p:cNvSpPr>
          <p:nvPr/>
        </p:nvSpPr>
        <p:spPr>
          <a:xfrm>
            <a:off x="941000" y="6827672"/>
            <a:ext cx="11619364" cy="916320"/>
          </a:xfrm>
          <a:prstGeom prst="rect">
            <a:avLst/>
          </a:prstGeom>
          <a:solidFill>
            <a:schemeClr val="accent1"/>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2pPr>
            <a:lvl3pPr marR="0" lvl="2"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3pPr>
            <a:lvl4pPr marR="0" lvl="3"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4pPr>
            <a:lvl5pPr marR="0" lvl="4"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5pPr>
            <a:lvl6pPr marR="0" lvl="5"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6pPr>
            <a:lvl7pPr marR="0" lvl="6"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7pPr>
            <a:lvl8pPr marR="0" lvl="7"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8pPr>
            <a:lvl9pPr marR="0" lvl="8"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00000"/>
              </a:lnSpc>
              <a:spcBef>
                <a:spcPts val="0"/>
              </a:spcBef>
              <a:spcAft>
                <a:spcPts val="0"/>
              </a:spcAft>
              <a:buClr>
                <a:srgbClr val="151515"/>
              </a:buClr>
              <a:buSzPts val="3000"/>
              <a:buFont typeface="Fredoka"/>
              <a:buNone/>
              <a:tabLst/>
              <a:defRPr/>
            </a:pPr>
            <a:r>
              <a:rPr kumimoji="0" lang="en-US" sz="3000" b="1" i="0" u="none" strike="noStrike" kern="0" cap="none" spc="0" normalizeH="0" baseline="0" noProof="0">
                <a:ln>
                  <a:noFill/>
                </a:ln>
                <a:solidFill>
                  <a:schemeClr val="bg1"/>
                </a:solidFill>
                <a:effectLst/>
                <a:uLnTx/>
                <a:uFillTx/>
                <a:latin typeface="Lato Black" panose="020F0A02020204030203" pitchFamily="34" charset="0"/>
                <a:sym typeface="Fredoka"/>
              </a:rPr>
              <a:t>Foto dengan subtitle</a:t>
            </a:r>
          </a:p>
        </p:txBody>
      </p:sp>
    </p:spTree>
    <p:extLst>
      <p:ext uri="{BB962C8B-B14F-4D97-AF65-F5344CB8AC3E}">
        <p14:creationId xmlns:p14="http://schemas.microsoft.com/office/powerpoint/2010/main" val="4005785672"/>
      </p:ext>
    </p:extLst>
  </p:cSld>
  <p:clrMapOvr>
    <a:masterClrMapping/>
  </p:clrMapOvr>
</p:sld>
</file>

<file path=ppt/theme/theme1.xml><?xml version="1.0" encoding="utf-8"?>
<a:theme xmlns:a="http://schemas.openxmlformats.org/drawingml/2006/main" name="UNS">
  <a:themeElements>
    <a:clrScheme name="UNS">
      <a:dk1>
        <a:srgbClr val="17202D"/>
      </a:dk1>
      <a:lt1>
        <a:srgbClr val="F2F2F4"/>
      </a:lt1>
      <a:dk2>
        <a:srgbClr val="17202D"/>
      </a:dk2>
      <a:lt2>
        <a:srgbClr val="F2F2F4"/>
      </a:lt2>
      <a:accent1>
        <a:srgbClr val="1FABE1"/>
      </a:accent1>
      <a:accent2>
        <a:srgbClr val="FFDB07"/>
      </a:accent2>
      <a:accent3>
        <a:srgbClr val="2A52BE"/>
      </a:accent3>
      <a:accent4>
        <a:srgbClr val="0E7DA7"/>
      </a:accent4>
      <a:accent5>
        <a:srgbClr val="DBDBDB"/>
      </a:accent5>
      <a:accent6>
        <a:srgbClr val="FFA700"/>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spcFirstLastPara="1" wrap="square" lIns="121900" tIns="121900" rIns="121900" bIns="121900" anchor="ctr" anchorCtr="0">
        <a:noAutofit/>
      </a:bodyPr>
      <a:lstStyle>
        <a:defPPr marL="0" marR="0" indent="0" algn="l" defTabSz="914400" rtl="0" eaLnBrk="1" fontAlgn="auto" latinLnBrk="0" hangingPunct="1">
          <a:lnSpc>
            <a:spcPct val="100000"/>
          </a:lnSpc>
          <a:spcBef>
            <a:spcPts val="0"/>
          </a:spcBef>
          <a:spcAft>
            <a:spcPts val="0"/>
          </a:spcAft>
          <a:buClr>
            <a:srgbClr val="000000"/>
          </a:buClr>
          <a:buSzPts val="7000"/>
          <a:buFont typeface="Aldrich"/>
          <a:buNone/>
          <a:tabLst/>
          <a:defRPr kumimoji="0" sz="6000" b="0" i="0" u="none" strike="noStrike" kern="0" cap="none" spc="0" normalizeH="0" baseline="0" noProof="0">
            <a:ln>
              <a:noFill/>
            </a:ln>
            <a:solidFill>
              <a:srgbClr val="000000"/>
            </a:solidFill>
            <a:effectLst/>
            <a:uLnTx/>
            <a:uFillTx/>
            <a:latin typeface="Lato Black" panose="020F0A02020204030203" pitchFamily="34" charset="0"/>
            <a:sym typeface="Calistoga"/>
          </a:defRPr>
        </a:defPPr>
      </a:lstStyle>
    </a:txDef>
  </a:objectDefaults>
  <a:extraClrSchemeLst/>
  <a:extLst>
    <a:ext uri="{05A4C25C-085E-4340-85A3-A5531E510DB2}">
      <thm15:themeFamily xmlns:thm15="http://schemas.microsoft.com/office/thememl/2012/main" name="UNS" id="{70EC94C1-8BFC-4D2D-8F6F-CFAD896958FA}" vid="{B1AA8616-2CF2-470D-9400-7D965EDEEB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457</TotalTime>
  <Words>352</Words>
  <Application>Microsoft Office PowerPoint</Application>
  <PresentationFormat>Custom</PresentationFormat>
  <Paragraphs>106</Paragraphs>
  <Slides>23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Fredoka</vt:lpstr>
      <vt:lpstr>Lato Light</vt:lpstr>
      <vt:lpstr>Assistant</vt:lpstr>
      <vt:lpstr>Arial</vt:lpstr>
      <vt:lpstr>Antic Slab</vt:lpstr>
      <vt:lpstr>Lato Black</vt:lpstr>
      <vt:lpstr>Aptos</vt:lpstr>
      <vt:lpstr>Lato</vt:lpstr>
      <vt:lpstr>Lato Heavy</vt:lpstr>
      <vt:lpstr>UNS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Adhika Yoga</dc:creator>
  <cp:lastModifiedBy>Adhika Yoga</cp:lastModifiedBy>
  <cp:revision>29</cp:revision>
  <dcterms:created xsi:type="dcterms:W3CDTF">2025-01-07T07:29:21Z</dcterms:created>
  <dcterms:modified xsi:type="dcterms:W3CDTF">2025-03-06T06:25:33Z</dcterms:modified>
</cp:coreProperties>
</file>