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9" r:id="rId3"/>
    <p:sldId id="257" r:id="rId4"/>
    <p:sldId id="266" r:id="rId5"/>
    <p:sldId id="265" r:id="rId6"/>
    <p:sldId id="270" r:id="rId7"/>
    <p:sldId id="268" r:id="rId8"/>
    <p:sldId id="262" r:id="rId9"/>
    <p:sldId id="258" r:id="rId10"/>
    <p:sldId id="259" r:id="rId11"/>
    <p:sldId id="260" r:id="rId12"/>
    <p:sldId id="261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3CC513C-EC62-416D-B5D8-B0443876253E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035AD95-9DF7-4B31-8B7D-3FB536F31F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81001"/>
            <a:ext cx="8610600" cy="3219450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solidFill>
                  <a:srgbClr val="00B0F0"/>
                </a:solidFill>
              </a:rPr>
              <a:t/>
            </a:r>
            <a:br>
              <a:rPr lang="id-ID" dirty="0" smtClean="0">
                <a:solidFill>
                  <a:srgbClr val="00B0F0"/>
                </a:solidFill>
              </a:rPr>
            </a:br>
            <a:r>
              <a:rPr lang="id-ID" dirty="0" smtClean="0">
                <a:solidFill>
                  <a:srgbClr val="00B0F0"/>
                </a:solidFill>
              </a:rPr>
              <a:t/>
            </a:r>
            <a:br>
              <a:rPr lang="id-ID" dirty="0" smtClean="0">
                <a:solidFill>
                  <a:srgbClr val="00B0F0"/>
                </a:solidFill>
              </a:rPr>
            </a:br>
            <a:r>
              <a:rPr lang="en-US" dirty="0" smtClean="0">
                <a:solidFill>
                  <a:srgbClr val="00B0F0"/>
                </a:solidFill>
              </a:rPr>
              <a:t>IMPLEMENTASI </a:t>
            </a:r>
            <a:r>
              <a:rPr lang="en-US" dirty="0" smtClean="0">
                <a:solidFill>
                  <a:srgbClr val="00B0F0"/>
                </a:solidFill>
              </a:rPr>
              <a:t>NILAI </a:t>
            </a:r>
            <a:r>
              <a:rPr lang="en-US" dirty="0" err="1" smtClean="0">
                <a:solidFill>
                  <a:srgbClr val="00B0F0"/>
                </a:solidFill>
              </a:rPr>
              <a:t>NILAI</a:t>
            </a:r>
            <a:r>
              <a:rPr lang="en-US" dirty="0" smtClean="0">
                <a:solidFill>
                  <a:srgbClr val="00B0F0"/>
                </a:solidFill>
              </a:rPr>
              <a:t> PANCASILA  SEBAGAI SOLUSI MENYELESAIKAN MASALAH </a:t>
            </a:r>
            <a:r>
              <a:rPr lang="id-ID" dirty="0" smtClean="0">
                <a:solidFill>
                  <a:srgbClr val="00B0F0"/>
                </a:solidFill>
              </a:rPr>
              <a:t/>
            </a:r>
            <a:br>
              <a:rPr lang="id-ID" dirty="0" smtClean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343400"/>
            <a:ext cx="7696200" cy="16002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Dipresentasikan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pada</a:t>
            </a:r>
            <a:r>
              <a:rPr lang="en-US" dirty="0" smtClean="0">
                <a:solidFill>
                  <a:srgbClr val="0070C0"/>
                </a:solidFill>
              </a:rPr>
              <a:t> Webinar  </a:t>
            </a:r>
            <a:r>
              <a:rPr lang="en-US" dirty="0" err="1">
                <a:solidFill>
                  <a:srgbClr val="0070C0"/>
                </a:solidFill>
              </a:rPr>
              <a:t>N</a:t>
            </a:r>
            <a:r>
              <a:rPr lang="en-US" dirty="0" err="1" smtClean="0">
                <a:solidFill>
                  <a:srgbClr val="0070C0"/>
                </a:solidFill>
              </a:rPr>
              <a:t>asional</a:t>
            </a:r>
            <a:r>
              <a:rPr lang="en-US" dirty="0" smtClean="0">
                <a:solidFill>
                  <a:srgbClr val="0070C0"/>
                </a:solidFill>
              </a:rPr>
              <a:t>  3 </a:t>
            </a:r>
            <a:r>
              <a:rPr lang="en-US" dirty="0" err="1" smtClean="0">
                <a:solidFill>
                  <a:srgbClr val="0070C0"/>
                </a:solidFill>
              </a:rPr>
              <a:t>Juni</a:t>
            </a:r>
            <a:r>
              <a:rPr lang="en-US" dirty="0" smtClean="0">
                <a:solidFill>
                  <a:srgbClr val="0070C0"/>
                </a:solidFill>
              </a:rPr>
              <a:t> 2020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Via  </a:t>
            </a:r>
            <a:r>
              <a:rPr lang="en-US" dirty="0" err="1" smtClean="0">
                <a:solidFill>
                  <a:srgbClr val="0070C0"/>
                </a:solidFill>
              </a:rPr>
              <a:t>Webex</a:t>
            </a:r>
            <a:r>
              <a:rPr lang="en-US" dirty="0" smtClean="0">
                <a:solidFill>
                  <a:srgbClr val="0070C0"/>
                </a:solidFill>
              </a:rPr>
              <a:t> Meeting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HASSAN SURYONO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66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Ki </a:t>
            </a:r>
            <a:r>
              <a:rPr lang="en-US" dirty="0" err="1" smtClean="0"/>
              <a:t>hajar</a:t>
            </a:r>
            <a:r>
              <a:rPr lang="en-US" dirty="0" smtClean="0"/>
              <a:t> </a:t>
            </a:r>
            <a:r>
              <a:rPr lang="en-US" dirty="0" err="1" smtClean="0"/>
              <a:t>Dewantara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 </a:t>
            </a:r>
            <a:r>
              <a:rPr lang="en-US" dirty="0" err="1" smtClean="0"/>
              <a:t>Optimis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)</a:t>
            </a:r>
            <a:endParaRPr lang="en-US" dirty="0"/>
          </a:p>
        </p:txBody>
      </p:sp>
      <p:pic>
        <p:nvPicPr>
          <p:cNvPr id="2050" name="Picture 2" descr="G:\foto pahlawan\ki hajar dewantor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5600" y="2514600"/>
            <a:ext cx="3581400" cy="373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33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Soekarno</a:t>
            </a:r>
            <a:r>
              <a:rPr lang="en-US" dirty="0" smtClean="0"/>
              <a:t> (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)</a:t>
            </a:r>
            <a:endParaRPr lang="en-US" dirty="0"/>
          </a:p>
        </p:txBody>
      </p:sp>
      <p:pic>
        <p:nvPicPr>
          <p:cNvPr id="3074" name="Picture 2" descr="G:\foto pahlawan\soekarn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1412" y="3130550"/>
            <a:ext cx="178117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774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Pandemi</a:t>
            </a:r>
            <a:r>
              <a:rPr lang="en-US" dirty="0" smtClean="0"/>
              <a:t> </a:t>
            </a:r>
            <a:r>
              <a:rPr lang="en-US" dirty="0" err="1" smtClean="0"/>
              <a:t>Covid</a:t>
            </a:r>
            <a:r>
              <a:rPr lang="en-US" dirty="0" smtClean="0"/>
              <a:t>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,</a:t>
            </a:r>
            <a:r>
              <a:rPr lang="en-US" dirty="0" err="1" smtClean="0"/>
              <a:t>penduduk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penyelenggra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algn="just"/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, </a:t>
            </a:r>
            <a:r>
              <a:rPr lang="en-US" dirty="0" err="1" smtClean="0"/>
              <a:t>merencanakan</a:t>
            </a:r>
            <a:r>
              <a:rPr lang="en-US" dirty="0" smtClean="0"/>
              <a:t> ,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pelaksaanya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Beretika</a:t>
            </a:r>
            <a:r>
              <a:rPr lang="en-US" dirty="0" smtClean="0"/>
              <a:t> ,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Integritas</a:t>
            </a:r>
            <a:r>
              <a:rPr lang="en-US" dirty="0" smtClean="0"/>
              <a:t>, </a:t>
            </a:r>
            <a:r>
              <a:rPr lang="en-US" dirty="0" err="1" smtClean="0"/>
              <a:t>Optimis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target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 </a:t>
            </a:r>
          </a:p>
          <a:p>
            <a:pPr algn="just"/>
            <a:r>
              <a:rPr lang="en-US" smtClean="0"/>
              <a:t>Berwawasan</a:t>
            </a:r>
            <a:r>
              <a:rPr lang="en-US" dirty="0" smtClean="0"/>
              <a:t> Nusantara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56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id-ID" dirty="0" smtClean="0"/>
          </a:p>
          <a:p>
            <a:pPr marL="109728" indent="0" algn="ctr">
              <a:buNone/>
            </a:pPr>
            <a:endParaRPr lang="id-ID" dirty="0"/>
          </a:p>
          <a:p>
            <a:pPr marL="109728" indent="0" algn="ctr">
              <a:buNone/>
            </a:pPr>
            <a:endParaRPr lang="id-ID" dirty="0" smtClean="0"/>
          </a:p>
          <a:p>
            <a:pPr marL="109728" indent="0" algn="ctr">
              <a:buNone/>
            </a:pPr>
            <a:endParaRPr lang="id-ID" dirty="0"/>
          </a:p>
          <a:p>
            <a:pPr marL="109728" indent="0" algn="ctr">
              <a:buNone/>
            </a:pPr>
            <a:r>
              <a:rPr lang="id-ID" dirty="0" smtClean="0"/>
              <a:t>TERIMAKASIH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46740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PETA JALAN RISET DAN PENCAPAIAN INOVASI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Tahun</a:t>
            </a:r>
            <a:r>
              <a:rPr lang="en-US" dirty="0" smtClean="0"/>
              <a:t> 2014.Pengembangan </a:t>
            </a:r>
            <a:r>
              <a:rPr lang="en-US" dirty="0" err="1" smtClean="0"/>
              <a:t>bahan</a:t>
            </a:r>
            <a:r>
              <a:rPr lang="en-US" dirty="0" smtClean="0"/>
              <a:t> Ajar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di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  <a:r>
              <a:rPr lang="en-US" dirty="0" err="1" smtClean="0">
                <a:solidFill>
                  <a:srgbClr val="00B0F0"/>
                </a:solidFill>
              </a:rPr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endParaRPr lang="en-US" dirty="0" smtClean="0"/>
          </a:p>
          <a:p>
            <a:pPr algn="just"/>
            <a:r>
              <a:rPr lang="en-US" dirty="0" err="1" smtClean="0"/>
              <a:t>Substansi</a:t>
            </a:r>
            <a:r>
              <a:rPr lang="en-US" dirty="0" smtClean="0"/>
              <a:t>  yang </a:t>
            </a:r>
            <a:r>
              <a:rPr lang="en-US" dirty="0" err="1" smtClean="0"/>
              <a:t>dihasilkan</a:t>
            </a:r>
            <a:r>
              <a:rPr lang="en-US" dirty="0" smtClean="0"/>
              <a:t>  (1) </a:t>
            </a:r>
            <a:r>
              <a:rPr lang="en-US" dirty="0" err="1" smtClean="0"/>
              <a:t>Pendahuluan</a:t>
            </a:r>
            <a:r>
              <a:rPr lang="en-US" dirty="0" smtClean="0"/>
              <a:t>  (2)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, </a:t>
            </a:r>
            <a:r>
              <a:rPr lang="en-US" dirty="0" err="1" smtClean="0"/>
              <a:t>yuridis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filosofis</a:t>
            </a:r>
            <a:r>
              <a:rPr lang="en-US" dirty="0" smtClean="0"/>
              <a:t>.(3)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(4) 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Negara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,(5) 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, (6)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, (7)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25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PETA JALAN RISET DAN PENCAPAIAN INOVASI </a:t>
            </a:r>
            <a:endParaRPr lang="en-US" dirty="0"/>
          </a:p>
        </p:txBody>
      </p:sp>
      <p:pic>
        <p:nvPicPr>
          <p:cNvPr id="4" name="Picture 2" descr="G:\foto pahlawan\tidak antri saat menerima bantua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362200"/>
            <a:ext cx="6705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78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Pelanggar</a:t>
            </a:r>
            <a:r>
              <a:rPr lang="en-US" dirty="0" smtClean="0"/>
              <a:t> </a:t>
            </a:r>
            <a:r>
              <a:rPr lang="en-US" dirty="0" err="1" smtClean="0"/>
              <a:t>Trotoar</a:t>
            </a:r>
            <a:endParaRPr lang="en-US" dirty="0"/>
          </a:p>
        </p:txBody>
      </p:sp>
      <p:pic>
        <p:nvPicPr>
          <p:cNvPr id="3074" name="Picture 2" descr="G:\foto pahlawan\pelanggar trotoa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3000" y="2209800"/>
            <a:ext cx="70104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81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Tahun</a:t>
            </a:r>
            <a:r>
              <a:rPr lang="en-US" dirty="0" smtClean="0"/>
              <a:t>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ide  </a:t>
            </a:r>
            <a:r>
              <a:rPr lang="en-US" dirty="0" err="1"/>
              <a:t>Penelitian</a:t>
            </a:r>
            <a:r>
              <a:rPr lang="en-US" dirty="0"/>
              <a:t>  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 Yang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 </a:t>
            </a:r>
            <a:r>
              <a:rPr lang="en-US" dirty="0" err="1"/>
              <a:t>menumbuhkan</a:t>
            </a:r>
            <a:r>
              <a:rPr lang="en-US" dirty="0"/>
              <a:t>  </a:t>
            </a:r>
            <a:r>
              <a:rPr lang="en-US" dirty="0" err="1"/>
              <a:t>Kedasaran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>
                <a:solidFill>
                  <a:srgbClr val="00B0F0"/>
                </a:solidFill>
              </a:rPr>
              <a:t>Hasilnya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34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Tahun</a:t>
            </a:r>
            <a:r>
              <a:rPr lang="en-US" dirty="0" smtClean="0"/>
              <a:t> 2020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Bentrokan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 </a:t>
            </a:r>
          </a:p>
          <a:p>
            <a:endParaRPr lang="en-US" dirty="0"/>
          </a:p>
        </p:txBody>
      </p:sp>
      <p:pic>
        <p:nvPicPr>
          <p:cNvPr id="6146" name="Picture 2" descr="G:\foto pahlawan\bentrokan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819400"/>
            <a:ext cx="7086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80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Betrokan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pic>
        <p:nvPicPr>
          <p:cNvPr id="5122" name="Picture 2" descr="G:\foto pahlawan\bentroka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600" y="2362200"/>
            <a:ext cx="76962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294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Maret</a:t>
            </a:r>
            <a:r>
              <a:rPr lang="en-US" dirty="0" smtClean="0"/>
              <a:t>  </a:t>
            </a:r>
            <a:r>
              <a:rPr lang="en-US" dirty="0" err="1" smtClean="0"/>
              <a:t>sd</a:t>
            </a:r>
            <a:r>
              <a:rPr lang="en-US" dirty="0" smtClean="0"/>
              <a:t> April 2020 </a:t>
            </a:r>
            <a:r>
              <a:rPr lang="en-US" dirty="0" err="1" smtClean="0"/>
              <a:t>melakukan</a:t>
            </a:r>
            <a:r>
              <a:rPr lang="en-US" dirty="0" smtClean="0"/>
              <a:t> survey </a:t>
            </a:r>
            <a:r>
              <a:rPr lang="en-US" dirty="0" err="1" smtClean="0"/>
              <a:t>secara</a:t>
            </a:r>
            <a:r>
              <a:rPr lang="en-US" dirty="0" smtClean="0"/>
              <a:t> Daring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Pertanyaanya</a:t>
            </a:r>
            <a:r>
              <a:rPr lang="en-US" dirty="0" smtClean="0"/>
              <a:t> (1)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manakah</a:t>
            </a:r>
            <a:r>
              <a:rPr lang="en-US" dirty="0" smtClean="0"/>
              <a:t> yang paling 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berkontribusi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Indonesia  ?  42 %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nusantara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lain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yang lain  (2) Dan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manakah</a:t>
            </a:r>
            <a:r>
              <a:rPr lang="en-US" dirty="0" smtClean="0"/>
              <a:t> yang paling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mempersatukan</a:t>
            </a:r>
            <a:r>
              <a:rPr lang="en-US" dirty="0" smtClean="0"/>
              <a:t> Indonesia ? 87 % </a:t>
            </a:r>
            <a:r>
              <a:rPr lang="en-US" dirty="0" err="1" smtClean="0"/>
              <a:t>Pancasila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sisanya</a:t>
            </a:r>
            <a:r>
              <a:rPr lang="en-US" dirty="0" smtClean="0"/>
              <a:t> </a:t>
            </a:r>
            <a:r>
              <a:rPr lang="en-US" dirty="0" err="1" smtClean="0"/>
              <a:t>tersebar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yang lain .</a:t>
            </a:r>
          </a:p>
          <a:p>
            <a:pPr marL="0" indent="0" algn="just">
              <a:buNone/>
            </a:pPr>
            <a:r>
              <a:rPr lang="en-US" dirty="0" smtClean="0"/>
              <a:t>Dari survey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  “</a:t>
            </a:r>
            <a:r>
              <a:rPr lang="en-US" dirty="0" err="1" smtClean="0">
                <a:solidFill>
                  <a:srgbClr val="00B0F0"/>
                </a:solidFill>
              </a:rPr>
              <a:t>Strategi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Politik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Hukum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Penguatan</a:t>
            </a:r>
            <a:r>
              <a:rPr lang="en-US" dirty="0">
                <a:solidFill>
                  <a:srgbClr val="00B0F0"/>
                </a:solidFill>
              </a:rPr>
              <a:t>  </a:t>
            </a:r>
            <a:r>
              <a:rPr lang="en-US" dirty="0" err="1">
                <a:solidFill>
                  <a:srgbClr val="00B0F0"/>
                </a:solidFill>
              </a:rPr>
              <a:t>Sikap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Terhadap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Identitas</a:t>
            </a:r>
            <a:r>
              <a:rPr lang="en-US" dirty="0">
                <a:solidFill>
                  <a:srgbClr val="00B0F0"/>
                </a:solidFill>
              </a:rPr>
              <a:t>  </a:t>
            </a:r>
            <a:r>
              <a:rPr lang="en-US" dirty="0" err="1">
                <a:solidFill>
                  <a:srgbClr val="00B0F0"/>
                </a:solidFill>
              </a:rPr>
              <a:t>Nasional</a:t>
            </a:r>
            <a:r>
              <a:rPr lang="en-US" dirty="0">
                <a:solidFill>
                  <a:srgbClr val="00B0F0"/>
                </a:solidFill>
              </a:rPr>
              <a:t>  </a:t>
            </a:r>
            <a:r>
              <a:rPr lang="en-US" dirty="0" err="1">
                <a:solidFill>
                  <a:srgbClr val="00B0F0"/>
                </a:solidFill>
              </a:rPr>
              <a:t>bagi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mahasiswa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Berdasarkan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Pancasila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  <a:r>
              <a:rPr lang="en-US" dirty="0" smtClean="0"/>
              <a:t>”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diharapkan</a:t>
            </a:r>
            <a:r>
              <a:rPr lang="en-US" dirty="0"/>
              <a:t>  </a:t>
            </a:r>
            <a:r>
              <a:rPr lang="en-US" dirty="0" err="1">
                <a:solidFill>
                  <a:srgbClr val="FF0000"/>
                </a:solidFill>
              </a:rPr>
              <a:t>Kebijakan</a:t>
            </a:r>
            <a:r>
              <a:rPr lang="en-US" dirty="0">
                <a:solidFill>
                  <a:srgbClr val="FF0000"/>
                </a:solidFill>
              </a:rPr>
              <a:t> / </a:t>
            </a:r>
            <a:r>
              <a:rPr lang="en-US" dirty="0" err="1">
                <a:solidFill>
                  <a:srgbClr val="FF0000"/>
                </a:solidFill>
              </a:rPr>
              <a:t>Politik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dibuat</a:t>
            </a:r>
            <a:r>
              <a:rPr lang="en-US" sz="1200" dirty="0">
                <a:solidFill>
                  <a:srgbClr val="FF0000"/>
                </a:solidFill>
                <a:latin typeface="New time roman "/>
              </a:rPr>
              <a:t>  .</a:t>
            </a:r>
          </a:p>
          <a:p>
            <a:pPr algn="just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38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Muhammad </a:t>
            </a:r>
            <a:r>
              <a:rPr lang="en-US" dirty="0" err="1" smtClean="0"/>
              <a:t>Hatta</a:t>
            </a:r>
            <a:r>
              <a:rPr lang="en-US" dirty="0" smtClean="0"/>
              <a:t> ( </a:t>
            </a:r>
            <a:r>
              <a:rPr lang="en-US" dirty="0" err="1" smtClean="0"/>
              <a:t>Integritasnya</a:t>
            </a:r>
            <a:r>
              <a:rPr lang="en-US" dirty="0" smtClean="0"/>
              <a:t> )</a:t>
            </a:r>
            <a:endParaRPr lang="en-US" dirty="0"/>
          </a:p>
        </p:txBody>
      </p:sp>
      <p:pic>
        <p:nvPicPr>
          <p:cNvPr id="1026" name="Picture 2" descr="G:\foto pahlawan\muhammad hatt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4600" y="2438400"/>
            <a:ext cx="4267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25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148</TotalTime>
  <Words>300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  IMPLEMENTASI NILAI NILAI PANCASILA  SEBAGAI SOLUSI MENYELESAIKAN MASALAH  </vt:lpstr>
      <vt:lpstr>PETA JALAN RISET DAN PENCAPAIAN INOVASI </vt:lpstr>
      <vt:lpstr>PETA JALAN RISET DAN PENCAPAIAN INOVASI </vt:lpstr>
      <vt:lpstr>Pelanggar Trotoar</vt:lpstr>
      <vt:lpstr>Tahun 2019</vt:lpstr>
      <vt:lpstr>Tahun 2020  </vt:lpstr>
      <vt:lpstr>Betrokan antar kelompok</vt:lpstr>
      <vt:lpstr>PowerPoint Presentation</vt:lpstr>
      <vt:lpstr>Muhammad Hatta ( Integritasnya )</vt:lpstr>
      <vt:lpstr>Ki hajar Dewantara  ( Optimis dan kreatif )</vt:lpstr>
      <vt:lpstr>Soekarno ( Gotong Royong )</vt:lpstr>
      <vt:lpstr>Menghadapi Permasalahan yang Muncul Pada Pandemi Covid 19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IMPLEMENTASI NILAI NILAI PANCASILA  SEBAGAI SOLUSI MENYELESAIKAN MASALAH </dc:title>
  <dc:creator>toshiba</dc:creator>
  <cp:lastModifiedBy>PERSONAL</cp:lastModifiedBy>
  <cp:revision>26</cp:revision>
  <dcterms:created xsi:type="dcterms:W3CDTF">2020-06-01T12:10:15Z</dcterms:created>
  <dcterms:modified xsi:type="dcterms:W3CDTF">2020-06-02T02:37:28Z</dcterms:modified>
</cp:coreProperties>
</file>