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49"/>
  </p:notesMasterIdLst>
  <p:sldIdLst>
    <p:sldId id="341" r:id="rId4"/>
    <p:sldId id="415" r:id="rId5"/>
    <p:sldId id="258" r:id="rId6"/>
    <p:sldId id="257" r:id="rId7"/>
    <p:sldId id="315" r:id="rId8"/>
    <p:sldId id="389" r:id="rId9"/>
    <p:sldId id="390" r:id="rId10"/>
    <p:sldId id="313" r:id="rId11"/>
    <p:sldId id="394" r:id="rId12"/>
    <p:sldId id="260" r:id="rId13"/>
    <p:sldId id="395" r:id="rId14"/>
    <p:sldId id="392" r:id="rId15"/>
    <p:sldId id="393" r:id="rId16"/>
    <p:sldId id="335" r:id="rId17"/>
    <p:sldId id="298" r:id="rId18"/>
    <p:sldId id="308" r:id="rId19"/>
    <p:sldId id="317" r:id="rId20"/>
    <p:sldId id="329" r:id="rId21"/>
    <p:sldId id="311" r:id="rId22"/>
    <p:sldId id="322" r:id="rId23"/>
    <p:sldId id="388" r:id="rId24"/>
    <p:sldId id="410" r:id="rId25"/>
    <p:sldId id="333" r:id="rId26"/>
    <p:sldId id="396" r:id="rId27"/>
    <p:sldId id="397" r:id="rId28"/>
    <p:sldId id="398" r:id="rId29"/>
    <p:sldId id="337" r:id="rId30"/>
    <p:sldId id="399" r:id="rId31"/>
    <p:sldId id="400" r:id="rId32"/>
    <p:sldId id="401" r:id="rId33"/>
    <p:sldId id="402" r:id="rId34"/>
    <p:sldId id="403" r:id="rId35"/>
    <p:sldId id="404" r:id="rId36"/>
    <p:sldId id="405" r:id="rId37"/>
    <p:sldId id="406" r:id="rId38"/>
    <p:sldId id="408" r:id="rId39"/>
    <p:sldId id="409" r:id="rId40"/>
    <p:sldId id="407" r:id="rId41"/>
    <p:sldId id="312" r:id="rId42"/>
    <p:sldId id="332" r:id="rId43"/>
    <p:sldId id="411" r:id="rId44"/>
    <p:sldId id="412" r:id="rId45"/>
    <p:sldId id="321" r:id="rId46"/>
    <p:sldId id="413" r:id="rId47"/>
    <p:sldId id="30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67" autoAdjust="0"/>
    <p:restoredTop sz="96196" autoAdjust="0"/>
  </p:normalViewPr>
  <p:slideViewPr>
    <p:cSldViewPr snapToGrid="0" showGuides="1">
      <p:cViewPr varScale="1">
        <p:scale>
          <a:sx n="65" d="100"/>
          <a:sy n="65" d="100"/>
        </p:scale>
        <p:origin x="738" y="60"/>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7BD92-8523-42D4-90D4-5E70D3D20C2C}"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US"/>
        </a:p>
      </dgm:t>
    </dgm:pt>
    <dgm:pt modelId="{3C4F692E-EAF1-4100-B171-5F959354F768}">
      <dgm:prSet phldrT="[Text]"/>
      <dgm:spPr/>
      <dgm:t>
        <a:bodyPr/>
        <a:lstStyle/>
        <a:p>
          <a:r>
            <a:rPr lang="en-US" dirty="0"/>
            <a:t>UUD 1945</a:t>
          </a:r>
        </a:p>
      </dgm:t>
    </dgm:pt>
    <dgm:pt modelId="{95A9BF33-7884-4F97-8683-2FF5B24577A0}" type="parTrans" cxnId="{5A145B8C-292D-4763-826E-4B5819999647}">
      <dgm:prSet/>
      <dgm:spPr/>
      <dgm:t>
        <a:bodyPr/>
        <a:lstStyle/>
        <a:p>
          <a:endParaRPr lang="en-US"/>
        </a:p>
      </dgm:t>
    </dgm:pt>
    <dgm:pt modelId="{3024F18C-21B2-4A61-A0DD-01BE030C4750}" type="sibTrans" cxnId="{5A145B8C-292D-4763-826E-4B5819999647}">
      <dgm:prSet/>
      <dgm:spPr/>
      <dgm:t>
        <a:bodyPr/>
        <a:lstStyle/>
        <a:p>
          <a:endParaRPr lang="en-US"/>
        </a:p>
      </dgm:t>
    </dgm:pt>
    <dgm:pt modelId="{9B390EF1-B993-463F-8469-7AA829AC897F}">
      <dgm:prSet phldrT="[Text]"/>
      <dgm:spPr/>
      <dgm:t>
        <a:bodyPr/>
        <a:lstStyle/>
        <a:p>
          <a:r>
            <a:rPr lang="en-US" dirty="0"/>
            <a:t>TAP MPR</a:t>
          </a:r>
        </a:p>
      </dgm:t>
    </dgm:pt>
    <dgm:pt modelId="{03D1A662-3F1A-42C4-BDAC-96895E5C6A67}" type="parTrans" cxnId="{68F44089-6E69-4C66-8251-04B6B5C6A65C}">
      <dgm:prSet/>
      <dgm:spPr/>
      <dgm:t>
        <a:bodyPr/>
        <a:lstStyle/>
        <a:p>
          <a:endParaRPr lang="en-US"/>
        </a:p>
      </dgm:t>
    </dgm:pt>
    <dgm:pt modelId="{C106B6DD-FAC2-400D-B36C-18FAB8B2744C}" type="sibTrans" cxnId="{68F44089-6E69-4C66-8251-04B6B5C6A65C}">
      <dgm:prSet/>
      <dgm:spPr/>
      <dgm:t>
        <a:bodyPr/>
        <a:lstStyle/>
        <a:p>
          <a:endParaRPr lang="en-US"/>
        </a:p>
      </dgm:t>
    </dgm:pt>
    <dgm:pt modelId="{909F91AE-8A7B-4DDA-B804-CBAD3F768FBE}">
      <dgm:prSet phldrT="[Text]"/>
      <dgm:spPr/>
      <dgm:t>
        <a:bodyPr/>
        <a:lstStyle/>
        <a:p>
          <a:r>
            <a:rPr lang="en-US" dirty="0" err="1"/>
            <a:t>Undang-Undang</a:t>
          </a:r>
          <a:r>
            <a:rPr lang="en-US" dirty="0"/>
            <a:t> </a:t>
          </a:r>
          <a:r>
            <a:rPr lang="en-US" dirty="0" err="1"/>
            <a:t>Republik</a:t>
          </a:r>
          <a:r>
            <a:rPr lang="en-US" dirty="0"/>
            <a:t> Indonesia </a:t>
          </a:r>
        </a:p>
      </dgm:t>
    </dgm:pt>
    <dgm:pt modelId="{B8518FF3-A07C-46BF-9ED3-8FE15D75B4FA}" type="parTrans" cxnId="{EDB55B12-E01C-48CD-A21C-AB95D363BB36}">
      <dgm:prSet/>
      <dgm:spPr/>
      <dgm:t>
        <a:bodyPr/>
        <a:lstStyle/>
        <a:p>
          <a:endParaRPr lang="en-US"/>
        </a:p>
      </dgm:t>
    </dgm:pt>
    <dgm:pt modelId="{997C2CFD-3BDF-416B-8187-A6E3A74AC936}" type="sibTrans" cxnId="{EDB55B12-E01C-48CD-A21C-AB95D363BB36}">
      <dgm:prSet/>
      <dgm:spPr/>
      <dgm:t>
        <a:bodyPr/>
        <a:lstStyle/>
        <a:p>
          <a:endParaRPr lang="en-US"/>
        </a:p>
      </dgm:t>
    </dgm:pt>
    <dgm:pt modelId="{A70B3B13-5AE4-4C96-A9AF-356BB67A92A2}">
      <dgm:prSet phldrT="[Text]"/>
      <dgm:spPr/>
      <dgm:t>
        <a:bodyPr/>
        <a:lstStyle/>
        <a:p>
          <a:r>
            <a:rPr lang="en-US" dirty="0" err="1"/>
            <a:t>Peraturan</a:t>
          </a:r>
          <a:r>
            <a:rPr lang="en-US" dirty="0"/>
            <a:t> </a:t>
          </a:r>
          <a:r>
            <a:rPr lang="en-US" dirty="0" err="1"/>
            <a:t>Presiden</a:t>
          </a:r>
          <a:r>
            <a:rPr lang="en-US" dirty="0"/>
            <a:t> RI </a:t>
          </a:r>
        </a:p>
      </dgm:t>
    </dgm:pt>
    <dgm:pt modelId="{3A4FC788-E9AC-4DBE-905A-C8EF7B7F93DE}" type="parTrans" cxnId="{E0199DB9-F6C5-477C-95A8-1FB739505E74}">
      <dgm:prSet/>
      <dgm:spPr/>
      <dgm:t>
        <a:bodyPr/>
        <a:lstStyle/>
        <a:p>
          <a:endParaRPr lang="en-US"/>
        </a:p>
      </dgm:t>
    </dgm:pt>
    <dgm:pt modelId="{018F9B71-B2FC-4871-AD91-FD272D806721}" type="sibTrans" cxnId="{E0199DB9-F6C5-477C-95A8-1FB739505E74}">
      <dgm:prSet/>
      <dgm:spPr/>
      <dgm:t>
        <a:bodyPr/>
        <a:lstStyle/>
        <a:p>
          <a:endParaRPr lang="en-US"/>
        </a:p>
      </dgm:t>
    </dgm:pt>
    <dgm:pt modelId="{1987DEA8-4C01-4912-9CBD-638EC2580254}">
      <dgm:prSet phldrT="[Text]"/>
      <dgm:spPr/>
      <dgm:t>
        <a:bodyPr/>
        <a:lstStyle/>
        <a:p>
          <a:r>
            <a:rPr lang="en-US" dirty="0" err="1"/>
            <a:t>Peraturan</a:t>
          </a:r>
          <a:r>
            <a:rPr lang="en-US" dirty="0"/>
            <a:t> </a:t>
          </a:r>
          <a:r>
            <a:rPr lang="en-US" dirty="0" err="1"/>
            <a:t>Pemerintah</a:t>
          </a:r>
          <a:r>
            <a:rPr lang="en-US" dirty="0"/>
            <a:t> </a:t>
          </a:r>
          <a:r>
            <a:rPr lang="en-US" dirty="0" err="1"/>
            <a:t>Republik</a:t>
          </a:r>
          <a:r>
            <a:rPr lang="en-US" dirty="0"/>
            <a:t> Indonesia </a:t>
          </a:r>
        </a:p>
      </dgm:t>
    </dgm:pt>
    <dgm:pt modelId="{95AD336B-9253-402A-A045-DFCE6BFB4ED2}" type="parTrans" cxnId="{9F51880A-932B-4C7E-88B5-9249EED7A73D}">
      <dgm:prSet/>
      <dgm:spPr/>
      <dgm:t>
        <a:bodyPr/>
        <a:lstStyle/>
        <a:p>
          <a:endParaRPr lang="en-US"/>
        </a:p>
      </dgm:t>
    </dgm:pt>
    <dgm:pt modelId="{D54E4C4D-552C-4121-9033-85E2CFF4A752}" type="sibTrans" cxnId="{9F51880A-932B-4C7E-88B5-9249EED7A73D}">
      <dgm:prSet/>
      <dgm:spPr/>
      <dgm:t>
        <a:bodyPr/>
        <a:lstStyle/>
        <a:p>
          <a:endParaRPr lang="en-US"/>
        </a:p>
      </dgm:t>
    </dgm:pt>
    <dgm:pt modelId="{99369471-9F0A-4F62-99CE-C8AD20DB9FFD}">
      <dgm:prSet phldrT="[Text]" custT="1"/>
      <dgm:spPr/>
      <dgm:t>
        <a:bodyPr/>
        <a:lstStyle/>
        <a:p>
          <a:r>
            <a:rPr lang="en-US" sz="1200" b="1" dirty="0" err="1">
              <a:solidFill>
                <a:schemeClr val="tx1"/>
              </a:solidFill>
            </a:rPr>
            <a:t>Peraturan</a:t>
          </a:r>
          <a:r>
            <a:rPr lang="en-US" sz="1200" b="1" dirty="0">
              <a:solidFill>
                <a:schemeClr val="tx1"/>
              </a:solidFill>
            </a:rPr>
            <a:t> </a:t>
          </a:r>
          <a:r>
            <a:rPr lang="en-US" sz="1200" b="1" dirty="0" err="1">
              <a:solidFill>
                <a:schemeClr val="tx1"/>
              </a:solidFill>
            </a:rPr>
            <a:t>Menteri</a:t>
          </a:r>
          <a:r>
            <a:rPr lang="en-US" sz="1200" b="1" dirty="0">
              <a:solidFill>
                <a:schemeClr val="tx1"/>
              </a:solidFill>
            </a:rPr>
            <a:t> </a:t>
          </a:r>
          <a:r>
            <a:rPr lang="en-US" sz="1200" b="1" dirty="0" err="1">
              <a:solidFill>
                <a:schemeClr val="tx1"/>
              </a:solidFill>
            </a:rPr>
            <a:t>Pendidikan</a:t>
          </a:r>
          <a:r>
            <a:rPr lang="en-US" sz="1200" b="1" dirty="0">
              <a:solidFill>
                <a:schemeClr val="tx1"/>
              </a:solidFill>
            </a:rPr>
            <a:t> </a:t>
          </a:r>
          <a:r>
            <a:rPr lang="en-US" sz="1200" b="1" dirty="0" err="1">
              <a:solidFill>
                <a:schemeClr val="tx1"/>
              </a:solidFill>
            </a:rPr>
            <a:t>dan</a:t>
          </a:r>
          <a:r>
            <a:rPr lang="en-US" sz="1200" b="1" dirty="0">
              <a:solidFill>
                <a:schemeClr val="tx1"/>
              </a:solidFill>
            </a:rPr>
            <a:t> </a:t>
          </a:r>
          <a:r>
            <a:rPr lang="en-US" sz="1200" b="1" dirty="0" err="1">
              <a:solidFill>
                <a:schemeClr val="tx1"/>
              </a:solidFill>
            </a:rPr>
            <a:t>Kebudayaan</a:t>
          </a:r>
          <a:r>
            <a:rPr lang="en-US" sz="1200" b="1" dirty="0">
              <a:solidFill>
                <a:schemeClr val="tx1"/>
              </a:solidFill>
            </a:rPr>
            <a:t> </a:t>
          </a:r>
          <a:r>
            <a:rPr lang="en-US" sz="1200" b="1" dirty="0" err="1">
              <a:solidFill>
                <a:schemeClr val="tx1"/>
              </a:solidFill>
            </a:rPr>
            <a:t>Republik</a:t>
          </a:r>
          <a:r>
            <a:rPr lang="en-US" sz="1200" b="1" dirty="0">
              <a:solidFill>
                <a:schemeClr val="tx1"/>
              </a:solidFill>
            </a:rPr>
            <a:t> Indonesia </a:t>
          </a:r>
        </a:p>
      </dgm:t>
    </dgm:pt>
    <dgm:pt modelId="{9CBE9C79-8296-4E42-8CF4-8E68812745D3}" type="parTrans" cxnId="{F371EB0D-01FE-4CA1-BB27-536E24998F70}">
      <dgm:prSet/>
      <dgm:spPr/>
      <dgm:t>
        <a:bodyPr/>
        <a:lstStyle/>
        <a:p>
          <a:endParaRPr lang="en-US"/>
        </a:p>
      </dgm:t>
    </dgm:pt>
    <dgm:pt modelId="{F9D4EDDB-D510-4FC2-B636-18FCD2490E0E}" type="sibTrans" cxnId="{F371EB0D-01FE-4CA1-BB27-536E24998F70}">
      <dgm:prSet/>
      <dgm:spPr/>
      <dgm:t>
        <a:bodyPr/>
        <a:lstStyle/>
        <a:p>
          <a:endParaRPr lang="en-US"/>
        </a:p>
      </dgm:t>
    </dgm:pt>
    <dgm:pt modelId="{747604BD-E1EB-405B-B86C-C0D738AD7222}">
      <dgm:prSet phldrT="[Text]"/>
      <dgm:spPr/>
      <dgm:t>
        <a:bodyPr/>
        <a:lstStyle/>
        <a:p>
          <a:r>
            <a:rPr lang="en-US" b="1" dirty="0" err="1">
              <a:solidFill>
                <a:schemeClr val="tx1"/>
              </a:solidFill>
            </a:rPr>
            <a:t>Peraturan</a:t>
          </a:r>
          <a:r>
            <a:rPr lang="en-US" b="1" dirty="0">
              <a:solidFill>
                <a:schemeClr val="tx1"/>
              </a:solidFill>
            </a:rPr>
            <a:t> </a:t>
          </a:r>
          <a:r>
            <a:rPr lang="en-US" b="1" dirty="0" err="1">
              <a:solidFill>
                <a:schemeClr val="tx1"/>
              </a:solidFill>
            </a:rPr>
            <a:t>Menteri</a:t>
          </a:r>
          <a:r>
            <a:rPr lang="en-US" b="1" dirty="0">
              <a:solidFill>
                <a:schemeClr val="tx1"/>
              </a:solidFill>
            </a:rPr>
            <a:t> </a:t>
          </a:r>
          <a:r>
            <a:rPr lang="en-US" b="1" dirty="0" err="1">
              <a:solidFill>
                <a:schemeClr val="tx1"/>
              </a:solidFill>
            </a:rPr>
            <a:t>Pendidikan</a:t>
          </a:r>
          <a:r>
            <a:rPr lang="en-US" b="1" dirty="0">
              <a:solidFill>
                <a:schemeClr val="tx1"/>
              </a:solidFill>
            </a:rPr>
            <a:t> Nasional </a:t>
          </a:r>
        </a:p>
      </dgm:t>
    </dgm:pt>
    <dgm:pt modelId="{345E8EE7-31DC-4A99-8665-1AE127CE20A0}" type="parTrans" cxnId="{926C6A93-F73A-406A-8E99-29795EBCECBE}">
      <dgm:prSet/>
      <dgm:spPr/>
      <dgm:t>
        <a:bodyPr/>
        <a:lstStyle/>
        <a:p>
          <a:endParaRPr lang="en-US"/>
        </a:p>
      </dgm:t>
    </dgm:pt>
    <dgm:pt modelId="{E0543389-666E-4BBF-B907-44AA1569AEC3}" type="sibTrans" cxnId="{926C6A93-F73A-406A-8E99-29795EBCECBE}">
      <dgm:prSet/>
      <dgm:spPr/>
      <dgm:t>
        <a:bodyPr/>
        <a:lstStyle/>
        <a:p>
          <a:endParaRPr lang="en-US"/>
        </a:p>
      </dgm:t>
    </dgm:pt>
    <dgm:pt modelId="{FED48D5A-7FF0-40FA-98C7-0FA95D5D6164}" type="pres">
      <dgm:prSet presAssocID="{2407BD92-8523-42D4-90D4-5E70D3D20C2C}" presName="Name0" presStyleCnt="0">
        <dgm:presLayoutVars>
          <dgm:chMax val="1"/>
          <dgm:dir/>
          <dgm:animLvl val="ctr"/>
          <dgm:resizeHandles val="exact"/>
        </dgm:presLayoutVars>
      </dgm:prSet>
      <dgm:spPr/>
    </dgm:pt>
    <dgm:pt modelId="{4F8E28A7-C4D3-4EBD-A7C8-E203BA3B6554}" type="pres">
      <dgm:prSet presAssocID="{3C4F692E-EAF1-4100-B171-5F959354F768}" presName="centerShape" presStyleLbl="node0" presStyleIdx="0" presStyleCnt="1"/>
      <dgm:spPr/>
    </dgm:pt>
    <dgm:pt modelId="{FBF8420C-9075-4FFC-92A1-18026BCA3B23}" type="pres">
      <dgm:prSet presAssocID="{9B390EF1-B993-463F-8469-7AA829AC897F}" presName="node" presStyleLbl="node1" presStyleIdx="0" presStyleCnt="6">
        <dgm:presLayoutVars>
          <dgm:bulletEnabled val="1"/>
        </dgm:presLayoutVars>
      </dgm:prSet>
      <dgm:spPr/>
    </dgm:pt>
    <dgm:pt modelId="{04A8B4EC-79CB-4071-8D32-DDDDA45B074B}" type="pres">
      <dgm:prSet presAssocID="{9B390EF1-B993-463F-8469-7AA829AC897F}" presName="dummy" presStyleCnt="0"/>
      <dgm:spPr/>
    </dgm:pt>
    <dgm:pt modelId="{00EF5184-431B-46A9-B4F5-72952D376828}" type="pres">
      <dgm:prSet presAssocID="{C106B6DD-FAC2-400D-B36C-18FAB8B2744C}" presName="sibTrans" presStyleLbl="sibTrans2D1" presStyleIdx="0" presStyleCnt="6"/>
      <dgm:spPr/>
    </dgm:pt>
    <dgm:pt modelId="{FDA45922-6D32-4DD4-B908-05F1212DF4BA}" type="pres">
      <dgm:prSet presAssocID="{909F91AE-8A7B-4DDA-B804-CBAD3F768FBE}" presName="node" presStyleLbl="node1" presStyleIdx="1" presStyleCnt="6">
        <dgm:presLayoutVars>
          <dgm:bulletEnabled val="1"/>
        </dgm:presLayoutVars>
      </dgm:prSet>
      <dgm:spPr/>
    </dgm:pt>
    <dgm:pt modelId="{9BD6EE4B-C35E-4361-8600-0D1E73DDF270}" type="pres">
      <dgm:prSet presAssocID="{909F91AE-8A7B-4DDA-B804-CBAD3F768FBE}" presName="dummy" presStyleCnt="0"/>
      <dgm:spPr/>
    </dgm:pt>
    <dgm:pt modelId="{5446EE68-18E7-423B-B795-D599CD1B106C}" type="pres">
      <dgm:prSet presAssocID="{997C2CFD-3BDF-416B-8187-A6E3A74AC936}" presName="sibTrans" presStyleLbl="sibTrans2D1" presStyleIdx="1" presStyleCnt="6"/>
      <dgm:spPr/>
    </dgm:pt>
    <dgm:pt modelId="{5A3222B3-CA62-444F-A54F-3FD9662A387B}" type="pres">
      <dgm:prSet presAssocID="{A70B3B13-5AE4-4C96-A9AF-356BB67A92A2}" presName="node" presStyleLbl="node1" presStyleIdx="2" presStyleCnt="6">
        <dgm:presLayoutVars>
          <dgm:bulletEnabled val="1"/>
        </dgm:presLayoutVars>
      </dgm:prSet>
      <dgm:spPr/>
    </dgm:pt>
    <dgm:pt modelId="{704260F4-1A3B-4EEE-A93C-36B740D5A929}" type="pres">
      <dgm:prSet presAssocID="{A70B3B13-5AE4-4C96-A9AF-356BB67A92A2}" presName="dummy" presStyleCnt="0"/>
      <dgm:spPr/>
    </dgm:pt>
    <dgm:pt modelId="{3C43075E-9280-4648-8882-5663ECBA840A}" type="pres">
      <dgm:prSet presAssocID="{018F9B71-B2FC-4871-AD91-FD272D806721}" presName="sibTrans" presStyleLbl="sibTrans2D1" presStyleIdx="2" presStyleCnt="6"/>
      <dgm:spPr/>
    </dgm:pt>
    <dgm:pt modelId="{29A08C45-AD01-45C2-BF92-BE640B484983}" type="pres">
      <dgm:prSet presAssocID="{1987DEA8-4C01-4912-9CBD-638EC2580254}" presName="node" presStyleLbl="node1" presStyleIdx="3" presStyleCnt="6">
        <dgm:presLayoutVars>
          <dgm:bulletEnabled val="1"/>
        </dgm:presLayoutVars>
      </dgm:prSet>
      <dgm:spPr/>
    </dgm:pt>
    <dgm:pt modelId="{15B3D7D2-EB72-4B3D-A5A3-05F3B0E78317}" type="pres">
      <dgm:prSet presAssocID="{1987DEA8-4C01-4912-9CBD-638EC2580254}" presName="dummy" presStyleCnt="0"/>
      <dgm:spPr/>
    </dgm:pt>
    <dgm:pt modelId="{CDA59BDB-18C6-4720-BB5C-DA87909C6E1F}" type="pres">
      <dgm:prSet presAssocID="{D54E4C4D-552C-4121-9033-85E2CFF4A752}" presName="sibTrans" presStyleLbl="sibTrans2D1" presStyleIdx="3" presStyleCnt="6"/>
      <dgm:spPr/>
    </dgm:pt>
    <dgm:pt modelId="{43A5522D-2CE8-48E3-9FCC-964F94CC1C11}" type="pres">
      <dgm:prSet presAssocID="{99369471-9F0A-4F62-99CE-C8AD20DB9FFD}" presName="node" presStyleLbl="node1" presStyleIdx="4" presStyleCnt="6" custScaleX="159457" custScaleY="130643">
        <dgm:presLayoutVars>
          <dgm:bulletEnabled val="1"/>
        </dgm:presLayoutVars>
      </dgm:prSet>
      <dgm:spPr/>
    </dgm:pt>
    <dgm:pt modelId="{41B0496D-FDED-4210-9CB9-20A58202F6BC}" type="pres">
      <dgm:prSet presAssocID="{99369471-9F0A-4F62-99CE-C8AD20DB9FFD}" presName="dummy" presStyleCnt="0"/>
      <dgm:spPr/>
    </dgm:pt>
    <dgm:pt modelId="{F8894D39-5CD4-4E67-A065-720D205BEDE0}" type="pres">
      <dgm:prSet presAssocID="{F9D4EDDB-D510-4FC2-B636-18FCD2490E0E}" presName="sibTrans" presStyleLbl="sibTrans2D1" presStyleIdx="4" presStyleCnt="6"/>
      <dgm:spPr/>
    </dgm:pt>
    <dgm:pt modelId="{E9723921-38A6-41BC-AA83-D580AA1791C6}" type="pres">
      <dgm:prSet presAssocID="{747604BD-E1EB-405B-B86C-C0D738AD7222}" presName="node" presStyleLbl="node1" presStyleIdx="5" presStyleCnt="6" custScaleX="114297" custScaleY="115563">
        <dgm:presLayoutVars>
          <dgm:bulletEnabled val="1"/>
        </dgm:presLayoutVars>
      </dgm:prSet>
      <dgm:spPr/>
    </dgm:pt>
    <dgm:pt modelId="{3DA521A5-939D-4769-A04F-2BEE5F2AFE99}" type="pres">
      <dgm:prSet presAssocID="{747604BD-E1EB-405B-B86C-C0D738AD7222}" presName="dummy" presStyleCnt="0"/>
      <dgm:spPr/>
    </dgm:pt>
    <dgm:pt modelId="{BAB85A84-06E1-4A01-A4E6-25E1BE05B328}" type="pres">
      <dgm:prSet presAssocID="{E0543389-666E-4BBF-B907-44AA1569AEC3}" presName="sibTrans" presStyleLbl="sibTrans2D1" presStyleIdx="5" presStyleCnt="6"/>
      <dgm:spPr/>
    </dgm:pt>
  </dgm:ptLst>
  <dgm:cxnLst>
    <dgm:cxn modelId="{45AC5E01-38B6-4E5B-9C4D-999ED04262CA}" type="presOf" srcId="{747604BD-E1EB-405B-B86C-C0D738AD7222}" destId="{E9723921-38A6-41BC-AA83-D580AA1791C6}" srcOrd="0" destOrd="0" presId="urn:microsoft.com/office/officeart/2005/8/layout/radial6"/>
    <dgm:cxn modelId="{9F51880A-932B-4C7E-88B5-9249EED7A73D}" srcId="{3C4F692E-EAF1-4100-B171-5F959354F768}" destId="{1987DEA8-4C01-4912-9CBD-638EC2580254}" srcOrd="3" destOrd="0" parTransId="{95AD336B-9253-402A-A045-DFCE6BFB4ED2}" sibTransId="{D54E4C4D-552C-4121-9033-85E2CFF4A752}"/>
    <dgm:cxn modelId="{F371EB0D-01FE-4CA1-BB27-536E24998F70}" srcId="{3C4F692E-EAF1-4100-B171-5F959354F768}" destId="{99369471-9F0A-4F62-99CE-C8AD20DB9FFD}" srcOrd="4" destOrd="0" parTransId="{9CBE9C79-8296-4E42-8CF4-8E68812745D3}" sibTransId="{F9D4EDDB-D510-4FC2-B636-18FCD2490E0E}"/>
    <dgm:cxn modelId="{EDB55B12-E01C-48CD-A21C-AB95D363BB36}" srcId="{3C4F692E-EAF1-4100-B171-5F959354F768}" destId="{909F91AE-8A7B-4DDA-B804-CBAD3F768FBE}" srcOrd="1" destOrd="0" parTransId="{B8518FF3-A07C-46BF-9ED3-8FE15D75B4FA}" sibTransId="{997C2CFD-3BDF-416B-8187-A6E3A74AC936}"/>
    <dgm:cxn modelId="{C2194414-CF3F-4D37-89D1-C0A540563A99}" type="presOf" srcId="{909F91AE-8A7B-4DDA-B804-CBAD3F768FBE}" destId="{FDA45922-6D32-4DD4-B908-05F1212DF4BA}" srcOrd="0" destOrd="0" presId="urn:microsoft.com/office/officeart/2005/8/layout/radial6"/>
    <dgm:cxn modelId="{944FBE2A-68C0-4505-8CFC-425D1F6840CC}" type="presOf" srcId="{C106B6DD-FAC2-400D-B36C-18FAB8B2744C}" destId="{00EF5184-431B-46A9-B4F5-72952D376828}" srcOrd="0" destOrd="0" presId="urn:microsoft.com/office/officeart/2005/8/layout/radial6"/>
    <dgm:cxn modelId="{12B02134-B9B5-4B60-86EF-CDE76DAFB342}" type="presOf" srcId="{F9D4EDDB-D510-4FC2-B636-18FCD2490E0E}" destId="{F8894D39-5CD4-4E67-A065-720D205BEDE0}" srcOrd="0" destOrd="0" presId="urn:microsoft.com/office/officeart/2005/8/layout/radial6"/>
    <dgm:cxn modelId="{2CB47442-9726-44DF-BFD5-4FA1C8B75AA8}" type="presOf" srcId="{018F9B71-B2FC-4871-AD91-FD272D806721}" destId="{3C43075E-9280-4648-8882-5663ECBA840A}" srcOrd="0" destOrd="0" presId="urn:microsoft.com/office/officeart/2005/8/layout/radial6"/>
    <dgm:cxn modelId="{83670546-A2F1-42A9-8BEF-466EE963994D}" type="presOf" srcId="{2407BD92-8523-42D4-90D4-5E70D3D20C2C}" destId="{FED48D5A-7FF0-40FA-98C7-0FA95D5D6164}" srcOrd="0" destOrd="0" presId="urn:microsoft.com/office/officeart/2005/8/layout/radial6"/>
    <dgm:cxn modelId="{B79F796C-D387-4E06-8054-B6ACD4CBDDA6}" type="presOf" srcId="{A70B3B13-5AE4-4C96-A9AF-356BB67A92A2}" destId="{5A3222B3-CA62-444F-A54F-3FD9662A387B}" srcOrd="0" destOrd="0" presId="urn:microsoft.com/office/officeart/2005/8/layout/radial6"/>
    <dgm:cxn modelId="{68F44089-6E69-4C66-8251-04B6B5C6A65C}" srcId="{3C4F692E-EAF1-4100-B171-5F959354F768}" destId="{9B390EF1-B993-463F-8469-7AA829AC897F}" srcOrd="0" destOrd="0" parTransId="{03D1A662-3F1A-42C4-BDAC-96895E5C6A67}" sibTransId="{C106B6DD-FAC2-400D-B36C-18FAB8B2744C}"/>
    <dgm:cxn modelId="{5A145B8C-292D-4763-826E-4B5819999647}" srcId="{2407BD92-8523-42D4-90D4-5E70D3D20C2C}" destId="{3C4F692E-EAF1-4100-B171-5F959354F768}" srcOrd="0" destOrd="0" parTransId="{95A9BF33-7884-4F97-8683-2FF5B24577A0}" sibTransId="{3024F18C-21B2-4A61-A0DD-01BE030C4750}"/>
    <dgm:cxn modelId="{B805C891-FB27-485F-9D34-13D983C298D4}" type="presOf" srcId="{D54E4C4D-552C-4121-9033-85E2CFF4A752}" destId="{CDA59BDB-18C6-4720-BB5C-DA87909C6E1F}" srcOrd="0" destOrd="0" presId="urn:microsoft.com/office/officeart/2005/8/layout/radial6"/>
    <dgm:cxn modelId="{926C6A93-F73A-406A-8E99-29795EBCECBE}" srcId="{3C4F692E-EAF1-4100-B171-5F959354F768}" destId="{747604BD-E1EB-405B-B86C-C0D738AD7222}" srcOrd="5" destOrd="0" parTransId="{345E8EE7-31DC-4A99-8665-1AE127CE20A0}" sibTransId="{E0543389-666E-4BBF-B907-44AA1569AEC3}"/>
    <dgm:cxn modelId="{8F8D8299-814E-426B-AA67-0BCBE0BEB3FC}" type="presOf" srcId="{E0543389-666E-4BBF-B907-44AA1569AEC3}" destId="{BAB85A84-06E1-4A01-A4E6-25E1BE05B328}" srcOrd="0" destOrd="0" presId="urn:microsoft.com/office/officeart/2005/8/layout/radial6"/>
    <dgm:cxn modelId="{A9F8A6A0-1213-4B43-90A4-0B4BAEFAE88F}" type="presOf" srcId="{9B390EF1-B993-463F-8469-7AA829AC897F}" destId="{FBF8420C-9075-4FFC-92A1-18026BCA3B23}" srcOrd="0" destOrd="0" presId="urn:microsoft.com/office/officeart/2005/8/layout/radial6"/>
    <dgm:cxn modelId="{E0199DB9-F6C5-477C-95A8-1FB739505E74}" srcId="{3C4F692E-EAF1-4100-B171-5F959354F768}" destId="{A70B3B13-5AE4-4C96-A9AF-356BB67A92A2}" srcOrd="2" destOrd="0" parTransId="{3A4FC788-E9AC-4DBE-905A-C8EF7B7F93DE}" sibTransId="{018F9B71-B2FC-4871-AD91-FD272D806721}"/>
    <dgm:cxn modelId="{AA370CBD-B226-404A-B2A7-FA22234B264A}" type="presOf" srcId="{99369471-9F0A-4F62-99CE-C8AD20DB9FFD}" destId="{43A5522D-2CE8-48E3-9FCC-964F94CC1C11}" srcOrd="0" destOrd="0" presId="urn:microsoft.com/office/officeart/2005/8/layout/radial6"/>
    <dgm:cxn modelId="{C2B0A8C7-0B64-4D7D-A53A-7DA4C613FE46}" type="presOf" srcId="{1987DEA8-4C01-4912-9CBD-638EC2580254}" destId="{29A08C45-AD01-45C2-BF92-BE640B484983}" srcOrd="0" destOrd="0" presId="urn:microsoft.com/office/officeart/2005/8/layout/radial6"/>
    <dgm:cxn modelId="{1C698CD9-EDA0-49C3-94B4-90D91F9163D7}" type="presOf" srcId="{3C4F692E-EAF1-4100-B171-5F959354F768}" destId="{4F8E28A7-C4D3-4EBD-A7C8-E203BA3B6554}" srcOrd="0" destOrd="0" presId="urn:microsoft.com/office/officeart/2005/8/layout/radial6"/>
    <dgm:cxn modelId="{601FC7E7-F618-4FDD-BDF8-4805D670D480}" type="presOf" srcId="{997C2CFD-3BDF-416B-8187-A6E3A74AC936}" destId="{5446EE68-18E7-423B-B795-D599CD1B106C}" srcOrd="0" destOrd="0" presId="urn:microsoft.com/office/officeart/2005/8/layout/radial6"/>
    <dgm:cxn modelId="{D6565E78-EF3A-4483-939F-F86FD5F42580}" type="presParOf" srcId="{FED48D5A-7FF0-40FA-98C7-0FA95D5D6164}" destId="{4F8E28A7-C4D3-4EBD-A7C8-E203BA3B6554}" srcOrd="0" destOrd="0" presId="urn:microsoft.com/office/officeart/2005/8/layout/radial6"/>
    <dgm:cxn modelId="{539103B2-C77B-4FB8-B52E-2295B72E4B46}" type="presParOf" srcId="{FED48D5A-7FF0-40FA-98C7-0FA95D5D6164}" destId="{FBF8420C-9075-4FFC-92A1-18026BCA3B23}" srcOrd="1" destOrd="0" presId="urn:microsoft.com/office/officeart/2005/8/layout/radial6"/>
    <dgm:cxn modelId="{1DA4E69D-053E-42C4-BBAA-6A145AD8A1EA}" type="presParOf" srcId="{FED48D5A-7FF0-40FA-98C7-0FA95D5D6164}" destId="{04A8B4EC-79CB-4071-8D32-DDDDA45B074B}" srcOrd="2" destOrd="0" presId="urn:microsoft.com/office/officeart/2005/8/layout/radial6"/>
    <dgm:cxn modelId="{FDC46363-5D9B-4741-8A10-5922BEFCF78B}" type="presParOf" srcId="{FED48D5A-7FF0-40FA-98C7-0FA95D5D6164}" destId="{00EF5184-431B-46A9-B4F5-72952D376828}" srcOrd="3" destOrd="0" presId="urn:microsoft.com/office/officeart/2005/8/layout/radial6"/>
    <dgm:cxn modelId="{19705478-896B-4EA9-9F30-467BDC741D9A}" type="presParOf" srcId="{FED48D5A-7FF0-40FA-98C7-0FA95D5D6164}" destId="{FDA45922-6D32-4DD4-B908-05F1212DF4BA}" srcOrd="4" destOrd="0" presId="urn:microsoft.com/office/officeart/2005/8/layout/radial6"/>
    <dgm:cxn modelId="{8CA6EEB0-F45E-4757-AFA2-1328A265ADE6}" type="presParOf" srcId="{FED48D5A-7FF0-40FA-98C7-0FA95D5D6164}" destId="{9BD6EE4B-C35E-4361-8600-0D1E73DDF270}" srcOrd="5" destOrd="0" presId="urn:microsoft.com/office/officeart/2005/8/layout/radial6"/>
    <dgm:cxn modelId="{567AEB12-05EA-4AC8-A046-6635F80558BA}" type="presParOf" srcId="{FED48D5A-7FF0-40FA-98C7-0FA95D5D6164}" destId="{5446EE68-18E7-423B-B795-D599CD1B106C}" srcOrd="6" destOrd="0" presId="urn:microsoft.com/office/officeart/2005/8/layout/radial6"/>
    <dgm:cxn modelId="{24211A70-FE57-4034-90FD-2DAC0C7255EC}" type="presParOf" srcId="{FED48D5A-7FF0-40FA-98C7-0FA95D5D6164}" destId="{5A3222B3-CA62-444F-A54F-3FD9662A387B}" srcOrd="7" destOrd="0" presId="urn:microsoft.com/office/officeart/2005/8/layout/radial6"/>
    <dgm:cxn modelId="{E4495F50-CA70-4AFD-AF38-C9F0BF8FCF8A}" type="presParOf" srcId="{FED48D5A-7FF0-40FA-98C7-0FA95D5D6164}" destId="{704260F4-1A3B-4EEE-A93C-36B740D5A929}" srcOrd="8" destOrd="0" presId="urn:microsoft.com/office/officeart/2005/8/layout/radial6"/>
    <dgm:cxn modelId="{5CDDA18E-DA6C-4C0F-BF7A-EF3B32B30881}" type="presParOf" srcId="{FED48D5A-7FF0-40FA-98C7-0FA95D5D6164}" destId="{3C43075E-9280-4648-8882-5663ECBA840A}" srcOrd="9" destOrd="0" presId="urn:microsoft.com/office/officeart/2005/8/layout/radial6"/>
    <dgm:cxn modelId="{D77C5CBA-A9E4-468F-9A0D-76D654DED7B8}" type="presParOf" srcId="{FED48D5A-7FF0-40FA-98C7-0FA95D5D6164}" destId="{29A08C45-AD01-45C2-BF92-BE640B484983}" srcOrd="10" destOrd="0" presId="urn:microsoft.com/office/officeart/2005/8/layout/radial6"/>
    <dgm:cxn modelId="{6F7ED49C-A886-424C-A291-46F979C64662}" type="presParOf" srcId="{FED48D5A-7FF0-40FA-98C7-0FA95D5D6164}" destId="{15B3D7D2-EB72-4B3D-A5A3-05F3B0E78317}" srcOrd="11" destOrd="0" presId="urn:microsoft.com/office/officeart/2005/8/layout/radial6"/>
    <dgm:cxn modelId="{4B860B10-AB53-42D0-BD02-089FED08C67E}" type="presParOf" srcId="{FED48D5A-7FF0-40FA-98C7-0FA95D5D6164}" destId="{CDA59BDB-18C6-4720-BB5C-DA87909C6E1F}" srcOrd="12" destOrd="0" presId="urn:microsoft.com/office/officeart/2005/8/layout/radial6"/>
    <dgm:cxn modelId="{25CD18A5-3109-44CC-8237-C282873D9013}" type="presParOf" srcId="{FED48D5A-7FF0-40FA-98C7-0FA95D5D6164}" destId="{43A5522D-2CE8-48E3-9FCC-964F94CC1C11}" srcOrd="13" destOrd="0" presId="urn:microsoft.com/office/officeart/2005/8/layout/radial6"/>
    <dgm:cxn modelId="{7F01C441-31EE-4EBF-9CA1-ACDF998FF646}" type="presParOf" srcId="{FED48D5A-7FF0-40FA-98C7-0FA95D5D6164}" destId="{41B0496D-FDED-4210-9CB9-20A58202F6BC}" srcOrd="14" destOrd="0" presId="urn:microsoft.com/office/officeart/2005/8/layout/radial6"/>
    <dgm:cxn modelId="{72851F94-79E0-4ABC-A133-0C3382E56B98}" type="presParOf" srcId="{FED48D5A-7FF0-40FA-98C7-0FA95D5D6164}" destId="{F8894D39-5CD4-4E67-A065-720D205BEDE0}" srcOrd="15" destOrd="0" presId="urn:microsoft.com/office/officeart/2005/8/layout/radial6"/>
    <dgm:cxn modelId="{F75387FD-14B3-40B3-9952-C8C9CB072F1A}" type="presParOf" srcId="{FED48D5A-7FF0-40FA-98C7-0FA95D5D6164}" destId="{E9723921-38A6-41BC-AA83-D580AA1791C6}" srcOrd="16" destOrd="0" presId="urn:microsoft.com/office/officeart/2005/8/layout/radial6"/>
    <dgm:cxn modelId="{6D5F32FA-56C0-467A-A63C-F9AA4D0572F9}" type="presParOf" srcId="{FED48D5A-7FF0-40FA-98C7-0FA95D5D6164}" destId="{3DA521A5-939D-4769-A04F-2BEE5F2AFE99}" srcOrd="17" destOrd="0" presId="urn:microsoft.com/office/officeart/2005/8/layout/radial6"/>
    <dgm:cxn modelId="{5D96AAD3-411B-4A57-B0D0-98E46657AD80}" type="presParOf" srcId="{FED48D5A-7FF0-40FA-98C7-0FA95D5D6164}" destId="{BAB85A84-06E1-4A01-A4E6-25E1BE05B328}"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B547F27-65B8-4D5C-8C40-981CD38E3DC1}" type="doc">
      <dgm:prSet loTypeId="urn:microsoft.com/office/officeart/2005/8/layout/arrow3" loCatId="relationship" qsTypeId="urn:microsoft.com/office/officeart/2005/8/quickstyle/simple1" qsCatId="simple" csTypeId="urn:microsoft.com/office/officeart/2005/8/colors/colorful1" csCatId="colorful" phldr="1"/>
      <dgm:spPr/>
      <dgm:t>
        <a:bodyPr/>
        <a:lstStyle/>
        <a:p>
          <a:endParaRPr lang="en-US"/>
        </a:p>
      </dgm:t>
    </dgm:pt>
    <dgm:pt modelId="{4446CA32-12E7-4F10-B7EB-D477DFC90165}">
      <dgm:prSet phldrT="[Text]" custT="1"/>
      <dgm:spPr/>
      <dgm:t>
        <a:bodyPr/>
        <a:lstStyle/>
        <a:p>
          <a:r>
            <a:rPr lang="id-ID" sz="1800" dirty="0"/>
            <a:t>BENTUK KEGIATAN MAHASISWA DIDESAIN KOLABORATIF BERBASIS PENYELESAIAN MASALAH, PEMIKIRAN KRITIS, DAN PEMIKIRAN KREATIF</a:t>
          </a:r>
          <a:endParaRPr lang="en-US" sz="1800" dirty="0"/>
        </a:p>
      </dgm:t>
    </dgm:pt>
    <dgm:pt modelId="{C0800B41-253C-40CD-8854-5AD3D3DF5346}" type="parTrans" cxnId="{53E9506E-EFBE-41D4-8F95-92BA5E28ADE4}">
      <dgm:prSet/>
      <dgm:spPr/>
      <dgm:t>
        <a:bodyPr/>
        <a:lstStyle/>
        <a:p>
          <a:endParaRPr lang="en-US"/>
        </a:p>
      </dgm:t>
    </dgm:pt>
    <dgm:pt modelId="{C9EDEF01-6F7F-4DF1-B62D-EA3F97AF355C}" type="sibTrans" cxnId="{53E9506E-EFBE-41D4-8F95-92BA5E28ADE4}">
      <dgm:prSet/>
      <dgm:spPr/>
      <dgm:t>
        <a:bodyPr/>
        <a:lstStyle/>
        <a:p>
          <a:endParaRPr lang="en-US"/>
        </a:p>
      </dgm:t>
    </dgm:pt>
    <dgm:pt modelId="{38B19DD3-2510-43DF-A99C-C364F0E6809C}">
      <dgm:prSet phldrT="[Text]"/>
      <dgm:spPr/>
      <dgm:t>
        <a:bodyPr/>
        <a:lstStyle/>
        <a:p>
          <a:r>
            <a:rPr lang="id-ID" dirty="0"/>
            <a:t>PENGELOMPOKKAN PENELITIAN SAINS TEKNOLOGI (SAINTEK) DAN SOSIAL HUMANIORA (SOSHUM).</a:t>
          </a:r>
          <a:endParaRPr lang="en-US" dirty="0"/>
        </a:p>
      </dgm:t>
    </dgm:pt>
    <dgm:pt modelId="{6ED1B9BB-582D-448E-B084-279787E7B589}" type="parTrans" cxnId="{A1FC7208-0066-42F4-992B-BD189F5CA530}">
      <dgm:prSet/>
      <dgm:spPr/>
      <dgm:t>
        <a:bodyPr/>
        <a:lstStyle/>
        <a:p>
          <a:endParaRPr lang="en-US"/>
        </a:p>
      </dgm:t>
    </dgm:pt>
    <dgm:pt modelId="{F8DDC41E-7DB8-4F1B-9785-DCDE3E6328E3}" type="sibTrans" cxnId="{A1FC7208-0066-42F4-992B-BD189F5CA530}">
      <dgm:prSet/>
      <dgm:spPr/>
      <dgm:t>
        <a:bodyPr/>
        <a:lstStyle/>
        <a:p>
          <a:endParaRPr lang="en-US"/>
        </a:p>
      </dgm:t>
    </dgm:pt>
    <dgm:pt modelId="{EA154EF9-5739-4174-B89A-7C0291E4A14D}" type="pres">
      <dgm:prSet presAssocID="{7B547F27-65B8-4D5C-8C40-981CD38E3DC1}" presName="compositeShape" presStyleCnt="0">
        <dgm:presLayoutVars>
          <dgm:chMax val="2"/>
          <dgm:dir/>
          <dgm:resizeHandles val="exact"/>
        </dgm:presLayoutVars>
      </dgm:prSet>
      <dgm:spPr/>
    </dgm:pt>
    <dgm:pt modelId="{10653F0E-7DCC-4C71-8171-E70F7DCA4996}" type="pres">
      <dgm:prSet presAssocID="{7B547F27-65B8-4D5C-8C40-981CD38E3DC1}" presName="divider" presStyleLbl="fgShp" presStyleIdx="0" presStyleCnt="1"/>
      <dgm:spPr/>
    </dgm:pt>
    <dgm:pt modelId="{D0EA5724-F550-4FB8-BE4D-780E508FBCD5}" type="pres">
      <dgm:prSet presAssocID="{4446CA32-12E7-4F10-B7EB-D477DFC90165}" presName="downArrow" presStyleLbl="node1" presStyleIdx="0" presStyleCnt="2"/>
      <dgm:spPr/>
    </dgm:pt>
    <dgm:pt modelId="{9CAC59A0-8B43-4078-A000-9CD64B383DCA}" type="pres">
      <dgm:prSet presAssocID="{4446CA32-12E7-4F10-B7EB-D477DFC90165}" presName="downArrowText" presStyleLbl="revTx" presStyleIdx="0" presStyleCnt="2" custScaleX="159152">
        <dgm:presLayoutVars>
          <dgm:bulletEnabled val="1"/>
        </dgm:presLayoutVars>
      </dgm:prSet>
      <dgm:spPr/>
    </dgm:pt>
    <dgm:pt modelId="{6EC39851-A3C8-4405-B3C1-CDAF47B4E113}" type="pres">
      <dgm:prSet presAssocID="{38B19DD3-2510-43DF-A99C-C364F0E6809C}" presName="upArrow" presStyleLbl="node1" presStyleIdx="1" presStyleCnt="2" custLinFactNeighborX="-2952" custLinFactNeighborY="-1887"/>
      <dgm:spPr/>
    </dgm:pt>
    <dgm:pt modelId="{354BF8AB-666F-46AE-8ABD-AD5A22B1A5C3}" type="pres">
      <dgm:prSet presAssocID="{38B19DD3-2510-43DF-A99C-C364F0E6809C}" presName="upArrowText" presStyleLbl="revTx" presStyleIdx="1" presStyleCnt="2" custScaleX="120982">
        <dgm:presLayoutVars>
          <dgm:bulletEnabled val="1"/>
        </dgm:presLayoutVars>
      </dgm:prSet>
      <dgm:spPr/>
    </dgm:pt>
  </dgm:ptLst>
  <dgm:cxnLst>
    <dgm:cxn modelId="{A1FC7208-0066-42F4-992B-BD189F5CA530}" srcId="{7B547F27-65B8-4D5C-8C40-981CD38E3DC1}" destId="{38B19DD3-2510-43DF-A99C-C364F0E6809C}" srcOrd="1" destOrd="0" parTransId="{6ED1B9BB-582D-448E-B084-279787E7B589}" sibTransId="{F8DDC41E-7DB8-4F1B-9785-DCDE3E6328E3}"/>
    <dgm:cxn modelId="{CDF1E749-52C1-4076-AADA-66565FC96DEC}" type="presOf" srcId="{38B19DD3-2510-43DF-A99C-C364F0E6809C}" destId="{354BF8AB-666F-46AE-8ABD-AD5A22B1A5C3}" srcOrd="0" destOrd="0" presId="urn:microsoft.com/office/officeart/2005/8/layout/arrow3"/>
    <dgm:cxn modelId="{53E9506E-EFBE-41D4-8F95-92BA5E28ADE4}" srcId="{7B547F27-65B8-4D5C-8C40-981CD38E3DC1}" destId="{4446CA32-12E7-4F10-B7EB-D477DFC90165}" srcOrd="0" destOrd="0" parTransId="{C0800B41-253C-40CD-8854-5AD3D3DF5346}" sibTransId="{C9EDEF01-6F7F-4DF1-B62D-EA3F97AF355C}"/>
    <dgm:cxn modelId="{B7D13895-CD9F-414B-B1E6-4D3E07AE50A5}" type="presOf" srcId="{4446CA32-12E7-4F10-B7EB-D477DFC90165}" destId="{9CAC59A0-8B43-4078-A000-9CD64B383DCA}" srcOrd="0" destOrd="0" presId="urn:microsoft.com/office/officeart/2005/8/layout/arrow3"/>
    <dgm:cxn modelId="{258044D1-EC51-443D-9500-20872A8FE683}" type="presOf" srcId="{7B547F27-65B8-4D5C-8C40-981CD38E3DC1}" destId="{EA154EF9-5739-4174-B89A-7C0291E4A14D}" srcOrd="0" destOrd="0" presId="urn:microsoft.com/office/officeart/2005/8/layout/arrow3"/>
    <dgm:cxn modelId="{F8B113A7-569C-44A6-920F-988185CA21B5}" type="presParOf" srcId="{EA154EF9-5739-4174-B89A-7C0291E4A14D}" destId="{10653F0E-7DCC-4C71-8171-E70F7DCA4996}" srcOrd="0" destOrd="0" presId="urn:microsoft.com/office/officeart/2005/8/layout/arrow3"/>
    <dgm:cxn modelId="{DC938977-5D98-493A-87CF-EDEDA7D3C3DB}" type="presParOf" srcId="{EA154EF9-5739-4174-B89A-7C0291E4A14D}" destId="{D0EA5724-F550-4FB8-BE4D-780E508FBCD5}" srcOrd="1" destOrd="0" presId="urn:microsoft.com/office/officeart/2005/8/layout/arrow3"/>
    <dgm:cxn modelId="{EA06A598-919A-42CD-A13A-3F6B304CBE41}" type="presParOf" srcId="{EA154EF9-5739-4174-B89A-7C0291E4A14D}" destId="{9CAC59A0-8B43-4078-A000-9CD64B383DCA}" srcOrd="2" destOrd="0" presId="urn:microsoft.com/office/officeart/2005/8/layout/arrow3"/>
    <dgm:cxn modelId="{9C0393BC-0468-4308-9372-C5610BF0F6D5}" type="presParOf" srcId="{EA154EF9-5739-4174-B89A-7C0291E4A14D}" destId="{6EC39851-A3C8-4405-B3C1-CDAF47B4E113}" srcOrd="3" destOrd="0" presId="urn:microsoft.com/office/officeart/2005/8/layout/arrow3"/>
    <dgm:cxn modelId="{4209B6EA-6775-41CD-9553-A1CB0DF6DB47}" type="presParOf" srcId="{EA154EF9-5739-4174-B89A-7C0291E4A14D}" destId="{354BF8AB-666F-46AE-8ABD-AD5A22B1A5C3}"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8141A7-5FE9-478A-8A8E-47FA3853CBE9}" type="doc">
      <dgm:prSet loTypeId="urn:microsoft.com/office/officeart/2005/8/layout/cycle1" loCatId="cycle" qsTypeId="urn:microsoft.com/office/officeart/2005/8/quickstyle/simple1" qsCatId="simple" csTypeId="urn:microsoft.com/office/officeart/2005/8/colors/accent1_3" csCatId="accent1" phldr="1"/>
      <dgm:spPr/>
      <dgm:t>
        <a:bodyPr/>
        <a:lstStyle/>
        <a:p>
          <a:endParaRPr lang="en-US"/>
        </a:p>
      </dgm:t>
    </dgm:pt>
    <dgm:pt modelId="{5B24EB05-1BCB-4F74-9876-70BE73B0C338}">
      <dgm:prSet phldrT="[Text]" custT="1"/>
      <dgm:spPr/>
      <dgm:t>
        <a:bodyPr/>
        <a:lstStyle/>
        <a:p>
          <a:r>
            <a:rPr lang="id-ID" sz="1400" dirty="0">
              <a:solidFill>
                <a:schemeClr val="accent1">
                  <a:lumMod val="20000"/>
                  <a:lumOff val="80000"/>
                </a:schemeClr>
              </a:solidFill>
            </a:rPr>
            <a:t>Desain dan pengembangan</a:t>
          </a:r>
          <a:endParaRPr lang="en-US" sz="1400" dirty="0">
            <a:solidFill>
              <a:schemeClr val="accent1">
                <a:lumMod val="20000"/>
                <a:lumOff val="80000"/>
              </a:schemeClr>
            </a:solidFill>
          </a:endParaRPr>
        </a:p>
      </dgm:t>
    </dgm:pt>
    <dgm:pt modelId="{2FD97BD0-A3F1-48AE-AEB2-27F79E705588}" type="parTrans" cxnId="{74798CBF-1DAE-4EA8-AACD-19BFEEB126C6}">
      <dgm:prSet/>
      <dgm:spPr/>
      <dgm:t>
        <a:bodyPr/>
        <a:lstStyle/>
        <a:p>
          <a:endParaRPr lang="en-US"/>
        </a:p>
      </dgm:t>
    </dgm:pt>
    <dgm:pt modelId="{68C7D41F-6DAC-482D-8100-41EE03F65A27}" type="sibTrans" cxnId="{74798CBF-1DAE-4EA8-AACD-19BFEEB126C6}">
      <dgm:prSet/>
      <dgm:spPr/>
      <dgm:t>
        <a:bodyPr/>
        <a:lstStyle/>
        <a:p>
          <a:endParaRPr lang="en-US"/>
        </a:p>
      </dgm:t>
    </dgm:pt>
    <dgm:pt modelId="{4762FF06-4C80-4400-B524-5576A6B2E2EB}">
      <dgm:prSet phldrT="[Text]" custT="1"/>
      <dgm:spPr/>
      <dgm:t>
        <a:bodyPr/>
        <a:lstStyle/>
        <a:p>
          <a:r>
            <a:rPr lang="id-ID" sz="1400" dirty="0">
              <a:solidFill>
                <a:schemeClr val="accent1">
                  <a:lumMod val="20000"/>
                  <a:lumOff val="80000"/>
                </a:schemeClr>
              </a:solidFill>
            </a:rPr>
            <a:t>Riset dan pengembangan</a:t>
          </a:r>
          <a:endParaRPr lang="en-US" sz="1400" dirty="0">
            <a:solidFill>
              <a:schemeClr val="accent1">
                <a:lumMod val="20000"/>
                <a:lumOff val="80000"/>
              </a:schemeClr>
            </a:solidFill>
          </a:endParaRPr>
        </a:p>
      </dgm:t>
    </dgm:pt>
    <dgm:pt modelId="{F33E3E4A-3617-46D4-BE91-EA273E962C6A}" type="parTrans" cxnId="{5ADB0F61-8A1F-4910-B44E-FF79E90FA117}">
      <dgm:prSet/>
      <dgm:spPr/>
      <dgm:t>
        <a:bodyPr/>
        <a:lstStyle/>
        <a:p>
          <a:endParaRPr lang="en-US"/>
        </a:p>
      </dgm:t>
    </dgm:pt>
    <dgm:pt modelId="{E8BB3349-A2F0-40F2-BCFA-72C3FEA8254A}" type="sibTrans" cxnId="{5ADB0F61-8A1F-4910-B44E-FF79E90FA117}">
      <dgm:prSet/>
      <dgm:spPr/>
      <dgm:t>
        <a:bodyPr/>
        <a:lstStyle/>
        <a:p>
          <a:endParaRPr lang="en-US"/>
        </a:p>
      </dgm:t>
    </dgm:pt>
    <dgm:pt modelId="{BEF59C54-6831-4409-8DBA-064AB102DF45}">
      <dgm:prSet phldrT="[Text]" custT="1"/>
      <dgm:spPr/>
      <dgm:t>
        <a:bodyPr/>
        <a:lstStyle/>
        <a:p>
          <a:r>
            <a:rPr lang="id-ID" sz="1400" dirty="0">
              <a:solidFill>
                <a:schemeClr val="accent1">
                  <a:lumMod val="40000"/>
                  <a:lumOff val="60000"/>
                </a:schemeClr>
              </a:solidFill>
            </a:rPr>
            <a:t>Eksploratif</a:t>
          </a:r>
          <a:endParaRPr lang="en-US" sz="1400" dirty="0">
            <a:solidFill>
              <a:schemeClr val="accent1">
                <a:lumMod val="40000"/>
                <a:lumOff val="60000"/>
              </a:schemeClr>
            </a:solidFill>
          </a:endParaRPr>
        </a:p>
      </dgm:t>
    </dgm:pt>
    <dgm:pt modelId="{14DC6217-7033-45CA-9FEC-017B1CD871BE}" type="parTrans" cxnId="{5EE42548-7330-4E9F-BE61-846DFC7135B2}">
      <dgm:prSet/>
      <dgm:spPr/>
      <dgm:t>
        <a:bodyPr/>
        <a:lstStyle/>
        <a:p>
          <a:endParaRPr lang="en-US"/>
        </a:p>
      </dgm:t>
    </dgm:pt>
    <dgm:pt modelId="{13CDB5BC-50F4-499A-8BD6-2F0FCF1AB75E}" type="sibTrans" cxnId="{5EE42548-7330-4E9F-BE61-846DFC7135B2}">
      <dgm:prSet/>
      <dgm:spPr/>
      <dgm:t>
        <a:bodyPr/>
        <a:lstStyle/>
        <a:p>
          <a:endParaRPr lang="en-US"/>
        </a:p>
      </dgm:t>
    </dgm:pt>
    <dgm:pt modelId="{656659B5-D98A-4B6A-A298-38D4C56044D5}">
      <dgm:prSet phldrT="[Text]" custT="1"/>
      <dgm:spPr/>
      <dgm:t>
        <a:bodyPr/>
        <a:lstStyle/>
        <a:p>
          <a:r>
            <a:rPr lang="id-ID" sz="1400" dirty="0">
              <a:solidFill>
                <a:schemeClr val="accent1">
                  <a:lumMod val="40000"/>
                  <a:lumOff val="60000"/>
                </a:schemeClr>
              </a:solidFill>
            </a:rPr>
            <a:t>Verifikatif</a:t>
          </a:r>
          <a:endParaRPr lang="en-US" sz="1400" dirty="0">
            <a:solidFill>
              <a:schemeClr val="accent1">
                <a:lumMod val="40000"/>
                <a:lumOff val="60000"/>
              </a:schemeClr>
            </a:solidFill>
          </a:endParaRPr>
        </a:p>
      </dgm:t>
    </dgm:pt>
    <dgm:pt modelId="{6F3BB70F-A8A4-400D-9702-072F34E1A68C}" type="parTrans" cxnId="{EF8CC6A6-3DC6-4FAC-BC12-9C34078259FD}">
      <dgm:prSet/>
      <dgm:spPr/>
      <dgm:t>
        <a:bodyPr/>
        <a:lstStyle/>
        <a:p>
          <a:endParaRPr lang="en-US"/>
        </a:p>
      </dgm:t>
    </dgm:pt>
    <dgm:pt modelId="{CA6DB840-E42D-4F75-87E3-7FD52024B4D2}" type="sibTrans" cxnId="{EF8CC6A6-3DC6-4FAC-BC12-9C34078259FD}">
      <dgm:prSet/>
      <dgm:spPr/>
      <dgm:t>
        <a:bodyPr/>
        <a:lstStyle/>
        <a:p>
          <a:endParaRPr lang="en-US"/>
        </a:p>
      </dgm:t>
    </dgm:pt>
    <dgm:pt modelId="{C44607AF-4EC8-46C2-B90D-489E957A01F4}">
      <dgm:prSet phldrT="[Text]" custT="1"/>
      <dgm:spPr/>
      <dgm:t>
        <a:bodyPr/>
        <a:lstStyle/>
        <a:p>
          <a:r>
            <a:rPr lang="id-ID" sz="1400" dirty="0">
              <a:solidFill>
                <a:schemeClr val="accent1">
                  <a:lumMod val="40000"/>
                  <a:lumOff val="60000"/>
                </a:schemeClr>
              </a:solidFill>
            </a:rPr>
            <a:t>Operation Research</a:t>
          </a:r>
          <a:endParaRPr lang="en-US" sz="1400" dirty="0">
            <a:solidFill>
              <a:schemeClr val="accent1">
                <a:lumMod val="40000"/>
                <a:lumOff val="60000"/>
              </a:schemeClr>
            </a:solidFill>
          </a:endParaRPr>
        </a:p>
      </dgm:t>
    </dgm:pt>
    <dgm:pt modelId="{996BF006-D1FE-41CB-A040-DE63B286C173}" type="parTrans" cxnId="{1F3C2B20-C38D-4B5C-8E74-DE7BC7D2A85F}">
      <dgm:prSet/>
      <dgm:spPr/>
      <dgm:t>
        <a:bodyPr/>
        <a:lstStyle/>
        <a:p>
          <a:endParaRPr lang="en-US"/>
        </a:p>
      </dgm:t>
    </dgm:pt>
    <dgm:pt modelId="{78356124-B4AF-47D7-8F7A-A7D21A03D8FD}" type="sibTrans" cxnId="{1F3C2B20-C38D-4B5C-8E74-DE7BC7D2A85F}">
      <dgm:prSet/>
      <dgm:spPr/>
      <dgm:t>
        <a:bodyPr/>
        <a:lstStyle/>
        <a:p>
          <a:endParaRPr lang="en-US"/>
        </a:p>
      </dgm:t>
    </dgm:pt>
    <dgm:pt modelId="{F8E91506-B610-445F-8250-8B129BF23FC0}">
      <dgm:prSet phldrT="[Text]" custT="1"/>
      <dgm:spPr/>
      <dgm:t>
        <a:bodyPr/>
        <a:lstStyle/>
        <a:p>
          <a:r>
            <a:rPr lang="id-ID" sz="1400" dirty="0">
              <a:solidFill>
                <a:schemeClr val="accent1">
                  <a:lumMod val="40000"/>
                  <a:lumOff val="60000"/>
                </a:schemeClr>
              </a:solidFill>
            </a:rPr>
            <a:t>Riset Pasar</a:t>
          </a:r>
          <a:endParaRPr lang="en-US" sz="1400" dirty="0">
            <a:solidFill>
              <a:schemeClr val="accent1">
                <a:lumMod val="40000"/>
                <a:lumOff val="60000"/>
              </a:schemeClr>
            </a:solidFill>
          </a:endParaRPr>
        </a:p>
      </dgm:t>
    </dgm:pt>
    <dgm:pt modelId="{CA1700E1-8B86-4CF9-A66B-454516D5AECA}" type="parTrans" cxnId="{07E541CF-3C2B-451F-B7FF-5FDD780AAAC8}">
      <dgm:prSet/>
      <dgm:spPr/>
      <dgm:t>
        <a:bodyPr/>
        <a:lstStyle/>
        <a:p>
          <a:endParaRPr lang="en-US"/>
        </a:p>
      </dgm:t>
    </dgm:pt>
    <dgm:pt modelId="{72F029AB-034A-475A-B0FA-26AA2E35CC53}" type="sibTrans" cxnId="{07E541CF-3C2B-451F-B7FF-5FDD780AAAC8}">
      <dgm:prSet/>
      <dgm:spPr/>
      <dgm:t>
        <a:bodyPr/>
        <a:lstStyle/>
        <a:p>
          <a:endParaRPr lang="en-US"/>
        </a:p>
      </dgm:t>
    </dgm:pt>
    <dgm:pt modelId="{C6057E40-AE90-4E62-A0F7-7CD418384700}">
      <dgm:prSet phldrT="[Text]" custT="1"/>
      <dgm:spPr/>
      <dgm:t>
        <a:bodyPr/>
        <a:lstStyle/>
        <a:p>
          <a:r>
            <a:rPr lang="id-ID" sz="1400" dirty="0">
              <a:solidFill>
                <a:schemeClr val="accent1">
                  <a:lumMod val="40000"/>
                  <a:lumOff val="60000"/>
                </a:schemeClr>
              </a:solidFill>
            </a:rPr>
            <a:t>Riset Pemasaran</a:t>
          </a:r>
          <a:endParaRPr lang="en-US" sz="1400" dirty="0">
            <a:solidFill>
              <a:schemeClr val="accent1">
                <a:lumMod val="40000"/>
                <a:lumOff val="60000"/>
              </a:schemeClr>
            </a:solidFill>
          </a:endParaRPr>
        </a:p>
      </dgm:t>
    </dgm:pt>
    <dgm:pt modelId="{2B2EC20A-5690-42C4-8284-ABB9295B0D0D}" type="parTrans" cxnId="{035ED733-616A-4707-B387-2DDCE2668DD1}">
      <dgm:prSet/>
      <dgm:spPr/>
      <dgm:t>
        <a:bodyPr/>
        <a:lstStyle/>
        <a:p>
          <a:endParaRPr lang="en-US"/>
        </a:p>
      </dgm:t>
    </dgm:pt>
    <dgm:pt modelId="{92464F46-1132-4CD9-AAE5-7E51FDF1EFE7}" type="sibTrans" cxnId="{035ED733-616A-4707-B387-2DDCE2668DD1}">
      <dgm:prSet/>
      <dgm:spPr/>
      <dgm:t>
        <a:bodyPr/>
        <a:lstStyle/>
        <a:p>
          <a:endParaRPr lang="en-US"/>
        </a:p>
      </dgm:t>
    </dgm:pt>
    <dgm:pt modelId="{93E039CA-9AFB-4E0A-8232-B75C0AF14083}" type="pres">
      <dgm:prSet presAssocID="{728141A7-5FE9-478A-8A8E-47FA3853CBE9}" presName="cycle" presStyleCnt="0">
        <dgm:presLayoutVars>
          <dgm:dir/>
          <dgm:resizeHandles val="exact"/>
        </dgm:presLayoutVars>
      </dgm:prSet>
      <dgm:spPr/>
    </dgm:pt>
    <dgm:pt modelId="{D756075A-BAD1-4E68-8835-B9180C33B025}" type="pres">
      <dgm:prSet presAssocID="{5B24EB05-1BCB-4F74-9876-70BE73B0C338}" presName="dummy" presStyleCnt="0"/>
      <dgm:spPr/>
    </dgm:pt>
    <dgm:pt modelId="{4ECF9899-43FB-4B14-860C-1CBF0BECD599}" type="pres">
      <dgm:prSet presAssocID="{5B24EB05-1BCB-4F74-9876-70BE73B0C338}" presName="node" presStyleLbl="revTx" presStyleIdx="0" presStyleCnt="7" custScaleX="177500">
        <dgm:presLayoutVars>
          <dgm:bulletEnabled val="1"/>
        </dgm:presLayoutVars>
      </dgm:prSet>
      <dgm:spPr/>
    </dgm:pt>
    <dgm:pt modelId="{8C4F5562-BC55-4F06-BDAD-6149A10DCDBE}" type="pres">
      <dgm:prSet presAssocID="{68C7D41F-6DAC-482D-8100-41EE03F65A27}" presName="sibTrans" presStyleLbl="node1" presStyleIdx="0" presStyleCnt="7"/>
      <dgm:spPr/>
    </dgm:pt>
    <dgm:pt modelId="{A1B916B1-3960-4855-B9FB-8FF894743050}" type="pres">
      <dgm:prSet presAssocID="{4762FF06-4C80-4400-B524-5576A6B2E2EB}" presName="dummy" presStyleCnt="0"/>
      <dgm:spPr/>
    </dgm:pt>
    <dgm:pt modelId="{3AC148AC-9AAD-4839-8781-B0300463ED39}" type="pres">
      <dgm:prSet presAssocID="{4762FF06-4C80-4400-B524-5576A6B2E2EB}" presName="node" presStyleLbl="revTx" presStyleIdx="1" presStyleCnt="7" custScaleX="185907">
        <dgm:presLayoutVars>
          <dgm:bulletEnabled val="1"/>
        </dgm:presLayoutVars>
      </dgm:prSet>
      <dgm:spPr/>
    </dgm:pt>
    <dgm:pt modelId="{D6DAC9C0-EF92-4676-864F-4CE293A9C614}" type="pres">
      <dgm:prSet presAssocID="{E8BB3349-A2F0-40F2-BCFA-72C3FEA8254A}" presName="sibTrans" presStyleLbl="node1" presStyleIdx="1" presStyleCnt="7"/>
      <dgm:spPr/>
    </dgm:pt>
    <dgm:pt modelId="{BFC2A180-1D0F-478A-9A4A-CBA88EECBE0C}" type="pres">
      <dgm:prSet presAssocID="{BEF59C54-6831-4409-8DBA-064AB102DF45}" presName="dummy" presStyleCnt="0"/>
      <dgm:spPr/>
    </dgm:pt>
    <dgm:pt modelId="{9D5C89FC-736E-4176-A25B-03ABB7D0BE61}" type="pres">
      <dgm:prSet presAssocID="{BEF59C54-6831-4409-8DBA-064AB102DF45}" presName="node" presStyleLbl="revTx" presStyleIdx="2" presStyleCnt="7" custScaleX="144724">
        <dgm:presLayoutVars>
          <dgm:bulletEnabled val="1"/>
        </dgm:presLayoutVars>
      </dgm:prSet>
      <dgm:spPr/>
    </dgm:pt>
    <dgm:pt modelId="{B02756B2-1236-4D25-B9D5-8CB6262A9116}" type="pres">
      <dgm:prSet presAssocID="{13CDB5BC-50F4-499A-8BD6-2F0FCF1AB75E}" presName="sibTrans" presStyleLbl="node1" presStyleIdx="2" presStyleCnt="7"/>
      <dgm:spPr/>
    </dgm:pt>
    <dgm:pt modelId="{F4A4E2F3-0D2B-4D12-99D6-6587EE7CD029}" type="pres">
      <dgm:prSet presAssocID="{656659B5-D98A-4B6A-A298-38D4C56044D5}" presName="dummy" presStyleCnt="0"/>
      <dgm:spPr/>
    </dgm:pt>
    <dgm:pt modelId="{2F4132C0-0DC1-4E32-8878-99A48DC697AE}" type="pres">
      <dgm:prSet presAssocID="{656659B5-D98A-4B6A-A298-38D4C56044D5}" presName="node" presStyleLbl="revTx" presStyleIdx="3" presStyleCnt="7">
        <dgm:presLayoutVars>
          <dgm:bulletEnabled val="1"/>
        </dgm:presLayoutVars>
      </dgm:prSet>
      <dgm:spPr/>
    </dgm:pt>
    <dgm:pt modelId="{AD30D4A6-5088-46F2-AD4A-4EF300CAF56C}" type="pres">
      <dgm:prSet presAssocID="{CA6DB840-E42D-4F75-87E3-7FD52024B4D2}" presName="sibTrans" presStyleLbl="node1" presStyleIdx="3" presStyleCnt="7"/>
      <dgm:spPr/>
    </dgm:pt>
    <dgm:pt modelId="{7EFCAACC-70CE-4F85-98F5-791BBEE1F5ED}" type="pres">
      <dgm:prSet presAssocID="{C44607AF-4EC8-46C2-B90D-489E957A01F4}" presName="dummy" presStyleCnt="0"/>
      <dgm:spPr/>
    </dgm:pt>
    <dgm:pt modelId="{9E63884C-BDF0-4BA1-A4E9-30AB2B2CD54A}" type="pres">
      <dgm:prSet presAssocID="{C44607AF-4EC8-46C2-B90D-489E957A01F4}" presName="node" presStyleLbl="revTx" presStyleIdx="4" presStyleCnt="7" custScaleX="194628">
        <dgm:presLayoutVars>
          <dgm:bulletEnabled val="1"/>
        </dgm:presLayoutVars>
      </dgm:prSet>
      <dgm:spPr/>
    </dgm:pt>
    <dgm:pt modelId="{642B4B8F-3FA8-4E5B-B640-19854B2C1497}" type="pres">
      <dgm:prSet presAssocID="{78356124-B4AF-47D7-8F7A-A7D21A03D8FD}" presName="sibTrans" presStyleLbl="node1" presStyleIdx="4" presStyleCnt="7"/>
      <dgm:spPr/>
    </dgm:pt>
    <dgm:pt modelId="{23B8EC0F-62C7-451F-9675-ED7684EC1D1C}" type="pres">
      <dgm:prSet presAssocID="{C6057E40-AE90-4E62-A0F7-7CD418384700}" presName="dummy" presStyleCnt="0"/>
      <dgm:spPr/>
    </dgm:pt>
    <dgm:pt modelId="{58E9F5F3-C931-47CA-93A7-5502E6E73E44}" type="pres">
      <dgm:prSet presAssocID="{C6057E40-AE90-4E62-A0F7-7CD418384700}" presName="node" presStyleLbl="revTx" presStyleIdx="5" presStyleCnt="7" custScaleX="161316">
        <dgm:presLayoutVars>
          <dgm:bulletEnabled val="1"/>
        </dgm:presLayoutVars>
      </dgm:prSet>
      <dgm:spPr/>
    </dgm:pt>
    <dgm:pt modelId="{21F1D78D-9522-472A-9999-9629B1F4CC3E}" type="pres">
      <dgm:prSet presAssocID="{92464F46-1132-4CD9-AAE5-7E51FDF1EFE7}" presName="sibTrans" presStyleLbl="node1" presStyleIdx="5" presStyleCnt="7"/>
      <dgm:spPr/>
    </dgm:pt>
    <dgm:pt modelId="{E44CCD9F-B95D-4DEE-93FC-92FF9D169606}" type="pres">
      <dgm:prSet presAssocID="{F8E91506-B610-445F-8250-8B129BF23FC0}" presName="dummy" presStyleCnt="0"/>
      <dgm:spPr/>
    </dgm:pt>
    <dgm:pt modelId="{E1906589-22EF-4F20-915F-442D38A0DC28}" type="pres">
      <dgm:prSet presAssocID="{F8E91506-B610-445F-8250-8B129BF23FC0}" presName="node" presStyleLbl="revTx" presStyleIdx="6" presStyleCnt="7">
        <dgm:presLayoutVars>
          <dgm:bulletEnabled val="1"/>
        </dgm:presLayoutVars>
      </dgm:prSet>
      <dgm:spPr/>
    </dgm:pt>
    <dgm:pt modelId="{29CAC953-2377-4929-866B-BF556142B195}" type="pres">
      <dgm:prSet presAssocID="{72F029AB-034A-475A-B0FA-26AA2E35CC53}" presName="sibTrans" presStyleLbl="node1" presStyleIdx="6" presStyleCnt="7"/>
      <dgm:spPr/>
    </dgm:pt>
  </dgm:ptLst>
  <dgm:cxnLst>
    <dgm:cxn modelId="{A983DC06-A8B3-4AA4-97D4-315E7FF9D359}" type="presOf" srcId="{C44607AF-4EC8-46C2-B90D-489E957A01F4}" destId="{9E63884C-BDF0-4BA1-A4E9-30AB2B2CD54A}" srcOrd="0" destOrd="0" presId="urn:microsoft.com/office/officeart/2005/8/layout/cycle1"/>
    <dgm:cxn modelId="{8D5DA80F-30CC-4457-85B2-2C88C5644501}" type="presOf" srcId="{CA6DB840-E42D-4F75-87E3-7FD52024B4D2}" destId="{AD30D4A6-5088-46F2-AD4A-4EF300CAF56C}" srcOrd="0" destOrd="0" presId="urn:microsoft.com/office/officeart/2005/8/layout/cycle1"/>
    <dgm:cxn modelId="{364B7E11-FC43-44EE-936D-BD9426164C6B}" type="presOf" srcId="{E8BB3349-A2F0-40F2-BCFA-72C3FEA8254A}" destId="{D6DAC9C0-EF92-4676-864F-4CE293A9C614}" srcOrd="0" destOrd="0" presId="urn:microsoft.com/office/officeart/2005/8/layout/cycle1"/>
    <dgm:cxn modelId="{1F3C2B20-C38D-4B5C-8E74-DE7BC7D2A85F}" srcId="{728141A7-5FE9-478A-8A8E-47FA3853CBE9}" destId="{C44607AF-4EC8-46C2-B90D-489E957A01F4}" srcOrd="4" destOrd="0" parTransId="{996BF006-D1FE-41CB-A040-DE63B286C173}" sibTransId="{78356124-B4AF-47D7-8F7A-A7D21A03D8FD}"/>
    <dgm:cxn modelId="{9952CE21-3B9A-4FE2-8321-6071C49E89E1}" type="presOf" srcId="{F8E91506-B610-445F-8250-8B129BF23FC0}" destId="{E1906589-22EF-4F20-915F-442D38A0DC28}" srcOrd="0" destOrd="0" presId="urn:microsoft.com/office/officeart/2005/8/layout/cycle1"/>
    <dgm:cxn modelId="{035ED733-616A-4707-B387-2DDCE2668DD1}" srcId="{728141A7-5FE9-478A-8A8E-47FA3853CBE9}" destId="{C6057E40-AE90-4E62-A0F7-7CD418384700}" srcOrd="5" destOrd="0" parTransId="{2B2EC20A-5690-42C4-8284-ABB9295B0D0D}" sibTransId="{92464F46-1132-4CD9-AAE5-7E51FDF1EFE7}"/>
    <dgm:cxn modelId="{BF653239-8AF0-4631-9734-441B8BF8AB17}" type="presOf" srcId="{BEF59C54-6831-4409-8DBA-064AB102DF45}" destId="{9D5C89FC-736E-4176-A25B-03ABB7D0BE61}" srcOrd="0" destOrd="0" presId="urn:microsoft.com/office/officeart/2005/8/layout/cycle1"/>
    <dgm:cxn modelId="{5ADB0F61-8A1F-4910-B44E-FF79E90FA117}" srcId="{728141A7-5FE9-478A-8A8E-47FA3853CBE9}" destId="{4762FF06-4C80-4400-B524-5576A6B2E2EB}" srcOrd="1" destOrd="0" parTransId="{F33E3E4A-3617-46D4-BE91-EA273E962C6A}" sibTransId="{E8BB3349-A2F0-40F2-BCFA-72C3FEA8254A}"/>
    <dgm:cxn modelId="{5EE42548-7330-4E9F-BE61-846DFC7135B2}" srcId="{728141A7-5FE9-478A-8A8E-47FA3853CBE9}" destId="{BEF59C54-6831-4409-8DBA-064AB102DF45}" srcOrd="2" destOrd="0" parTransId="{14DC6217-7033-45CA-9FEC-017B1CD871BE}" sibTransId="{13CDB5BC-50F4-499A-8BD6-2F0FCF1AB75E}"/>
    <dgm:cxn modelId="{568F8C49-D61F-4948-93B5-76680D0BF477}" type="presOf" srcId="{92464F46-1132-4CD9-AAE5-7E51FDF1EFE7}" destId="{21F1D78D-9522-472A-9999-9629B1F4CC3E}" srcOrd="0" destOrd="0" presId="urn:microsoft.com/office/officeart/2005/8/layout/cycle1"/>
    <dgm:cxn modelId="{D0CB618B-AEEA-4313-9EB0-D905F58797F6}" type="presOf" srcId="{72F029AB-034A-475A-B0FA-26AA2E35CC53}" destId="{29CAC953-2377-4929-866B-BF556142B195}" srcOrd="0" destOrd="0" presId="urn:microsoft.com/office/officeart/2005/8/layout/cycle1"/>
    <dgm:cxn modelId="{A57A2294-7861-49FF-A3F1-BD59AB34EB16}" type="presOf" srcId="{13CDB5BC-50F4-499A-8BD6-2F0FCF1AB75E}" destId="{B02756B2-1236-4D25-B9D5-8CB6262A9116}" srcOrd="0" destOrd="0" presId="urn:microsoft.com/office/officeart/2005/8/layout/cycle1"/>
    <dgm:cxn modelId="{2CEE4894-FD1D-435F-B529-06F699180E13}" type="presOf" srcId="{68C7D41F-6DAC-482D-8100-41EE03F65A27}" destId="{8C4F5562-BC55-4F06-BDAD-6149A10DCDBE}" srcOrd="0" destOrd="0" presId="urn:microsoft.com/office/officeart/2005/8/layout/cycle1"/>
    <dgm:cxn modelId="{EF8CC6A6-3DC6-4FAC-BC12-9C34078259FD}" srcId="{728141A7-5FE9-478A-8A8E-47FA3853CBE9}" destId="{656659B5-D98A-4B6A-A298-38D4C56044D5}" srcOrd="3" destOrd="0" parTransId="{6F3BB70F-A8A4-400D-9702-072F34E1A68C}" sibTransId="{CA6DB840-E42D-4F75-87E3-7FD52024B4D2}"/>
    <dgm:cxn modelId="{E5929EB6-8181-48F4-853F-418F0D651E68}" type="presOf" srcId="{656659B5-D98A-4B6A-A298-38D4C56044D5}" destId="{2F4132C0-0DC1-4E32-8878-99A48DC697AE}" srcOrd="0" destOrd="0" presId="urn:microsoft.com/office/officeart/2005/8/layout/cycle1"/>
    <dgm:cxn modelId="{F3A5B5BD-FC1D-4F0A-AA60-B03CC5E0A3EE}" type="presOf" srcId="{5B24EB05-1BCB-4F74-9876-70BE73B0C338}" destId="{4ECF9899-43FB-4B14-860C-1CBF0BECD599}" srcOrd="0" destOrd="0" presId="urn:microsoft.com/office/officeart/2005/8/layout/cycle1"/>
    <dgm:cxn modelId="{74798CBF-1DAE-4EA8-AACD-19BFEEB126C6}" srcId="{728141A7-5FE9-478A-8A8E-47FA3853CBE9}" destId="{5B24EB05-1BCB-4F74-9876-70BE73B0C338}" srcOrd="0" destOrd="0" parTransId="{2FD97BD0-A3F1-48AE-AEB2-27F79E705588}" sibTransId="{68C7D41F-6DAC-482D-8100-41EE03F65A27}"/>
    <dgm:cxn modelId="{F024D7C3-59EE-4A73-88EF-A17CA3B06399}" type="presOf" srcId="{728141A7-5FE9-478A-8A8E-47FA3853CBE9}" destId="{93E039CA-9AFB-4E0A-8232-B75C0AF14083}" srcOrd="0" destOrd="0" presId="urn:microsoft.com/office/officeart/2005/8/layout/cycle1"/>
    <dgm:cxn modelId="{1EF07CC6-8200-407A-9178-86CBDBA2CB29}" type="presOf" srcId="{C6057E40-AE90-4E62-A0F7-7CD418384700}" destId="{58E9F5F3-C931-47CA-93A7-5502E6E73E44}" srcOrd="0" destOrd="0" presId="urn:microsoft.com/office/officeart/2005/8/layout/cycle1"/>
    <dgm:cxn modelId="{C24621CC-D2C5-414F-9052-3A57C6F755C3}" type="presOf" srcId="{4762FF06-4C80-4400-B524-5576A6B2E2EB}" destId="{3AC148AC-9AAD-4839-8781-B0300463ED39}" srcOrd="0" destOrd="0" presId="urn:microsoft.com/office/officeart/2005/8/layout/cycle1"/>
    <dgm:cxn modelId="{07E541CF-3C2B-451F-B7FF-5FDD780AAAC8}" srcId="{728141A7-5FE9-478A-8A8E-47FA3853CBE9}" destId="{F8E91506-B610-445F-8250-8B129BF23FC0}" srcOrd="6" destOrd="0" parTransId="{CA1700E1-8B86-4CF9-A66B-454516D5AECA}" sibTransId="{72F029AB-034A-475A-B0FA-26AA2E35CC53}"/>
    <dgm:cxn modelId="{877570E2-D655-46F3-95E2-7D002AA1E055}" type="presOf" srcId="{78356124-B4AF-47D7-8F7A-A7D21A03D8FD}" destId="{642B4B8F-3FA8-4E5B-B640-19854B2C1497}" srcOrd="0" destOrd="0" presId="urn:microsoft.com/office/officeart/2005/8/layout/cycle1"/>
    <dgm:cxn modelId="{4E232C17-3004-4094-8585-EF7FFEB4A301}" type="presParOf" srcId="{93E039CA-9AFB-4E0A-8232-B75C0AF14083}" destId="{D756075A-BAD1-4E68-8835-B9180C33B025}" srcOrd="0" destOrd="0" presId="urn:microsoft.com/office/officeart/2005/8/layout/cycle1"/>
    <dgm:cxn modelId="{3FCA3B61-8F03-4BF5-8176-5DED7FDA155C}" type="presParOf" srcId="{93E039CA-9AFB-4E0A-8232-B75C0AF14083}" destId="{4ECF9899-43FB-4B14-860C-1CBF0BECD599}" srcOrd="1" destOrd="0" presId="urn:microsoft.com/office/officeart/2005/8/layout/cycle1"/>
    <dgm:cxn modelId="{E9973A40-649C-4DB1-B773-442A45551E24}" type="presParOf" srcId="{93E039CA-9AFB-4E0A-8232-B75C0AF14083}" destId="{8C4F5562-BC55-4F06-BDAD-6149A10DCDBE}" srcOrd="2" destOrd="0" presId="urn:microsoft.com/office/officeart/2005/8/layout/cycle1"/>
    <dgm:cxn modelId="{B5F7588A-9A1B-4ECA-8D28-2D00D3722695}" type="presParOf" srcId="{93E039CA-9AFB-4E0A-8232-B75C0AF14083}" destId="{A1B916B1-3960-4855-B9FB-8FF894743050}" srcOrd="3" destOrd="0" presId="urn:microsoft.com/office/officeart/2005/8/layout/cycle1"/>
    <dgm:cxn modelId="{24DAB324-72B2-4170-B30E-05C5208F4FE1}" type="presParOf" srcId="{93E039CA-9AFB-4E0A-8232-B75C0AF14083}" destId="{3AC148AC-9AAD-4839-8781-B0300463ED39}" srcOrd="4" destOrd="0" presId="urn:microsoft.com/office/officeart/2005/8/layout/cycle1"/>
    <dgm:cxn modelId="{94AB3DED-3A6B-4764-BB9F-A09F82BF8C00}" type="presParOf" srcId="{93E039CA-9AFB-4E0A-8232-B75C0AF14083}" destId="{D6DAC9C0-EF92-4676-864F-4CE293A9C614}" srcOrd="5" destOrd="0" presId="urn:microsoft.com/office/officeart/2005/8/layout/cycle1"/>
    <dgm:cxn modelId="{B1F0725B-A6B3-4A0A-9D44-81757964D8E4}" type="presParOf" srcId="{93E039CA-9AFB-4E0A-8232-B75C0AF14083}" destId="{BFC2A180-1D0F-478A-9A4A-CBA88EECBE0C}" srcOrd="6" destOrd="0" presId="urn:microsoft.com/office/officeart/2005/8/layout/cycle1"/>
    <dgm:cxn modelId="{DED4F6D9-7DB0-4E0D-873F-78F9C2F9CB0D}" type="presParOf" srcId="{93E039CA-9AFB-4E0A-8232-B75C0AF14083}" destId="{9D5C89FC-736E-4176-A25B-03ABB7D0BE61}" srcOrd="7" destOrd="0" presId="urn:microsoft.com/office/officeart/2005/8/layout/cycle1"/>
    <dgm:cxn modelId="{8775D710-1EC5-4279-BED7-1E399E0E6E54}" type="presParOf" srcId="{93E039CA-9AFB-4E0A-8232-B75C0AF14083}" destId="{B02756B2-1236-4D25-B9D5-8CB6262A9116}" srcOrd="8" destOrd="0" presId="urn:microsoft.com/office/officeart/2005/8/layout/cycle1"/>
    <dgm:cxn modelId="{D6983670-74F7-4764-8568-EBC1A53D307F}" type="presParOf" srcId="{93E039CA-9AFB-4E0A-8232-B75C0AF14083}" destId="{F4A4E2F3-0D2B-4D12-99D6-6587EE7CD029}" srcOrd="9" destOrd="0" presId="urn:microsoft.com/office/officeart/2005/8/layout/cycle1"/>
    <dgm:cxn modelId="{13878B9D-6526-4524-815E-837540423424}" type="presParOf" srcId="{93E039CA-9AFB-4E0A-8232-B75C0AF14083}" destId="{2F4132C0-0DC1-4E32-8878-99A48DC697AE}" srcOrd="10" destOrd="0" presId="urn:microsoft.com/office/officeart/2005/8/layout/cycle1"/>
    <dgm:cxn modelId="{8F30440D-63DD-4E68-AB68-53906B5B847E}" type="presParOf" srcId="{93E039CA-9AFB-4E0A-8232-B75C0AF14083}" destId="{AD30D4A6-5088-46F2-AD4A-4EF300CAF56C}" srcOrd="11" destOrd="0" presId="urn:microsoft.com/office/officeart/2005/8/layout/cycle1"/>
    <dgm:cxn modelId="{07690654-3A4A-47B5-A853-294AE110BBC8}" type="presParOf" srcId="{93E039CA-9AFB-4E0A-8232-B75C0AF14083}" destId="{7EFCAACC-70CE-4F85-98F5-791BBEE1F5ED}" srcOrd="12" destOrd="0" presId="urn:microsoft.com/office/officeart/2005/8/layout/cycle1"/>
    <dgm:cxn modelId="{59414F32-B80C-4DA7-B837-97EED03049B7}" type="presParOf" srcId="{93E039CA-9AFB-4E0A-8232-B75C0AF14083}" destId="{9E63884C-BDF0-4BA1-A4E9-30AB2B2CD54A}" srcOrd="13" destOrd="0" presId="urn:microsoft.com/office/officeart/2005/8/layout/cycle1"/>
    <dgm:cxn modelId="{0FBC4494-24AE-4FBA-A979-70633EE270F6}" type="presParOf" srcId="{93E039CA-9AFB-4E0A-8232-B75C0AF14083}" destId="{642B4B8F-3FA8-4E5B-B640-19854B2C1497}" srcOrd="14" destOrd="0" presId="urn:microsoft.com/office/officeart/2005/8/layout/cycle1"/>
    <dgm:cxn modelId="{7FD54D01-507F-48B3-B430-27B998EE55ED}" type="presParOf" srcId="{93E039CA-9AFB-4E0A-8232-B75C0AF14083}" destId="{23B8EC0F-62C7-451F-9675-ED7684EC1D1C}" srcOrd="15" destOrd="0" presId="urn:microsoft.com/office/officeart/2005/8/layout/cycle1"/>
    <dgm:cxn modelId="{FA9D5833-4A1A-4D51-A70B-41BE5EC8893F}" type="presParOf" srcId="{93E039CA-9AFB-4E0A-8232-B75C0AF14083}" destId="{58E9F5F3-C931-47CA-93A7-5502E6E73E44}" srcOrd="16" destOrd="0" presId="urn:microsoft.com/office/officeart/2005/8/layout/cycle1"/>
    <dgm:cxn modelId="{0F45D300-EF55-40BB-8DB2-9D97EF4DD72F}" type="presParOf" srcId="{93E039CA-9AFB-4E0A-8232-B75C0AF14083}" destId="{21F1D78D-9522-472A-9999-9629B1F4CC3E}" srcOrd="17" destOrd="0" presId="urn:microsoft.com/office/officeart/2005/8/layout/cycle1"/>
    <dgm:cxn modelId="{22D2CE19-4B7B-4120-8B25-61B02E4E293D}" type="presParOf" srcId="{93E039CA-9AFB-4E0A-8232-B75C0AF14083}" destId="{E44CCD9F-B95D-4DEE-93FC-92FF9D169606}" srcOrd="18" destOrd="0" presId="urn:microsoft.com/office/officeart/2005/8/layout/cycle1"/>
    <dgm:cxn modelId="{B537F1A6-6725-4C0B-A778-97BBD8575394}" type="presParOf" srcId="{93E039CA-9AFB-4E0A-8232-B75C0AF14083}" destId="{E1906589-22EF-4F20-915F-442D38A0DC28}" srcOrd="19" destOrd="0" presId="urn:microsoft.com/office/officeart/2005/8/layout/cycle1"/>
    <dgm:cxn modelId="{AAC320D9-F1B8-4EAC-9D91-964B04B580A7}" type="presParOf" srcId="{93E039CA-9AFB-4E0A-8232-B75C0AF14083}" destId="{29CAC953-2377-4929-866B-BF556142B195}" srcOrd="20"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2209C0-568B-4568-BE37-91A0B3AB4047}"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n-US"/>
        </a:p>
      </dgm:t>
    </dgm:pt>
    <dgm:pt modelId="{54EA8CCB-EB3F-43D7-88BC-5AF121A0D0BD}">
      <dgm:prSet phldrT="[Text]"/>
      <dgm:spPr/>
      <dgm:t>
        <a:bodyPr/>
        <a:lstStyle/>
        <a:p>
          <a:r>
            <a:rPr lang="en-US" dirty="0" err="1"/>
            <a:t>Peraturan</a:t>
          </a:r>
          <a:r>
            <a:rPr lang="en-US" dirty="0"/>
            <a:t> </a:t>
          </a:r>
          <a:r>
            <a:rPr lang="en-US" dirty="0" err="1"/>
            <a:t>Menteri</a:t>
          </a:r>
          <a:r>
            <a:rPr lang="en-US" dirty="0"/>
            <a:t> </a:t>
          </a:r>
          <a:r>
            <a:rPr lang="en-US" dirty="0" err="1"/>
            <a:t>Pendidikan</a:t>
          </a:r>
          <a:r>
            <a:rPr lang="en-US" dirty="0"/>
            <a:t> </a:t>
          </a:r>
          <a:r>
            <a:rPr lang="en-US" dirty="0" err="1"/>
            <a:t>dan</a:t>
          </a:r>
          <a:r>
            <a:rPr lang="en-US" dirty="0"/>
            <a:t> </a:t>
          </a:r>
          <a:r>
            <a:rPr lang="en-US" dirty="0" err="1"/>
            <a:t>Kebudayaan</a:t>
          </a:r>
          <a:r>
            <a:rPr lang="en-US" dirty="0"/>
            <a:t> </a:t>
          </a:r>
        </a:p>
      </dgm:t>
    </dgm:pt>
    <dgm:pt modelId="{6DEA999D-A537-4440-AFCF-D6D5CA90F60D}" type="parTrans" cxnId="{B20F97D0-9365-40B6-871D-EDBF14871567}">
      <dgm:prSet/>
      <dgm:spPr/>
      <dgm:t>
        <a:bodyPr/>
        <a:lstStyle/>
        <a:p>
          <a:endParaRPr lang="en-US"/>
        </a:p>
      </dgm:t>
    </dgm:pt>
    <dgm:pt modelId="{CF452A20-A94D-471F-A3FA-B4B39CDE836C}" type="sibTrans" cxnId="{B20F97D0-9365-40B6-871D-EDBF14871567}">
      <dgm:prSet/>
      <dgm:spPr/>
      <dgm:t>
        <a:bodyPr/>
        <a:lstStyle/>
        <a:p>
          <a:endParaRPr lang="en-US"/>
        </a:p>
      </dgm:t>
    </dgm:pt>
    <dgm:pt modelId="{4DC21FC3-F6BA-4EEB-93C3-412604792EA5}">
      <dgm:prSet phldrT="[Text]"/>
      <dgm:spPr/>
      <dgm:t>
        <a:bodyPr/>
        <a:lstStyle/>
        <a:p>
          <a:r>
            <a:rPr lang="en-US" dirty="0" err="1"/>
            <a:t>Peraturan</a:t>
          </a:r>
          <a:r>
            <a:rPr lang="en-US" dirty="0"/>
            <a:t> </a:t>
          </a:r>
          <a:r>
            <a:rPr lang="en-US" dirty="0" err="1"/>
            <a:t>Menteri</a:t>
          </a:r>
          <a:r>
            <a:rPr lang="en-US" dirty="0"/>
            <a:t> </a:t>
          </a:r>
          <a:r>
            <a:rPr lang="en-US" dirty="0" err="1"/>
            <a:t>Riset</a:t>
          </a:r>
          <a:r>
            <a:rPr lang="en-US" dirty="0"/>
            <a:t>, </a:t>
          </a:r>
          <a:r>
            <a:rPr lang="en-US" dirty="0" err="1"/>
            <a:t>Teknologi</a:t>
          </a:r>
          <a:r>
            <a:rPr lang="en-US" dirty="0"/>
            <a:t>, </a:t>
          </a:r>
          <a:r>
            <a:rPr lang="en-US" dirty="0" err="1"/>
            <a:t>dan</a:t>
          </a:r>
          <a:r>
            <a:rPr lang="en-US" dirty="0"/>
            <a:t> </a:t>
          </a:r>
          <a:r>
            <a:rPr lang="en-US" dirty="0" err="1"/>
            <a:t>Pendidikan</a:t>
          </a:r>
          <a:r>
            <a:rPr lang="en-US" dirty="0"/>
            <a:t> Tinggi </a:t>
          </a:r>
        </a:p>
      </dgm:t>
    </dgm:pt>
    <dgm:pt modelId="{4B9C11E1-1437-4497-8AEE-B3FEDEC77AEE}" type="parTrans" cxnId="{F482474C-96D2-4041-997B-DF77DC9FC3FA}">
      <dgm:prSet/>
      <dgm:spPr/>
      <dgm:t>
        <a:bodyPr/>
        <a:lstStyle/>
        <a:p>
          <a:endParaRPr lang="en-US"/>
        </a:p>
      </dgm:t>
    </dgm:pt>
    <dgm:pt modelId="{A4F39F98-A19D-453E-9B22-E5F6B1DD6C3B}" type="sibTrans" cxnId="{F482474C-96D2-4041-997B-DF77DC9FC3FA}">
      <dgm:prSet/>
      <dgm:spPr/>
      <dgm:t>
        <a:bodyPr/>
        <a:lstStyle/>
        <a:p>
          <a:endParaRPr lang="en-US"/>
        </a:p>
      </dgm:t>
    </dgm:pt>
    <dgm:pt modelId="{3E8112CA-A06A-42F7-8579-D41408C86665}">
      <dgm:prSet phldrT="[Text]"/>
      <dgm:spPr/>
      <dgm:t>
        <a:bodyPr/>
        <a:lstStyle/>
        <a:p>
          <a:r>
            <a:rPr lang="en-US" dirty="0" err="1"/>
            <a:t>Peraturan</a:t>
          </a:r>
          <a:r>
            <a:rPr lang="en-US" dirty="0"/>
            <a:t> </a:t>
          </a:r>
          <a:r>
            <a:rPr lang="en-US" dirty="0" err="1"/>
            <a:t>Menteri</a:t>
          </a:r>
          <a:r>
            <a:rPr lang="en-US" dirty="0"/>
            <a:t> </a:t>
          </a:r>
          <a:r>
            <a:rPr lang="en-US" dirty="0" err="1"/>
            <a:t>Desa</a:t>
          </a:r>
          <a:r>
            <a:rPr lang="en-US" dirty="0"/>
            <a:t>, Pembangunan Daerah </a:t>
          </a:r>
          <a:r>
            <a:rPr lang="en-US" dirty="0" err="1"/>
            <a:t>Tertinggal</a:t>
          </a:r>
          <a:r>
            <a:rPr lang="en-US" dirty="0"/>
            <a:t>, </a:t>
          </a:r>
          <a:r>
            <a:rPr lang="en-US" dirty="0" err="1"/>
            <a:t>dan</a:t>
          </a:r>
          <a:r>
            <a:rPr lang="en-US" dirty="0"/>
            <a:t> </a:t>
          </a:r>
          <a:r>
            <a:rPr lang="en-US" dirty="0" err="1"/>
            <a:t>Transmigrasi</a:t>
          </a:r>
          <a:r>
            <a:rPr lang="en-US" dirty="0"/>
            <a:t> </a:t>
          </a:r>
        </a:p>
      </dgm:t>
    </dgm:pt>
    <dgm:pt modelId="{F24911DF-F1FE-413F-A711-C7BE6E651715}" type="parTrans" cxnId="{2B277229-1505-4AB2-A6FC-5FD130A95B8E}">
      <dgm:prSet/>
      <dgm:spPr/>
      <dgm:t>
        <a:bodyPr/>
        <a:lstStyle/>
        <a:p>
          <a:endParaRPr lang="en-US"/>
        </a:p>
      </dgm:t>
    </dgm:pt>
    <dgm:pt modelId="{CDC07E0A-E9DF-4BFC-97DF-E652572034B9}" type="sibTrans" cxnId="{2B277229-1505-4AB2-A6FC-5FD130A95B8E}">
      <dgm:prSet/>
      <dgm:spPr/>
      <dgm:t>
        <a:bodyPr/>
        <a:lstStyle/>
        <a:p>
          <a:endParaRPr lang="en-US"/>
        </a:p>
      </dgm:t>
    </dgm:pt>
    <dgm:pt modelId="{7C011B29-8C82-4DBF-AF7E-0FAB7D2E1A6B}">
      <dgm:prSet phldrT="[Text]"/>
      <dgm:spPr/>
      <dgm:t>
        <a:bodyPr/>
        <a:lstStyle/>
        <a:p>
          <a:r>
            <a:rPr lang="en-US" dirty="0"/>
            <a:t>Surat </a:t>
          </a:r>
          <a:r>
            <a:rPr lang="en-US" dirty="0" err="1"/>
            <a:t>Edaran</a:t>
          </a:r>
          <a:r>
            <a:rPr lang="en-US" dirty="0"/>
            <a:t> </a:t>
          </a:r>
          <a:r>
            <a:rPr lang="en-US" dirty="0" err="1"/>
            <a:t>Ditjen</a:t>
          </a:r>
          <a:r>
            <a:rPr lang="en-US" dirty="0"/>
            <a:t> </a:t>
          </a:r>
          <a:r>
            <a:rPr lang="en-US" dirty="0" err="1"/>
            <a:t>Imigrasi</a:t>
          </a:r>
          <a:r>
            <a:rPr lang="en-US" dirty="0"/>
            <a:t> </a:t>
          </a:r>
        </a:p>
      </dgm:t>
    </dgm:pt>
    <dgm:pt modelId="{61D79BFD-9BB2-48B4-8CDC-8226D10187E0}" type="parTrans" cxnId="{7215645D-D814-41AE-92B3-9980F9CFB847}">
      <dgm:prSet/>
      <dgm:spPr/>
      <dgm:t>
        <a:bodyPr/>
        <a:lstStyle/>
        <a:p>
          <a:endParaRPr lang="en-US"/>
        </a:p>
      </dgm:t>
    </dgm:pt>
    <dgm:pt modelId="{3214CB3A-E961-4855-A3CA-9AB9D5D066CE}" type="sibTrans" cxnId="{7215645D-D814-41AE-92B3-9980F9CFB847}">
      <dgm:prSet/>
      <dgm:spPr/>
      <dgm:t>
        <a:bodyPr/>
        <a:lstStyle/>
        <a:p>
          <a:endParaRPr lang="en-US"/>
        </a:p>
      </dgm:t>
    </dgm:pt>
    <dgm:pt modelId="{4FD7771B-E916-40B1-B294-5FCFDD193B4E}">
      <dgm:prSet phldrT="[Text]"/>
      <dgm:spPr/>
      <dgm:t>
        <a:bodyPr/>
        <a:lstStyle/>
        <a:p>
          <a:r>
            <a:rPr lang="en-US" dirty="0" err="1"/>
            <a:t>Peraturan</a:t>
          </a:r>
          <a:r>
            <a:rPr lang="en-US" dirty="0"/>
            <a:t> </a:t>
          </a:r>
          <a:r>
            <a:rPr lang="en-US" dirty="0" err="1"/>
            <a:t>Rektor</a:t>
          </a:r>
          <a:r>
            <a:rPr lang="en-US" dirty="0"/>
            <a:t> </a:t>
          </a:r>
          <a:r>
            <a:rPr lang="en-US" dirty="0" err="1"/>
            <a:t>Universitas</a:t>
          </a:r>
          <a:r>
            <a:rPr lang="en-US" dirty="0"/>
            <a:t> </a:t>
          </a:r>
          <a:r>
            <a:rPr lang="en-US" dirty="0" err="1"/>
            <a:t>Sebelas</a:t>
          </a:r>
          <a:r>
            <a:rPr lang="en-US" dirty="0"/>
            <a:t> </a:t>
          </a:r>
          <a:r>
            <a:rPr lang="en-US" dirty="0" err="1"/>
            <a:t>Maret</a:t>
          </a:r>
          <a:r>
            <a:rPr lang="en-US" dirty="0"/>
            <a:t> </a:t>
          </a:r>
        </a:p>
      </dgm:t>
    </dgm:pt>
    <dgm:pt modelId="{EDF660E8-578A-403C-B466-784648281E45}" type="parTrans" cxnId="{7DE455DB-0EB1-462F-9BC2-6E968F544653}">
      <dgm:prSet/>
      <dgm:spPr/>
      <dgm:t>
        <a:bodyPr/>
        <a:lstStyle/>
        <a:p>
          <a:endParaRPr lang="en-US"/>
        </a:p>
      </dgm:t>
    </dgm:pt>
    <dgm:pt modelId="{1EE86051-EEB6-470D-AA96-3AF0761EED58}" type="sibTrans" cxnId="{7DE455DB-0EB1-462F-9BC2-6E968F544653}">
      <dgm:prSet/>
      <dgm:spPr/>
      <dgm:t>
        <a:bodyPr/>
        <a:lstStyle/>
        <a:p>
          <a:endParaRPr lang="en-US"/>
        </a:p>
      </dgm:t>
    </dgm:pt>
    <dgm:pt modelId="{B07B9EC4-E2C5-4E96-9258-4999250170C8}">
      <dgm:prSet phldrT="[Text]"/>
      <dgm:spPr/>
      <dgm:t>
        <a:bodyPr/>
        <a:lstStyle/>
        <a:p>
          <a:r>
            <a:rPr lang="en-US" dirty="0"/>
            <a:t>Surat </a:t>
          </a:r>
          <a:r>
            <a:rPr lang="en-US" dirty="0" err="1"/>
            <a:t>Keputusan</a:t>
          </a:r>
          <a:r>
            <a:rPr lang="en-US" dirty="0"/>
            <a:t> </a:t>
          </a:r>
          <a:r>
            <a:rPr lang="en-US" dirty="0" err="1"/>
            <a:t>Rektor</a:t>
          </a:r>
          <a:r>
            <a:rPr lang="en-US" dirty="0"/>
            <a:t> </a:t>
          </a:r>
          <a:r>
            <a:rPr lang="en-US" dirty="0" err="1"/>
            <a:t>Universitas</a:t>
          </a:r>
          <a:r>
            <a:rPr lang="en-US" dirty="0"/>
            <a:t> </a:t>
          </a:r>
          <a:r>
            <a:rPr lang="en-US" dirty="0" err="1"/>
            <a:t>Sebelas</a:t>
          </a:r>
          <a:r>
            <a:rPr lang="en-US" dirty="0"/>
            <a:t> </a:t>
          </a:r>
          <a:r>
            <a:rPr lang="en-US" dirty="0" err="1"/>
            <a:t>Maret</a:t>
          </a:r>
          <a:r>
            <a:rPr lang="en-US" dirty="0"/>
            <a:t> </a:t>
          </a:r>
        </a:p>
      </dgm:t>
    </dgm:pt>
    <dgm:pt modelId="{A11157B9-83C8-49E7-BFE7-1F1A70DB266D}" type="parTrans" cxnId="{8C28CE70-AAFE-4427-B192-FFCA2B2E0609}">
      <dgm:prSet/>
      <dgm:spPr/>
      <dgm:t>
        <a:bodyPr/>
        <a:lstStyle/>
        <a:p>
          <a:endParaRPr lang="en-US"/>
        </a:p>
      </dgm:t>
    </dgm:pt>
    <dgm:pt modelId="{8A2ED3E5-1162-4220-A46D-6EB4C1FDA939}" type="sibTrans" cxnId="{8C28CE70-AAFE-4427-B192-FFCA2B2E0609}">
      <dgm:prSet/>
      <dgm:spPr/>
      <dgm:t>
        <a:bodyPr/>
        <a:lstStyle/>
        <a:p>
          <a:endParaRPr lang="en-US"/>
        </a:p>
      </dgm:t>
    </dgm:pt>
    <dgm:pt modelId="{EA2D030B-8F10-49CC-9F40-8E0A0CBFE8CB}" type="pres">
      <dgm:prSet presAssocID="{152209C0-568B-4568-BE37-91A0B3AB4047}" presName="cycle" presStyleCnt="0">
        <dgm:presLayoutVars>
          <dgm:dir/>
          <dgm:resizeHandles val="exact"/>
        </dgm:presLayoutVars>
      </dgm:prSet>
      <dgm:spPr/>
    </dgm:pt>
    <dgm:pt modelId="{F3E0475D-40D6-4E35-B8D8-D6E05F9912FF}" type="pres">
      <dgm:prSet presAssocID="{54EA8CCB-EB3F-43D7-88BC-5AF121A0D0BD}" presName="node" presStyleLbl="node1" presStyleIdx="0" presStyleCnt="6">
        <dgm:presLayoutVars>
          <dgm:bulletEnabled val="1"/>
        </dgm:presLayoutVars>
      </dgm:prSet>
      <dgm:spPr/>
    </dgm:pt>
    <dgm:pt modelId="{C5BC5163-E6CC-4617-9435-342378206648}" type="pres">
      <dgm:prSet presAssocID="{54EA8CCB-EB3F-43D7-88BC-5AF121A0D0BD}" presName="spNode" presStyleCnt="0"/>
      <dgm:spPr/>
    </dgm:pt>
    <dgm:pt modelId="{6B664926-5610-48C3-93A8-F897E778738D}" type="pres">
      <dgm:prSet presAssocID="{CF452A20-A94D-471F-A3FA-B4B39CDE836C}" presName="sibTrans" presStyleLbl="sibTrans1D1" presStyleIdx="0" presStyleCnt="6"/>
      <dgm:spPr/>
    </dgm:pt>
    <dgm:pt modelId="{CACE1318-2A32-48DE-901E-6B31551A2782}" type="pres">
      <dgm:prSet presAssocID="{4DC21FC3-F6BA-4EEB-93C3-412604792EA5}" presName="node" presStyleLbl="node1" presStyleIdx="1" presStyleCnt="6">
        <dgm:presLayoutVars>
          <dgm:bulletEnabled val="1"/>
        </dgm:presLayoutVars>
      </dgm:prSet>
      <dgm:spPr/>
    </dgm:pt>
    <dgm:pt modelId="{D126EDFF-84C0-4A55-B54F-9434C235F74B}" type="pres">
      <dgm:prSet presAssocID="{4DC21FC3-F6BA-4EEB-93C3-412604792EA5}" presName="spNode" presStyleCnt="0"/>
      <dgm:spPr/>
    </dgm:pt>
    <dgm:pt modelId="{AFB0C43C-43EB-4017-9598-435433DE0E26}" type="pres">
      <dgm:prSet presAssocID="{A4F39F98-A19D-453E-9B22-E5F6B1DD6C3B}" presName="sibTrans" presStyleLbl="sibTrans1D1" presStyleIdx="1" presStyleCnt="6"/>
      <dgm:spPr/>
    </dgm:pt>
    <dgm:pt modelId="{8CC30292-1D8B-4E57-BE67-8B9B428383B8}" type="pres">
      <dgm:prSet presAssocID="{3E8112CA-A06A-42F7-8579-D41408C86665}" presName="node" presStyleLbl="node1" presStyleIdx="2" presStyleCnt="6">
        <dgm:presLayoutVars>
          <dgm:bulletEnabled val="1"/>
        </dgm:presLayoutVars>
      </dgm:prSet>
      <dgm:spPr/>
    </dgm:pt>
    <dgm:pt modelId="{E57A501A-781C-4C90-99B3-2E9B910B7C8D}" type="pres">
      <dgm:prSet presAssocID="{3E8112CA-A06A-42F7-8579-D41408C86665}" presName="spNode" presStyleCnt="0"/>
      <dgm:spPr/>
    </dgm:pt>
    <dgm:pt modelId="{633A6048-68D0-4418-A06F-8F59127B81C7}" type="pres">
      <dgm:prSet presAssocID="{CDC07E0A-E9DF-4BFC-97DF-E652572034B9}" presName="sibTrans" presStyleLbl="sibTrans1D1" presStyleIdx="2" presStyleCnt="6"/>
      <dgm:spPr/>
    </dgm:pt>
    <dgm:pt modelId="{B071E87C-BEA9-47B4-B509-515E19E15529}" type="pres">
      <dgm:prSet presAssocID="{7C011B29-8C82-4DBF-AF7E-0FAB7D2E1A6B}" presName="node" presStyleLbl="node1" presStyleIdx="3" presStyleCnt="6">
        <dgm:presLayoutVars>
          <dgm:bulletEnabled val="1"/>
        </dgm:presLayoutVars>
      </dgm:prSet>
      <dgm:spPr/>
    </dgm:pt>
    <dgm:pt modelId="{FC0F6716-2D25-48E8-9D74-A34F8A835689}" type="pres">
      <dgm:prSet presAssocID="{7C011B29-8C82-4DBF-AF7E-0FAB7D2E1A6B}" presName="spNode" presStyleCnt="0"/>
      <dgm:spPr/>
    </dgm:pt>
    <dgm:pt modelId="{7E8E37A2-9486-4364-8538-767C5844DF8D}" type="pres">
      <dgm:prSet presAssocID="{3214CB3A-E961-4855-A3CA-9AB9D5D066CE}" presName="sibTrans" presStyleLbl="sibTrans1D1" presStyleIdx="3" presStyleCnt="6"/>
      <dgm:spPr/>
    </dgm:pt>
    <dgm:pt modelId="{142D8639-F9F3-400A-A960-1B0A169A1D3F}" type="pres">
      <dgm:prSet presAssocID="{4FD7771B-E916-40B1-B294-5FCFDD193B4E}" presName="node" presStyleLbl="node1" presStyleIdx="4" presStyleCnt="6">
        <dgm:presLayoutVars>
          <dgm:bulletEnabled val="1"/>
        </dgm:presLayoutVars>
      </dgm:prSet>
      <dgm:spPr/>
    </dgm:pt>
    <dgm:pt modelId="{6B14A387-39DE-463D-AFA1-6539F7CF28FE}" type="pres">
      <dgm:prSet presAssocID="{4FD7771B-E916-40B1-B294-5FCFDD193B4E}" presName="spNode" presStyleCnt="0"/>
      <dgm:spPr/>
    </dgm:pt>
    <dgm:pt modelId="{8B598358-363D-4EC2-A530-6AF19706599B}" type="pres">
      <dgm:prSet presAssocID="{1EE86051-EEB6-470D-AA96-3AF0761EED58}" presName="sibTrans" presStyleLbl="sibTrans1D1" presStyleIdx="4" presStyleCnt="6"/>
      <dgm:spPr/>
    </dgm:pt>
    <dgm:pt modelId="{135AD627-3B7F-4A5E-8D84-07FA8E877352}" type="pres">
      <dgm:prSet presAssocID="{B07B9EC4-E2C5-4E96-9258-4999250170C8}" presName="node" presStyleLbl="node1" presStyleIdx="5" presStyleCnt="6">
        <dgm:presLayoutVars>
          <dgm:bulletEnabled val="1"/>
        </dgm:presLayoutVars>
      </dgm:prSet>
      <dgm:spPr/>
    </dgm:pt>
    <dgm:pt modelId="{BE3418ED-743C-4658-9AF3-02E0DB0F7303}" type="pres">
      <dgm:prSet presAssocID="{B07B9EC4-E2C5-4E96-9258-4999250170C8}" presName="spNode" presStyleCnt="0"/>
      <dgm:spPr/>
    </dgm:pt>
    <dgm:pt modelId="{074BACE4-2B15-44EF-B355-FCB8B7CE9344}" type="pres">
      <dgm:prSet presAssocID="{8A2ED3E5-1162-4220-A46D-6EB4C1FDA939}" presName="sibTrans" presStyleLbl="sibTrans1D1" presStyleIdx="5" presStyleCnt="6"/>
      <dgm:spPr/>
    </dgm:pt>
  </dgm:ptLst>
  <dgm:cxnLst>
    <dgm:cxn modelId="{A576FC16-3A56-440A-A437-694EAEBFC19F}" type="presOf" srcId="{3E8112CA-A06A-42F7-8579-D41408C86665}" destId="{8CC30292-1D8B-4E57-BE67-8B9B428383B8}" srcOrd="0" destOrd="0" presId="urn:microsoft.com/office/officeart/2005/8/layout/cycle5"/>
    <dgm:cxn modelId="{B3260527-5D17-4622-94F2-DC60FEE90586}" type="presOf" srcId="{A4F39F98-A19D-453E-9B22-E5F6B1DD6C3B}" destId="{AFB0C43C-43EB-4017-9598-435433DE0E26}" srcOrd="0" destOrd="0" presId="urn:microsoft.com/office/officeart/2005/8/layout/cycle5"/>
    <dgm:cxn modelId="{2B277229-1505-4AB2-A6FC-5FD130A95B8E}" srcId="{152209C0-568B-4568-BE37-91A0B3AB4047}" destId="{3E8112CA-A06A-42F7-8579-D41408C86665}" srcOrd="2" destOrd="0" parTransId="{F24911DF-F1FE-413F-A711-C7BE6E651715}" sibTransId="{CDC07E0A-E9DF-4BFC-97DF-E652572034B9}"/>
    <dgm:cxn modelId="{F594AF5C-4F6D-4527-83BD-0C15EB6B6705}" type="presOf" srcId="{54EA8CCB-EB3F-43D7-88BC-5AF121A0D0BD}" destId="{F3E0475D-40D6-4E35-B8D8-D6E05F9912FF}" srcOrd="0" destOrd="0" presId="urn:microsoft.com/office/officeart/2005/8/layout/cycle5"/>
    <dgm:cxn modelId="{7215645D-D814-41AE-92B3-9980F9CFB847}" srcId="{152209C0-568B-4568-BE37-91A0B3AB4047}" destId="{7C011B29-8C82-4DBF-AF7E-0FAB7D2E1A6B}" srcOrd="3" destOrd="0" parTransId="{61D79BFD-9BB2-48B4-8CDC-8226D10187E0}" sibTransId="{3214CB3A-E961-4855-A3CA-9AB9D5D066CE}"/>
    <dgm:cxn modelId="{94BC2766-CAEF-4C73-8DDB-7334A80455FA}" type="presOf" srcId="{CF452A20-A94D-471F-A3FA-B4B39CDE836C}" destId="{6B664926-5610-48C3-93A8-F897E778738D}" srcOrd="0" destOrd="0" presId="urn:microsoft.com/office/officeart/2005/8/layout/cycle5"/>
    <dgm:cxn modelId="{F482474C-96D2-4041-997B-DF77DC9FC3FA}" srcId="{152209C0-568B-4568-BE37-91A0B3AB4047}" destId="{4DC21FC3-F6BA-4EEB-93C3-412604792EA5}" srcOrd="1" destOrd="0" parTransId="{4B9C11E1-1437-4497-8AEE-B3FEDEC77AEE}" sibTransId="{A4F39F98-A19D-453E-9B22-E5F6B1DD6C3B}"/>
    <dgm:cxn modelId="{8C28CE70-AAFE-4427-B192-FFCA2B2E0609}" srcId="{152209C0-568B-4568-BE37-91A0B3AB4047}" destId="{B07B9EC4-E2C5-4E96-9258-4999250170C8}" srcOrd="5" destOrd="0" parTransId="{A11157B9-83C8-49E7-BFE7-1F1A70DB266D}" sibTransId="{8A2ED3E5-1162-4220-A46D-6EB4C1FDA939}"/>
    <dgm:cxn modelId="{2376C352-4EF8-416B-8B69-23681CAF456C}" type="presOf" srcId="{CDC07E0A-E9DF-4BFC-97DF-E652572034B9}" destId="{633A6048-68D0-4418-A06F-8F59127B81C7}" srcOrd="0" destOrd="0" presId="urn:microsoft.com/office/officeart/2005/8/layout/cycle5"/>
    <dgm:cxn modelId="{B8FF4B54-C453-4DD4-92E7-869F712CD973}" type="presOf" srcId="{152209C0-568B-4568-BE37-91A0B3AB4047}" destId="{EA2D030B-8F10-49CC-9F40-8E0A0CBFE8CB}" srcOrd="0" destOrd="0" presId="urn:microsoft.com/office/officeart/2005/8/layout/cycle5"/>
    <dgm:cxn modelId="{6FABC97D-B220-4551-80DE-FDCA87040567}" type="presOf" srcId="{8A2ED3E5-1162-4220-A46D-6EB4C1FDA939}" destId="{074BACE4-2B15-44EF-B355-FCB8B7CE9344}" srcOrd="0" destOrd="0" presId="urn:microsoft.com/office/officeart/2005/8/layout/cycle5"/>
    <dgm:cxn modelId="{EC79528D-9A24-4DBA-8200-2940491D6374}" type="presOf" srcId="{1EE86051-EEB6-470D-AA96-3AF0761EED58}" destId="{8B598358-363D-4EC2-A530-6AF19706599B}" srcOrd="0" destOrd="0" presId="urn:microsoft.com/office/officeart/2005/8/layout/cycle5"/>
    <dgm:cxn modelId="{ADE7F89E-AB81-4EF1-A80A-6B84B235F6E0}" type="presOf" srcId="{4FD7771B-E916-40B1-B294-5FCFDD193B4E}" destId="{142D8639-F9F3-400A-A960-1B0A169A1D3F}" srcOrd="0" destOrd="0" presId="urn:microsoft.com/office/officeart/2005/8/layout/cycle5"/>
    <dgm:cxn modelId="{CED10CA5-61B7-470B-A274-F74A358401C9}" type="presOf" srcId="{B07B9EC4-E2C5-4E96-9258-4999250170C8}" destId="{135AD627-3B7F-4A5E-8D84-07FA8E877352}" srcOrd="0" destOrd="0" presId="urn:microsoft.com/office/officeart/2005/8/layout/cycle5"/>
    <dgm:cxn modelId="{76306BAC-68BB-4AB2-9EAC-5E887754DE53}" type="presOf" srcId="{4DC21FC3-F6BA-4EEB-93C3-412604792EA5}" destId="{CACE1318-2A32-48DE-901E-6B31551A2782}" srcOrd="0" destOrd="0" presId="urn:microsoft.com/office/officeart/2005/8/layout/cycle5"/>
    <dgm:cxn modelId="{B20F97D0-9365-40B6-871D-EDBF14871567}" srcId="{152209C0-568B-4568-BE37-91A0B3AB4047}" destId="{54EA8CCB-EB3F-43D7-88BC-5AF121A0D0BD}" srcOrd="0" destOrd="0" parTransId="{6DEA999D-A537-4440-AFCF-D6D5CA90F60D}" sibTransId="{CF452A20-A94D-471F-A3FA-B4B39CDE836C}"/>
    <dgm:cxn modelId="{D0D908D6-D7E2-452A-9068-A5F6AF0F75CF}" type="presOf" srcId="{7C011B29-8C82-4DBF-AF7E-0FAB7D2E1A6B}" destId="{B071E87C-BEA9-47B4-B509-515E19E15529}" srcOrd="0" destOrd="0" presId="urn:microsoft.com/office/officeart/2005/8/layout/cycle5"/>
    <dgm:cxn modelId="{7DE455DB-0EB1-462F-9BC2-6E968F544653}" srcId="{152209C0-568B-4568-BE37-91A0B3AB4047}" destId="{4FD7771B-E916-40B1-B294-5FCFDD193B4E}" srcOrd="4" destOrd="0" parTransId="{EDF660E8-578A-403C-B466-784648281E45}" sibTransId="{1EE86051-EEB6-470D-AA96-3AF0761EED58}"/>
    <dgm:cxn modelId="{F8A9CEFC-8165-4D59-929E-2660EDE76B82}" type="presOf" srcId="{3214CB3A-E961-4855-A3CA-9AB9D5D066CE}" destId="{7E8E37A2-9486-4364-8538-767C5844DF8D}" srcOrd="0" destOrd="0" presId="urn:microsoft.com/office/officeart/2005/8/layout/cycle5"/>
    <dgm:cxn modelId="{E2A052ED-94DC-4CF9-8902-38E78A4ADB70}" type="presParOf" srcId="{EA2D030B-8F10-49CC-9F40-8E0A0CBFE8CB}" destId="{F3E0475D-40D6-4E35-B8D8-D6E05F9912FF}" srcOrd="0" destOrd="0" presId="urn:microsoft.com/office/officeart/2005/8/layout/cycle5"/>
    <dgm:cxn modelId="{02BF947D-B05E-4772-BCDF-6915E5A450A4}" type="presParOf" srcId="{EA2D030B-8F10-49CC-9F40-8E0A0CBFE8CB}" destId="{C5BC5163-E6CC-4617-9435-342378206648}" srcOrd="1" destOrd="0" presId="urn:microsoft.com/office/officeart/2005/8/layout/cycle5"/>
    <dgm:cxn modelId="{9FD9186D-09B1-41B3-AD63-8BD476B8002F}" type="presParOf" srcId="{EA2D030B-8F10-49CC-9F40-8E0A0CBFE8CB}" destId="{6B664926-5610-48C3-93A8-F897E778738D}" srcOrd="2" destOrd="0" presId="urn:microsoft.com/office/officeart/2005/8/layout/cycle5"/>
    <dgm:cxn modelId="{F140BC3B-896D-4092-9EDA-ECAEBD7A2231}" type="presParOf" srcId="{EA2D030B-8F10-49CC-9F40-8E0A0CBFE8CB}" destId="{CACE1318-2A32-48DE-901E-6B31551A2782}" srcOrd="3" destOrd="0" presId="urn:microsoft.com/office/officeart/2005/8/layout/cycle5"/>
    <dgm:cxn modelId="{19FD957C-8474-4278-B397-AE1E3F7D0951}" type="presParOf" srcId="{EA2D030B-8F10-49CC-9F40-8E0A0CBFE8CB}" destId="{D126EDFF-84C0-4A55-B54F-9434C235F74B}" srcOrd="4" destOrd="0" presId="urn:microsoft.com/office/officeart/2005/8/layout/cycle5"/>
    <dgm:cxn modelId="{CA9511A6-0009-4403-BD1E-18711CEC9EED}" type="presParOf" srcId="{EA2D030B-8F10-49CC-9F40-8E0A0CBFE8CB}" destId="{AFB0C43C-43EB-4017-9598-435433DE0E26}" srcOrd="5" destOrd="0" presId="urn:microsoft.com/office/officeart/2005/8/layout/cycle5"/>
    <dgm:cxn modelId="{37B59B63-E8C6-4EE5-ADE5-43DF85C59710}" type="presParOf" srcId="{EA2D030B-8F10-49CC-9F40-8E0A0CBFE8CB}" destId="{8CC30292-1D8B-4E57-BE67-8B9B428383B8}" srcOrd="6" destOrd="0" presId="urn:microsoft.com/office/officeart/2005/8/layout/cycle5"/>
    <dgm:cxn modelId="{ED9E9D84-FE37-4F9D-B914-3B6D5B02136F}" type="presParOf" srcId="{EA2D030B-8F10-49CC-9F40-8E0A0CBFE8CB}" destId="{E57A501A-781C-4C90-99B3-2E9B910B7C8D}" srcOrd="7" destOrd="0" presId="urn:microsoft.com/office/officeart/2005/8/layout/cycle5"/>
    <dgm:cxn modelId="{50E4619D-4EE4-4600-86C5-6D0135657493}" type="presParOf" srcId="{EA2D030B-8F10-49CC-9F40-8E0A0CBFE8CB}" destId="{633A6048-68D0-4418-A06F-8F59127B81C7}" srcOrd="8" destOrd="0" presId="urn:microsoft.com/office/officeart/2005/8/layout/cycle5"/>
    <dgm:cxn modelId="{4E8AC9FE-D931-49D9-9A6B-ADBCE63BA499}" type="presParOf" srcId="{EA2D030B-8F10-49CC-9F40-8E0A0CBFE8CB}" destId="{B071E87C-BEA9-47B4-B509-515E19E15529}" srcOrd="9" destOrd="0" presId="urn:microsoft.com/office/officeart/2005/8/layout/cycle5"/>
    <dgm:cxn modelId="{E6615ACC-0753-4ADA-8B78-5B2DBAACCCCF}" type="presParOf" srcId="{EA2D030B-8F10-49CC-9F40-8E0A0CBFE8CB}" destId="{FC0F6716-2D25-48E8-9D74-A34F8A835689}" srcOrd="10" destOrd="0" presId="urn:microsoft.com/office/officeart/2005/8/layout/cycle5"/>
    <dgm:cxn modelId="{544A1C5F-121F-44C8-9294-F4C3FF5DFC4E}" type="presParOf" srcId="{EA2D030B-8F10-49CC-9F40-8E0A0CBFE8CB}" destId="{7E8E37A2-9486-4364-8538-767C5844DF8D}" srcOrd="11" destOrd="0" presId="urn:microsoft.com/office/officeart/2005/8/layout/cycle5"/>
    <dgm:cxn modelId="{AA161531-1ADE-4B7F-9185-8FEAE5275D1E}" type="presParOf" srcId="{EA2D030B-8F10-49CC-9F40-8E0A0CBFE8CB}" destId="{142D8639-F9F3-400A-A960-1B0A169A1D3F}" srcOrd="12" destOrd="0" presId="urn:microsoft.com/office/officeart/2005/8/layout/cycle5"/>
    <dgm:cxn modelId="{27D1FD59-EE58-4232-BEC1-F3A3EF990193}" type="presParOf" srcId="{EA2D030B-8F10-49CC-9F40-8E0A0CBFE8CB}" destId="{6B14A387-39DE-463D-AFA1-6539F7CF28FE}" srcOrd="13" destOrd="0" presId="urn:microsoft.com/office/officeart/2005/8/layout/cycle5"/>
    <dgm:cxn modelId="{974254FF-9B0A-47A9-B404-37ED3C310630}" type="presParOf" srcId="{EA2D030B-8F10-49CC-9F40-8E0A0CBFE8CB}" destId="{8B598358-363D-4EC2-A530-6AF19706599B}" srcOrd="14" destOrd="0" presId="urn:microsoft.com/office/officeart/2005/8/layout/cycle5"/>
    <dgm:cxn modelId="{14CCE6EE-1EC1-4832-BCE5-D2473A59253C}" type="presParOf" srcId="{EA2D030B-8F10-49CC-9F40-8E0A0CBFE8CB}" destId="{135AD627-3B7F-4A5E-8D84-07FA8E877352}" srcOrd="15" destOrd="0" presId="urn:microsoft.com/office/officeart/2005/8/layout/cycle5"/>
    <dgm:cxn modelId="{01D12371-EE21-480D-9447-3B243F2AE1F4}" type="presParOf" srcId="{EA2D030B-8F10-49CC-9F40-8E0A0CBFE8CB}" destId="{BE3418ED-743C-4658-9AF3-02E0DB0F7303}" srcOrd="16" destOrd="0" presId="urn:microsoft.com/office/officeart/2005/8/layout/cycle5"/>
    <dgm:cxn modelId="{179B74ED-F3CE-4B2C-98A1-5182A3635F3A}" type="presParOf" srcId="{EA2D030B-8F10-49CC-9F40-8E0A0CBFE8CB}" destId="{074BACE4-2B15-44EF-B355-FCB8B7CE9344}" srcOrd="17"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17C0E0-DEEF-4A81-B738-E61828FDF940}"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n-US"/>
        </a:p>
      </dgm:t>
    </dgm:pt>
    <dgm:pt modelId="{C2EC5341-CE6D-4626-85F0-2617F3B9D3B7}">
      <dgm:prSet phldrT="[Text]"/>
      <dgm:spPr/>
      <dgm:t>
        <a:bodyPr/>
        <a:lstStyle/>
        <a:p>
          <a:r>
            <a:rPr lang="en-US" dirty="0"/>
            <a:t>PERTUKARAN MAHASISWA</a:t>
          </a:r>
        </a:p>
      </dgm:t>
    </dgm:pt>
    <dgm:pt modelId="{D4C11A0B-33AE-414C-B2D5-05958A4591C9}" type="parTrans" cxnId="{CAF4718F-57D6-48AC-90EC-EC54895FDA04}">
      <dgm:prSet/>
      <dgm:spPr/>
      <dgm:t>
        <a:bodyPr/>
        <a:lstStyle/>
        <a:p>
          <a:endParaRPr lang="en-US"/>
        </a:p>
      </dgm:t>
    </dgm:pt>
    <dgm:pt modelId="{BAC97A08-BEF9-4D97-83AC-A03934072732}" type="sibTrans" cxnId="{CAF4718F-57D6-48AC-90EC-EC54895FDA04}">
      <dgm:prSet/>
      <dgm:spPr/>
      <dgm:t>
        <a:bodyPr/>
        <a:lstStyle/>
        <a:p>
          <a:endParaRPr lang="en-US"/>
        </a:p>
      </dgm:t>
    </dgm:pt>
    <dgm:pt modelId="{654A45A5-4821-4B3E-BF36-3E8634346502}">
      <dgm:prSet phldrT="[Text]" custT="1"/>
      <dgm:spPr/>
      <dgm:t>
        <a:bodyPr/>
        <a:lstStyle/>
        <a:p>
          <a:r>
            <a:rPr lang="en-US" sz="1800" dirty="0"/>
            <a:t>MAGANG/PRAKTIK KERJA</a:t>
          </a:r>
        </a:p>
      </dgm:t>
    </dgm:pt>
    <dgm:pt modelId="{DFFBEAFF-1C3C-4FEA-8C26-94364E2D6CEF}" type="parTrans" cxnId="{EA95F60B-21B4-4B3D-846B-CCD1D60AFDB6}">
      <dgm:prSet/>
      <dgm:spPr/>
      <dgm:t>
        <a:bodyPr/>
        <a:lstStyle/>
        <a:p>
          <a:endParaRPr lang="en-US"/>
        </a:p>
      </dgm:t>
    </dgm:pt>
    <dgm:pt modelId="{191A1E27-399C-4240-B83E-8829B29C5783}" type="sibTrans" cxnId="{EA95F60B-21B4-4B3D-846B-CCD1D60AFDB6}">
      <dgm:prSet/>
      <dgm:spPr/>
      <dgm:t>
        <a:bodyPr/>
        <a:lstStyle/>
        <a:p>
          <a:endParaRPr lang="en-US"/>
        </a:p>
      </dgm:t>
    </dgm:pt>
    <dgm:pt modelId="{E235E4E3-B687-4E47-A244-2BE0B8FEBCD1}">
      <dgm:prSet phldrT="[Text]" custT="1"/>
      <dgm:spPr/>
      <dgm:t>
        <a:bodyPr/>
        <a:lstStyle/>
        <a:p>
          <a:r>
            <a:rPr lang="en-US" sz="1200" dirty="0"/>
            <a:t>ASISTENSI MENGAJAR DI SATUAN PENDIDIKAN </a:t>
          </a:r>
        </a:p>
      </dgm:t>
    </dgm:pt>
    <dgm:pt modelId="{7CFC1E8E-25E9-4B77-BFFA-7ACED2B8E62F}" type="parTrans" cxnId="{1DFC6E1C-61ED-45AF-9925-238243FE32EE}">
      <dgm:prSet/>
      <dgm:spPr/>
      <dgm:t>
        <a:bodyPr/>
        <a:lstStyle/>
        <a:p>
          <a:endParaRPr lang="en-US"/>
        </a:p>
      </dgm:t>
    </dgm:pt>
    <dgm:pt modelId="{55157CFA-5E9B-41AF-A1FA-A66B4317192D}" type="sibTrans" cxnId="{1DFC6E1C-61ED-45AF-9925-238243FE32EE}">
      <dgm:prSet/>
      <dgm:spPr/>
      <dgm:t>
        <a:bodyPr/>
        <a:lstStyle/>
        <a:p>
          <a:endParaRPr lang="en-US"/>
        </a:p>
      </dgm:t>
    </dgm:pt>
    <dgm:pt modelId="{C7F7F3A9-1F60-46AD-BD98-26F67153A143}">
      <dgm:prSet phldrT="[Text]" custT="1"/>
      <dgm:spPr/>
      <dgm:t>
        <a:bodyPr/>
        <a:lstStyle/>
        <a:p>
          <a:r>
            <a:rPr lang="en-US" sz="1200" dirty="0"/>
            <a:t>PENELITIAN/RISET</a:t>
          </a:r>
        </a:p>
      </dgm:t>
    </dgm:pt>
    <dgm:pt modelId="{95BC987D-D973-4414-8EAF-2D313868F3D3}" type="parTrans" cxnId="{B5542857-7CB1-417D-97F0-CE1A4DAC6190}">
      <dgm:prSet/>
      <dgm:spPr/>
      <dgm:t>
        <a:bodyPr/>
        <a:lstStyle/>
        <a:p>
          <a:endParaRPr lang="en-US"/>
        </a:p>
      </dgm:t>
    </dgm:pt>
    <dgm:pt modelId="{2AC9E4FD-D5DE-41B9-AC7E-F942E41BFACB}" type="sibTrans" cxnId="{B5542857-7CB1-417D-97F0-CE1A4DAC6190}">
      <dgm:prSet/>
      <dgm:spPr/>
      <dgm:t>
        <a:bodyPr/>
        <a:lstStyle/>
        <a:p>
          <a:endParaRPr lang="en-US"/>
        </a:p>
      </dgm:t>
    </dgm:pt>
    <dgm:pt modelId="{2F731182-D096-4D1E-8287-BDAFDB20D3FE}">
      <dgm:prSet phldrT="[Text]" custT="1"/>
      <dgm:spPr/>
      <dgm:t>
        <a:bodyPr/>
        <a:lstStyle/>
        <a:p>
          <a:r>
            <a:rPr lang="en-US" sz="1200" dirty="0"/>
            <a:t>PROYEK KEMANUSIAAN</a:t>
          </a:r>
        </a:p>
      </dgm:t>
    </dgm:pt>
    <dgm:pt modelId="{C3694DD2-9B00-45BD-9797-D30206901C39}" type="parTrans" cxnId="{E2936EB3-BD61-4853-BE83-2CF9F8428420}">
      <dgm:prSet/>
      <dgm:spPr/>
      <dgm:t>
        <a:bodyPr/>
        <a:lstStyle/>
        <a:p>
          <a:endParaRPr lang="en-US"/>
        </a:p>
      </dgm:t>
    </dgm:pt>
    <dgm:pt modelId="{9F15798A-50C9-4331-8E19-75300DD6D8BB}" type="sibTrans" cxnId="{E2936EB3-BD61-4853-BE83-2CF9F8428420}">
      <dgm:prSet/>
      <dgm:spPr/>
      <dgm:t>
        <a:bodyPr/>
        <a:lstStyle/>
        <a:p>
          <a:endParaRPr lang="en-US"/>
        </a:p>
      </dgm:t>
    </dgm:pt>
    <dgm:pt modelId="{906D860A-932F-491F-AF8F-EDF47A7AAAAE}">
      <dgm:prSet phldrT="[Text]" custT="1"/>
      <dgm:spPr/>
      <dgm:t>
        <a:bodyPr/>
        <a:lstStyle/>
        <a:p>
          <a:r>
            <a:rPr lang="en-US" sz="1200" dirty="0"/>
            <a:t>BENTUK LAIN YANG DITETAPKAN OLEH REKTOR </a:t>
          </a:r>
        </a:p>
      </dgm:t>
    </dgm:pt>
    <dgm:pt modelId="{1C3B7AD2-A7AC-4E8E-85EE-1675F4C80CAA}" type="parTrans" cxnId="{348D97B5-D5AE-429D-AB4E-9DD711F81E66}">
      <dgm:prSet/>
      <dgm:spPr/>
      <dgm:t>
        <a:bodyPr/>
        <a:lstStyle/>
        <a:p>
          <a:endParaRPr lang="en-US"/>
        </a:p>
      </dgm:t>
    </dgm:pt>
    <dgm:pt modelId="{77A11695-8A2D-4EFF-B545-761557C7CCB8}" type="sibTrans" cxnId="{348D97B5-D5AE-429D-AB4E-9DD711F81E66}">
      <dgm:prSet/>
      <dgm:spPr/>
      <dgm:t>
        <a:bodyPr/>
        <a:lstStyle/>
        <a:p>
          <a:endParaRPr lang="en-US"/>
        </a:p>
      </dgm:t>
    </dgm:pt>
    <dgm:pt modelId="{A3F340B3-F42C-478C-A25C-3CE99C156065}">
      <dgm:prSet phldrT="[Text]" custT="1"/>
      <dgm:spPr/>
      <dgm:t>
        <a:bodyPr/>
        <a:lstStyle/>
        <a:p>
          <a:r>
            <a:rPr lang="en-US" sz="1200" dirty="0"/>
            <a:t>KEGIATAN WIRAUSAHA</a:t>
          </a:r>
        </a:p>
      </dgm:t>
    </dgm:pt>
    <dgm:pt modelId="{A00AB19E-C9CF-48A7-BD27-69E12058C109}" type="parTrans" cxnId="{77D25D2D-304C-48C5-90BF-702394F6C461}">
      <dgm:prSet/>
      <dgm:spPr/>
      <dgm:t>
        <a:bodyPr/>
        <a:lstStyle/>
        <a:p>
          <a:endParaRPr lang="en-US"/>
        </a:p>
      </dgm:t>
    </dgm:pt>
    <dgm:pt modelId="{07608B97-272E-4142-88FD-C15483AE37E0}" type="sibTrans" cxnId="{77D25D2D-304C-48C5-90BF-702394F6C461}">
      <dgm:prSet/>
      <dgm:spPr/>
      <dgm:t>
        <a:bodyPr/>
        <a:lstStyle/>
        <a:p>
          <a:endParaRPr lang="en-US"/>
        </a:p>
      </dgm:t>
    </dgm:pt>
    <dgm:pt modelId="{CBF819B6-E177-4BF4-A3F5-B47EB2A66BAE}">
      <dgm:prSet phldrT="[Text]" custT="1"/>
      <dgm:spPr/>
      <dgm:t>
        <a:bodyPr/>
        <a:lstStyle/>
        <a:p>
          <a:r>
            <a:rPr lang="en-US" sz="1200" dirty="0"/>
            <a:t>STUDI/</a:t>
          </a:r>
        </a:p>
        <a:p>
          <a:r>
            <a:rPr lang="en-US" sz="1200" dirty="0"/>
            <a:t>PROYEK INDEPENDEN</a:t>
          </a:r>
        </a:p>
      </dgm:t>
    </dgm:pt>
    <dgm:pt modelId="{F475555B-A13B-44CA-A0BB-194F7B8C6F6D}" type="parTrans" cxnId="{ED0103B4-47B6-41C3-995B-649579C08BC4}">
      <dgm:prSet/>
      <dgm:spPr/>
      <dgm:t>
        <a:bodyPr/>
        <a:lstStyle/>
        <a:p>
          <a:endParaRPr lang="en-US"/>
        </a:p>
      </dgm:t>
    </dgm:pt>
    <dgm:pt modelId="{4F87560D-23D4-43E3-8030-8B285B767C1D}" type="sibTrans" cxnId="{ED0103B4-47B6-41C3-995B-649579C08BC4}">
      <dgm:prSet/>
      <dgm:spPr/>
      <dgm:t>
        <a:bodyPr/>
        <a:lstStyle/>
        <a:p>
          <a:endParaRPr lang="en-US"/>
        </a:p>
      </dgm:t>
    </dgm:pt>
    <dgm:pt modelId="{CACB0E4F-EB11-4D1E-BD30-413BE9155237}">
      <dgm:prSet phldrT="[Text]" custT="1"/>
      <dgm:spPr/>
      <dgm:t>
        <a:bodyPr/>
        <a:lstStyle/>
        <a:p>
          <a:r>
            <a:rPr lang="en-US" sz="1200" dirty="0"/>
            <a:t>MEMBANGUN DESA/KULIAH KERJA NYATA TEMATIK</a:t>
          </a:r>
        </a:p>
      </dgm:t>
    </dgm:pt>
    <dgm:pt modelId="{EE23F1A1-A24C-4510-BBE0-021B733F1505}" type="parTrans" cxnId="{3BAD523F-1A78-4493-AC13-AB85E5BA4CEB}">
      <dgm:prSet/>
      <dgm:spPr/>
      <dgm:t>
        <a:bodyPr/>
        <a:lstStyle/>
        <a:p>
          <a:endParaRPr lang="en-US"/>
        </a:p>
      </dgm:t>
    </dgm:pt>
    <dgm:pt modelId="{E5D9026B-691F-4823-811E-31FF22E5B1BA}" type="sibTrans" cxnId="{3BAD523F-1A78-4493-AC13-AB85E5BA4CEB}">
      <dgm:prSet/>
      <dgm:spPr/>
      <dgm:t>
        <a:bodyPr/>
        <a:lstStyle/>
        <a:p>
          <a:endParaRPr lang="en-US"/>
        </a:p>
      </dgm:t>
    </dgm:pt>
    <dgm:pt modelId="{FEDEC0D0-10D5-4C6B-BB45-6D1C9CA36B8D}">
      <dgm:prSet phldrT="[Text]" custT="1"/>
      <dgm:spPr/>
      <dgm:t>
        <a:bodyPr/>
        <a:lstStyle/>
        <a:p>
          <a:r>
            <a:rPr lang="en-US" sz="1200" dirty="0"/>
            <a:t>PELATIHAN MILITER</a:t>
          </a:r>
        </a:p>
      </dgm:t>
    </dgm:pt>
    <dgm:pt modelId="{6B05F5C8-E993-4F5B-BF21-73DE9E50C9AC}" type="parTrans" cxnId="{0BA49C78-1E6F-4442-A7F7-D61C8B1245B7}">
      <dgm:prSet/>
      <dgm:spPr/>
      <dgm:t>
        <a:bodyPr/>
        <a:lstStyle/>
        <a:p>
          <a:endParaRPr lang="en-US"/>
        </a:p>
      </dgm:t>
    </dgm:pt>
    <dgm:pt modelId="{528027F0-289F-44D2-9E49-D0268B8B460B}" type="sibTrans" cxnId="{0BA49C78-1E6F-4442-A7F7-D61C8B1245B7}">
      <dgm:prSet/>
      <dgm:spPr/>
      <dgm:t>
        <a:bodyPr/>
        <a:lstStyle/>
        <a:p>
          <a:endParaRPr lang="en-US"/>
        </a:p>
      </dgm:t>
    </dgm:pt>
    <dgm:pt modelId="{07B71F2F-7CB1-44B4-8663-342EC4AFBFE0}" type="pres">
      <dgm:prSet presAssocID="{8217C0E0-DEEF-4A81-B738-E61828FDF940}" presName="Name0" presStyleCnt="0">
        <dgm:presLayoutVars>
          <dgm:chMax val="1"/>
          <dgm:dir/>
          <dgm:animLvl val="ctr"/>
          <dgm:resizeHandles val="exact"/>
        </dgm:presLayoutVars>
      </dgm:prSet>
      <dgm:spPr/>
    </dgm:pt>
    <dgm:pt modelId="{FD160341-949C-4671-A069-2942EF2F0B6A}" type="pres">
      <dgm:prSet presAssocID="{C2EC5341-CE6D-4626-85F0-2617F3B9D3B7}" presName="centerShape" presStyleLbl="node0" presStyleIdx="0" presStyleCnt="1" custScaleX="126250" custScaleY="123641"/>
      <dgm:spPr/>
    </dgm:pt>
    <dgm:pt modelId="{16BE07E4-08EF-4F8A-B644-54EF886AA5D8}" type="pres">
      <dgm:prSet presAssocID="{654A45A5-4821-4B3E-BF36-3E8634346502}" presName="node" presStyleLbl="node1" presStyleIdx="0" presStyleCnt="9" custScaleX="154800" custScaleY="149304" custRadScaleRad="97617">
        <dgm:presLayoutVars>
          <dgm:bulletEnabled val="1"/>
        </dgm:presLayoutVars>
      </dgm:prSet>
      <dgm:spPr/>
    </dgm:pt>
    <dgm:pt modelId="{3E919A6D-95D7-4BF0-AFD1-3792428C35BB}" type="pres">
      <dgm:prSet presAssocID="{654A45A5-4821-4B3E-BF36-3E8634346502}" presName="dummy" presStyleCnt="0"/>
      <dgm:spPr/>
    </dgm:pt>
    <dgm:pt modelId="{1FAA953A-98FC-4B9E-B811-13D06B04BBD6}" type="pres">
      <dgm:prSet presAssocID="{191A1E27-399C-4240-B83E-8829B29C5783}" presName="sibTrans" presStyleLbl="sibTrans2D1" presStyleIdx="0" presStyleCnt="9"/>
      <dgm:spPr/>
    </dgm:pt>
    <dgm:pt modelId="{B4B03EC9-B4AE-466F-A129-C9593B9C559C}" type="pres">
      <dgm:prSet presAssocID="{E235E4E3-B687-4E47-A244-2BE0B8FEBCD1}" presName="node" presStyleLbl="node1" presStyleIdx="1" presStyleCnt="9" custScaleX="146779" custScaleY="137719">
        <dgm:presLayoutVars>
          <dgm:bulletEnabled val="1"/>
        </dgm:presLayoutVars>
      </dgm:prSet>
      <dgm:spPr/>
    </dgm:pt>
    <dgm:pt modelId="{1503D95F-86EE-45FD-BE71-0E62CC3583A1}" type="pres">
      <dgm:prSet presAssocID="{E235E4E3-B687-4E47-A244-2BE0B8FEBCD1}" presName="dummy" presStyleCnt="0"/>
      <dgm:spPr/>
    </dgm:pt>
    <dgm:pt modelId="{9FC2F00B-57F1-4E6C-AEDA-AC097B4369B2}" type="pres">
      <dgm:prSet presAssocID="{55157CFA-5E9B-41AF-A1FA-A66B4317192D}" presName="sibTrans" presStyleLbl="sibTrans2D1" presStyleIdx="1" presStyleCnt="9"/>
      <dgm:spPr/>
    </dgm:pt>
    <dgm:pt modelId="{C16BBDB7-7F0A-45AC-AF18-4A4105D4C052}" type="pres">
      <dgm:prSet presAssocID="{C7F7F3A9-1F60-46AD-BD98-26F67153A143}" presName="node" presStyleLbl="node1" presStyleIdx="2" presStyleCnt="9">
        <dgm:presLayoutVars>
          <dgm:bulletEnabled val="1"/>
        </dgm:presLayoutVars>
      </dgm:prSet>
      <dgm:spPr/>
    </dgm:pt>
    <dgm:pt modelId="{3959BC2A-DA60-4282-987D-E16BB3723A2B}" type="pres">
      <dgm:prSet presAssocID="{C7F7F3A9-1F60-46AD-BD98-26F67153A143}" presName="dummy" presStyleCnt="0"/>
      <dgm:spPr/>
    </dgm:pt>
    <dgm:pt modelId="{DB8B1438-D868-4CCE-A6E5-823E5AADF8D1}" type="pres">
      <dgm:prSet presAssocID="{2AC9E4FD-D5DE-41B9-AC7E-F942E41BFACB}" presName="sibTrans" presStyleLbl="sibTrans2D1" presStyleIdx="2" presStyleCnt="9"/>
      <dgm:spPr/>
    </dgm:pt>
    <dgm:pt modelId="{22C28BB0-0420-4E61-BF85-C8935588DA98}" type="pres">
      <dgm:prSet presAssocID="{2F731182-D096-4D1E-8287-BDAFDB20D3FE}" presName="node" presStyleLbl="node1" presStyleIdx="3" presStyleCnt="9" custScaleX="153762" custScaleY="139032">
        <dgm:presLayoutVars>
          <dgm:bulletEnabled val="1"/>
        </dgm:presLayoutVars>
      </dgm:prSet>
      <dgm:spPr/>
    </dgm:pt>
    <dgm:pt modelId="{AF28C67E-89F3-434E-B6C9-1C0BFA308879}" type="pres">
      <dgm:prSet presAssocID="{2F731182-D096-4D1E-8287-BDAFDB20D3FE}" presName="dummy" presStyleCnt="0"/>
      <dgm:spPr/>
    </dgm:pt>
    <dgm:pt modelId="{BB134757-8549-4DFE-B2DD-65E5A8BB911D}" type="pres">
      <dgm:prSet presAssocID="{9F15798A-50C9-4331-8E19-75300DD6D8BB}" presName="sibTrans" presStyleLbl="sibTrans2D1" presStyleIdx="3" presStyleCnt="9"/>
      <dgm:spPr/>
    </dgm:pt>
    <dgm:pt modelId="{E0F78D48-1A6D-47F2-A0E3-31094FCFA452}" type="pres">
      <dgm:prSet presAssocID="{A3F340B3-F42C-478C-A25C-3CE99C156065}" presName="node" presStyleLbl="node1" presStyleIdx="4" presStyleCnt="9" custScaleX="133828" custScaleY="114754">
        <dgm:presLayoutVars>
          <dgm:bulletEnabled val="1"/>
        </dgm:presLayoutVars>
      </dgm:prSet>
      <dgm:spPr/>
    </dgm:pt>
    <dgm:pt modelId="{74C055DC-0A3D-4D1F-8CE2-587BA4E0957E}" type="pres">
      <dgm:prSet presAssocID="{A3F340B3-F42C-478C-A25C-3CE99C156065}" presName="dummy" presStyleCnt="0"/>
      <dgm:spPr/>
    </dgm:pt>
    <dgm:pt modelId="{2DB078B8-D9D7-4180-A09E-1975C6A7B09C}" type="pres">
      <dgm:prSet presAssocID="{07608B97-272E-4142-88FD-C15483AE37E0}" presName="sibTrans" presStyleLbl="sibTrans2D1" presStyleIdx="4" presStyleCnt="9"/>
      <dgm:spPr/>
    </dgm:pt>
    <dgm:pt modelId="{58A5CF9C-74E6-4D2E-BCED-17F4B19BE8EC}" type="pres">
      <dgm:prSet presAssocID="{CBF819B6-E177-4BF4-A3F5-B47EB2A66BAE}" presName="node" presStyleLbl="node1" presStyleIdx="5" presStyleCnt="9" custScaleX="139357" custScaleY="102905">
        <dgm:presLayoutVars>
          <dgm:bulletEnabled val="1"/>
        </dgm:presLayoutVars>
      </dgm:prSet>
      <dgm:spPr/>
    </dgm:pt>
    <dgm:pt modelId="{89E88F66-DEC7-4BA3-AE63-1F1D9FD9477E}" type="pres">
      <dgm:prSet presAssocID="{CBF819B6-E177-4BF4-A3F5-B47EB2A66BAE}" presName="dummy" presStyleCnt="0"/>
      <dgm:spPr/>
    </dgm:pt>
    <dgm:pt modelId="{CE5CD31C-C616-48F7-8824-0BA9CA068EE2}" type="pres">
      <dgm:prSet presAssocID="{4F87560D-23D4-43E3-8030-8B285B767C1D}" presName="sibTrans" presStyleLbl="sibTrans2D1" presStyleIdx="5" presStyleCnt="9"/>
      <dgm:spPr/>
    </dgm:pt>
    <dgm:pt modelId="{9AA31923-AA6B-4E4A-85A8-B65F9816758D}" type="pres">
      <dgm:prSet presAssocID="{CACB0E4F-EB11-4D1E-BD30-413BE9155237}" presName="node" presStyleLbl="node1" presStyleIdx="6" presStyleCnt="9" custScaleX="158603" custScaleY="138312">
        <dgm:presLayoutVars>
          <dgm:bulletEnabled val="1"/>
        </dgm:presLayoutVars>
      </dgm:prSet>
      <dgm:spPr/>
    </dgm:pt>
    <dgm:pt modelId="{7AA30F72-3EB5-4A45-BE4E-B1929B6BA70B}" type="pres">
      <dgm:prSet presAssocID="{CACB0E4F-EB11-4D1E-BD30-413BE9155237}" presName="dummy" presStyleCnt="0"/>
      <dgm:spPr/>
    </dgm:pt>
    <dgm:pt modelId="{9787897E-779C-4E85-A1DC-E08C4DBE680C}" type="pres">
      <dgm:prSet presAssocID="{E5D9026B-691F-4823-811E-31FF22E5B1BA}" presName="sibTrans" presStyleLbl="sibTrans2D1" presStyleIdx="6" presStyleCnt="9"/>
      <dgm:spPr/>
    </dgm:pt>
    <dgm:pt modelId="{2CE5001B-50A6-450E-8DA6-180FA94E2A67}" type="pres">
      <dgm:prSet presAssocID="{FEDEC0D0-10D5-4C6B-BB45-6D1C9CA36B8D}" presName="node" presStyleLbl="node1" presStyleIdx="7" presStyleCnt="9" custScaleX="126285" custScaleY="102408" custRadScaleRad="105284" custRadScaleInc="-3800">
        <dgm:presLayoutVars>
          <dgm:bulletEnabled val="1"/>
        </dgm:presLayoutVars>
      </dgm:prSet>
      <dgm:spPr/>
    </dgm:pt>
    <dgm:pt modelId="{192E777E-3B87-436A-8402-93BB55114FD3}" type="pres">
      <dgm:prSet presAssocID="{FEDEC0D0-10D5-4C6B-BB45-6D1C9CA36B8D}" presName="dummy" presStyleCnt="0"/>
      <dgm:spPr/>
    </dgm:pt>
    <dgm:pt modelId="{D407B1EB-697D-46AE-9D4D-FFE3B2D3C7BA}" type="pres">
      <dgm:prSet presAssocID="{528027F0-289F-44D2-9E49-D0268B8B460B}" presName="sibTrans" presStyleLbl="sibTrans2D1" presStyleIdx="7" presStyleCnt="9"/>
      <dgm:spPr/>
    </dgm:pt>
    <dgm:pt modelId="{0E46CEF0-EAFB-414C-941A-06D107DDA41D}" type="pres">
      <dgm:prSet presAssocID="{906D860A-932F-491F-AF8F-EDF47A7AAAAE}" presName="node" presStyleLbl="node1" presStyleIdx="8" presStyleCnt="9" custScaleX="135857" custScaleY="120217">
        <dgm:presLayoutVars>
          <dgm:bulletEnabled val="1"/>
        </dgm:presLayoutVars>
      </dgm:prSet>
      <dgm:spPr/>
    </dgm:pt>
    <dgm:pt modelId="{DB7D999D-4C61-4917-9260-51852172CA20}" type="pres">
      <dgm:prSet presAssocID="{906D860A-932F-491F-AF8F-EDF47A7AAAAE}" presName="dummy" presStyleCnt="0"/>
      <dgm:spPr/>
    </dgm:pt>
    <dgm:pt modelId="{3A928B9A-BCE9-4E36-9691-C9744908AC7E}" type="pres">
      <dgm:prSet presAssocID="{77A11695-8A2D-4EFF-B545-761557C7CCB8}" presName="sibTrans" presStyleLbl="sibTrans2D1" presStyleIdx="8" presStyleCnt="9"/>
      <dgm:spPr/>
    </dgm:pt>
  </dgm:ptLst>
  <dgm:cxnLst>
    <dgm:cxn modelId="{EA95F60B-21B4-4B3D-846B-CCD1D60AFDB6}" srcId="{C2EC5341-CE6D-4626-85F0-2617F3B9D3B7}" destId="{654A45A5-4821-4B3E-BF36-3E8634346502}" srcOrd="0" destOrd="0" parTransId="{DFFBEAFF-1C3C-4FEA-8C26-94364E2D6CEF}" sibTransId="{191A1E27-399C-4240-B83E-8829B29C5783}"/>
    <dgm:cxn modelId="{2FD6BA14-BCC5-4CD8-8438-419D4D96ABCE}" type="presOf" srcId="{9F15798A-50C9-4331-8E19-75300DD6D8BB}" destId="{BB134757-8549-4DFE-B2DD-65E5A8BB911D}" srcOrd="0" destOrd="0" presId="urn:microsoft.com/office/officeart/2005/8/layout/radial6"/>
    <dgm:cxn modelId="{467C5E1B-2E0C-4F71-8069-B913D2714A2D}" type="presOf" srcId="{07608B97-272E-4142-88FD-C15483AE37E0}" destId="{2DB078B8-D9D7-4180-A09E-1975C6A7B09C}" srcOrd="0" destOrd="0" presId="urn:microsoft.com/office/officeart/2005/8/layout/radial6"/>
    <dgm:cxn modelId="{1DFC6E1C-61ED-45AF-9925-238243FE32EE}" srcId="{C2EC5341-CE6D-4626-85F0-2617F3B9D3B7}" destId="{E235E4E3-B687-4E47-A244-2BE0B8FEBCD1}" srcOrd="1" destOrd="0" parTransId="{7CFC1E8E-25E9-4B77-BFFA-7ACED2B8E62F}" sibTransId="{55157CFA-5E9B-41AF-A1FA-A66B4317192D}"/>
    <dgm:cxn modelId="{0B7DDC22-68BF-47D6-9DF3-E78B537853E3}" type="presOf" srcId="{C2EC5341-CE6D-4626-85F0-2617F3B9D3B7}" destId="{FD160341-949C-4671-A069-2942EF2F0B6A}" srcOrd="0" destOrd="0" presId="urn:microsoft.com/office/officeart/2005/8/layout/radial6"/>
    <dgm:cxn modelId="{59057227-E47A-4562-B914-E9DD3E628F43}" type="presOf" srcId="{8217C0E0-DEEF-4A81-B738-E61828FDF940}" destId="{07B71F2F-7CB1-44B4-8663-342EC4AFBFE0}" srcOrd="0" destOrd="0" presId="urn:microsoft.com/office/officeart/2005/8/layout/radial6"/>
    <dgm:cxn modelId="{4B64092B-7C7A-4EB7-8566-1C69212A5353}" type="presOf" srcId="{654A45A5-4821-4B3E-BF36-3E8634346502}" destId="{16BE07E4-08EF-4F8A-B644-54EF886AA5D8}" srcOrd="0" destOrd="0" presId="urn:microsoft.com/office/officeart/2005/8/layout/radial6"/>
    <dgm:cxn modelId="{77D25D2D-304C-48C5-90BF-702394F6C461}" srcId="{C2EC5341-CE6D-4626-85F0-2617F3B9D3B7}" destId="{A3F340B3-F42C-478C-A25C-3CE99C156065}" srcOrd="4" destOrd="0" parTransId="{A00AB19E-C9CF-48A7-BD27-69E12058C109}" sibTransId="{07608B97-272E-4142-88FD-C15483AE37E0}"/>
    <dgm:cxn modelId="{282E6A3C-6780-4F11-A5B0-56865584DFDB}" type="presOf" srcId="{C7F7F3A9-1F60-46AD-BD98-26F67153A143}" destId="{C16BBDB7-7F0A-45AC-AF18-4A4105D4C052}" srcOrd="0" destOrd="0" presId="urn:microsoft.com/office/officeart/2005/8/layout/radial6"/>
    <dgm:cxn modelId="{09EBC13E-9EEE-4E94-B230-ECAF6D9FDB1F}" type="presOf" srcId="{E235E4E3-B687-4E47-A244-2BE0B8FEBCD1}" destId="{B4B03EC9-B4AE-466F-A129-C9593B9C559C}" srcOrd="0" destOrd="0" presId="urn:microsoft.com/office/officeart/2005/8/layout/radial6"/>
    <dgm:cxn modelId="{3BAD523F-1A78-4493-AC13-AB85E5BA4CEB}" srcId="{C2EC5341-CE6D-4626-85F0-2617F3B9D3B7}" destId="{CACB0E4F-EB11-4D1E-BD30-413BE9155237}" srcOrd="6" destOrd="0" parTransId="{EE23F1A1-A24C-4510-BBE0-021B733F1505}" sibTransId="{E5D9026B-691F-4823-811E-31FF22E5B1BA}"/>
    <dgm:cxn modelId="{04FF434A-9E5A-4FD7-A819-4FD288E8E363}" type="presOf" srcId="{CBF819B6-E177-4BF4-A3F5-B47EB2A66BAE}" destId="{58A5CF9C-74E6-4D2E-BCED-17F4B19BE8EC}" srcOrd="0" destOrd="0" presId="urn:microsoft.com/office/officeart/2005/8/layout/radial6"/>
    <dgm:cxn modelId="{EADB444B-E89D-4E35-8F1C-03D471477024}" type="presOf" srcId="{55157CFA-5E9B-41AF-A1FA-A66B4317192D}" destId="{9FC2F00B-57F1-4E6C-AEDA-AC097B4369B2}" srcOrd="0" destOrd="0" presId="urn:microsoft.com/office/officeart/2005/8/layout/radial6"/>
    <dgm:cxn modelId="{91FACB72-1A7C-4222-8227-FEFB59E4F607}" type="presOf" srcId="{E5D9026B-691F-4823-811E-31FF22E5B1BA}" destId="{9787897E-779C-4E85-A1DC-E08C4DBE680C}" srcOrd="0" destOrd="0" presId="urn:microsoft.com/office/officeart/2005/8/layout/radial6"/>
    <dgm:cxn modelId="{B5542857-7CB1-417D-97F0-CE1A4DAC6190}" srcId="{C2EC5341-CE6D-4626-85F0-2617F3B9D3B7}" destId="{C7F7F3A9-1F60-46AD-BD98-26F67153A143}" srcOrd="2" destOrd="0" parTransId="{95BC987D-D973-4414-8EAF-2D313868F3D3}" sibTransId="{2AC9E4FD-D5DE-41B9-AC7E-F942E41BFACB}"/>
    <dgm:cxn modelId="{0BA49C78-1E6F-4442-A7F7-D61C8B1245B7}" srcId="{C2EC5341-CE6D-4626-85F0-2617F3B9D3B7}" destId="{FEDEC0D0-10D5-4C6B-BB45-6D1C9CA36B8D}" srcOrd="7" destOrd="0" parTransId="{6B05F5C8-E993-4F5B-BF21-73DE9E50C9AC}" sibTransId="{528027F0-289F-44D2-9E49-D0268B8B460B}"/>
    <dgm:cxn modelId="{EFBA4279-BBE7-407E-AF11-2BDFB81190F8}" type="presOf" srcId="{2F731182-D096-4D1E-8287-BDAFDB20D3FE}" destId="{22C28BB0-0420-4E61-BF85-C8935588DA98}" srcOrd="0" destOrd="0" presId="urn:microsoft.com/office/officeart/2005/8/layout/radial6"/>
    <dgm:cxn modelId="{C7D3B884-6490-4176-BAAA-B88874E36121}" type="presOf" srcId="{A3F340B3-F42C-478C-A25C-3CE99C156065}" destId="{E0F78D48-1A6D-47F2-A0E3-31094FCFA452}" srcOrd="0" destOrd="0" presId="urn:microsoft.com/office/officeart/2005/8/layout/radial6"/>
    <dgm:cxn modelId="{0287B886-293E-4A6E-97F7-27E22B6C59A8}" type="presOf" srcId="{906D860A-932F-491F-AF8F-EDF47A7AAAAE}" destId="{0E46CEF0-EAFB-414C-941A-06D107DDA41D}" srcOrd="0" destOrd="0" presId="urn:microsoft.com/office/officeart/2005/8/layout/radial6"/>
    <dgm:cxn modelId="{CAF4718F-57D6-48AC-90EC-EC54895FDA04}" srcId="{8217C0E0-DEEF-4A81-B738-E61828FDF940}" destId="{C2EC5341-CE6D-4626-85F0-2617F3B9D3B7}" srcOrd="0" destOrd="0" parTransId="{D4C11A0B-33AE-414C-B2D5-05958A4591C9}" sibTransId="{BAC97A08-BEF9-4D97-83AC-A03934072732}"/>
    <dgm:cxn modelId="{CB603F96-9335-47AC-8D64-D5B3902F4CBB}" type="presOf" srcId="{77A11695-8A2D-4EFF-B545-761557C7CCB8}" destId="{3A928B9A-BCE9-4E36-9691-C9744908AC7E}" srcOrd="0" destOrd="0" presId="urn:microsoft.com/office/officeart/2005/8/layout/radial6"/>
    <dgm:cxn modelId="{1178D2A2-3F12-4DE9-85DA-DF67C2431B06}" type="presOf" srcId="{191A1E27-399C-4240-B83E-8829B29C5783}" destId="{1FAA953A-98FC-4B9E-B811-13D06B04BBD6}" srcOrd="0" destOrd="0" presId="urn:microsoft.com/office/officeart/2005/8/layout/radial6"/>
    <dgm:cxn modelId="{A4B742B1-8551-4012-A264-097266868311}" type="presOf" srcId="{528027F0-289F-44D2-9E49-D0268B8B460B}" destId="{D407B1EB-697D-46AE-9D4D-FFE3B2D3C7BA}" srcOrd="0" destOrd="0" presId="urn:microsoft.com/office/officeart/2005/8/layout/radial6"/>
    <dgm:cxn modelId="{E2936EB3-BD61-4853-BE83-2CF9F8428420}" srcId="{C2EC5341-CE6D-4626-85F0-2617F3B9D3B7}" destId="{2F731182-D096-4D1E-8287-BDAFDB20D3FE}" srcOrd="3" destOrd="0" parTransId="{C3694DD2-9B00-45BD-9797-D30206901C39}" sibTransId="{9F15798A-50C9-4331-8E19-75300DD6D8BB}"/>
    <dgm:cxn modelId="{ED0103B4-47B6-41C3-995B-649579C08BC4}" srcId="{C2EC5341-CE6D-4626-85F0-2617F3B9D3B7}" destId="{CBF819B6-E177-4BF4-A3F5-B47EB2A66BAE}" srcOrd="5" destOrd="0" parTransId="{F475555B-A13B-44CA-A0BB-194F7B8C6F6D}" sibTransId="{4F87560D-23D4-43E3-8030-8B285B767C1D}"/>
    <dgm:cxn modelId="{348D97B5-D5AE-429D-AB4E-9DD711F81E66}" srcId="{C2EC5341-CE6D-4626-85F0-2617F3B9D3B7}" destId="{906D860A-932F-491F-AF8F-EDF47A7AAAAE}" srcOrd="8" destOrd="0" parTransId="{1C3B7AD2-A7AC-4E8E-85EE-1675F4C80CAA}" sibTransId="{77A11695-8A2D-4EFF-B545-761557C7CCB8}"/>
    <dgm:cxn modelId="{9E3821E3-528C-4705-A04D-5847A9FD2790}" type="presOf" srcId="{2AC9E4FD-D5DE-41B9-AC7E-F942E41BFACB}" destId="{DB8B1438-D868-4CCE-A6E5-823E5AADF8D1}" srcOrd="0" destOrd="0" presId="urn:microsoft.com/office/officeart/2005/8/layout/radial6"/>
    <dgm:cxn modelId="{37F177E5-1AB6-48D5-81C8-107941346B4A}" type="presOf" srcId="{FEDEC0D0-10D5-4C6B-BB45-6D1C9CA36B8D}" destId="{2CE5001B-50A6-450E-8DA6-180FA94E2A67}" srcOrd="0" destOrd="0" presId="urn:microsoft.com/office/officeart/2005/8/layout/radial6"/>
    <dgm:cxn modelId="{36327AE8-A16A-4C0B-AE63-501E4D657410}" type="presOf" srcId="{4F87560D-23D4-43E3-8030-8B285B767C1D}" destId="{CE5CD31C-C616-48F7-8824-0BA9CA068EE2}" srcOrd="0" destOrd="0" presId="urn:microsoft.com/office/officeart/2005/8/layout/radial6"/>
    <dgm:cxn modelId="{B7511AF3-B54E-4640-98AB-A10C75C14272}" type="presOf" srcId="{CACB0E4F-EB11-4D1E-BD30-413BE9155237}" destId="{9AA31923-AA6B-4E4A-85A8-B65F9816758D}" srcOrd="0" destOrd="0" presId="urn:microsoft.com/office/officeart/2005/8/layout/radial6"/>
    <dgm:cxn modelId="{F91FF6C4-86BE-4FE0-AF6D-92C1AD1EB27A}" type="presParOf" srcId="{07B71F2F-7CB1-44B4-8663-342EC4AFBFE0}" destId="{FD160341-949C-4671-A069-2942EF2F0B6A}" srcOrd="0" destOrd="0" presId="urn:microsoft.com/office/officeart/2005/8/layout/radial6"/>
    <dgm:cxn modelId="{A50613F4-FEE0-4042-A81D-0CD168B67A89}" type="presParOf" srcId="{07B71F2F-7CB1-44B4-8663-342EC4AFBFE0}" destId="{16BE07E4-08EF-4F8A-B644-54EF886AA5D8}" srcOrd="1" destOrd="0" presId="urn:microsoft.com/office/officeart/2005/8/layout/radial6"/>
    <dgm:cxn modelId="{0875D6BD-2B61-4ED0-AB17-340C0965B193}" type="presParOf" srcId="{07B71F2F-7CB1-44B4-8663-342EC4AFBFE0}" destId="{3E919A6D-95D7-4BF0-AFD1-3792428C35BB}" srcOrd="2" destOrd="0" presId="urn:microsoft.com/office/officeart/2005/8/layout/radial6"/>
    <dgm:cxn modelId="{9068F785-1A74-4376-9373-92A3DA1F8F04}" type="presParOf" srcId="{07B71F2F-7CB1-44B4-8663-342EC4AFBFE0}" destId="{1FAA953A-98FC-4B9E-B811-13D06B04BBD6}" srcOrd="3" destOrd="0" presId="urn:microsoft.com/office/officeart/2005/8/layout/radial6"/>
    <dgm:cxn modelId="{BCF0CED9-9D65-4D7A-8228-F70AAAAC20E3}" type="presParOf" srcId="{07B71F2F-7CB1-44B4-8663-342EC4AFBFE0}" destId="{B4B03EC9-B4AE-466F-A129-C9593B9C559C}" srcOrd="4" destOrd="0" presId="urn:microsoft.com/office/officeart/2005/8/layout/radial6"/>
    <dgm:cxn modelId="{56AA27B4-7A59-4200-BC83-AB136E7004A1}" type="presParOf" srcId="{07B71F2F-7CB1-44B4-8663-342EC4AFBFE0}" destId="{1503D95F-86EE-45FD-BE71-0E62CC3583A1}" srcOrd="5" destOrd="0" presId="urn:microsoft.com/office/officeart/2005/8/layout/radial6"/>
    <dgm:cxn modelId="{DC915C77-73E4-4202-A317-A5EE9316942D}" type="presParOf" srcId="{07B71F2F-7CB1-44B4-8663-342EC4AFBFE0}" destId="{9FC2F00B-57F1-4E6C-AEDA-AC097B4369B2}" srcOrd="6" destOrd="0" presId="urn:microsoft.com/office/officeart/2005/8/layout/radial6"/>
    <dgm:cxn modelId="{663F1902-5A67-40B4-9CF4-445230CF0699}" type="presParOf" srcId="{07B71F2F-7CB1-44B4-8663-342EC4AFBFE0}" destId="{C16BBDB7-7F0A-45AC-AF18-4A4105D4C052}" srcOrd="7" destOrd="0" presId="urn:microsoft.com/office/officeart/2005/8/layout/radial6"/>
    <dgm:cxn modelId="{8F6DEB6F-DA19-451A-A271-4008F7CD128C}" type="presParOf" srcId="{07B71F2F-7CB1-44B4-8663-342EC4AFBFE0}" destId="{3959BC2A-DA60-4282-987D-E16BB3723A2B}" srcOrd="8" destOrd="0" presId="urn:microsoft.com/office/officeart/2005/8/layout/radial6"/>
    <dgm:cxn modelId="{3A249131-FC92-4E14-99D2-83EEC86D4351}" type="presParOf" srcId="{07B71F2F-7CB1-44B4-8663-342EC4AFBFE0}" destId="{DB8B1438-D868-4CCE-A6E5-823E5AADF8D1}" srcOrd="9" destOrd="0" presId="urn:microsoft.com/office/officeart/2005/8/layout/radial6"/>
    <dgm:cxn modelId="{B4373CA6-FA57-4D71-9F10-5A2D3B2E4F44}" type="presParOf" srcId="{07B71F2F-7CB1-44B4-8663-342EC4AFBFE0}" destId="{22C28BB0-0420-4E61-BF85-C8935588DA98}" srcOrd="10" destOrd="0" presId="urn:microsoft.com/office/officeart/2005/8/layout/radial6"/>
    <dgm:cxn modelId="{8F3BECFB-2709-4CC4-8F77-CC80CC852D43}" type="presParOf" srcId="{07B71F2F-7CB1-44B4-8663-342EC4AFBFE0}" destId="{AF28C67E-89F3-434E-B6C9-1C0BFA308879}" srcOrd="11" destOrd="0" presId="urn:microsoft.com/office/officeart/2005/8/layout/radial6"/>
    <dgm:cxn modelId="{D415F0F7-67E9-4048-B832-B7D832A4B348}" type="presParOf" srcId="{07B71F2F-7CB1-44B4-8663-342EC4AFBFE0}" destId="{BB134757-8549-4DFE-B2DD-65E5A8BB911D}" srcOrd="12" destOrd="0" presId="urn:microsoft.com/office/officeart/2005/8/layout/radial6"/>
    <dgm:cxn modelId="{BB516A64-3BBC-49A4-8C42-66654B22A1AC}" type="presParOf" srcId="{07B71F2F-7CB1-44B4-8663-342EC4AFBFE0}" destId="{E0F78D48-1A6D-47F2-A0E3-31094FCFA452}" srcOrd="13" destOrd="0" presId="urn:microsoft.com/office/officeart/2005/8/layout/radial6"/>
    <dgm:cxn modelId="{DEDACF03-ADA3-4D2F-9C0E-F31F737002B0}" type="presParOf" srcId="{07B71F2F-7CB1-44B4-8663-342EC4AFBFE0}" destId="{74C055DC-0A3D-4D1F-8CE2-587BA4E0957E}" srcOrd="14" destOrd="0" presId="urn:microsoft.com/office/officeart/2005/8/layout/radial6"/>
    <dgm:cxn modelId="{D6C2EA43-E177-4392-B61E-1AED2CC23ECC}" type="presParOf" srcId="{07B71F2F-7CB1-44B4-8663-342EC4AFBFE0}" destId="{2DB078B8-D9D7-4180-A09E-1975C6A7B09C}" srcOrd="15" destOrd="0" presId="urn:microsoft.com/office/officeart/2005/8/layout/radial6"/>
    <dgm:cxn modelId="{A6EB7CDF-BE7F-4EDF-A26B-DEE4474452EE}" type="presParOf" srcId="{07B71F2F-7CB1-44B4-8663-342EC4AFBFE0}" destId="{58A5CF9C-74E6-4D2E-BCED-17F4B19BE8EC}" srcOrd="16" destOrd="0" presId="urn:microsoft.com/office/officeart/2005/8/layout/radial6"/>
    <dgm:cxn modelId="{88DD1FE7-7176-4B8E-8105-5439C34C0354}" type="presParOf" srcId="{07B71F2F-7CB1-44B4-8663-342EC4AFBFE0}" destId="{89E88F66-DEC7-4BA3-AE63-1F1D9FD9477E}" srcOrd="17" destOrd="0" presId="urn:microsoft.com/office/officeart/2005/8/layout/radial6"/>
    <dgm:cxn modelId="{209DDD69-6017-4E2C-80D8-1A7BEE187403}" type="presParOf" srcId="{07B71F2F-7CB1-44B4-8663-342EC4AFBFE0}" destId="{CE5CD31C-C616-48F7-8824-0BA9CA068EE2}" srcOrd="18" destOrd="0" presId="urn:microsoft.com/office/officeart/2005/8/layout/radial6"/>
    <dgm:cxn modelId="{D2618155-7641-4532-83CF-B41BF5420D36}" type="presParOf" srcId="{07B71F2F-7CB1-44B4-8663-342EC4AFBFE0}" destId="{9AA31923-AA6B-4E4A-85A8-B65F9816758D}" srcOrd="19" destOrd="0" presId="urn:microsoft.com/office/officeart/2005/8/layout/radial6"/>
    <dgm:cxn modelId="{D4A8A0C7-632D-402C-B901-973A86C4525C}" type="presParOf" srcId="{07B71F2F-7CB1-44B4-8663-342EC4AFBFE0}" destId="{7AA30F72-3EB5-4A45-BE4E-B1929B6BA70B}" srcOrd="20" destOrd="0" presId="urn:microsoft.com/office/officeart/2005/8/layout/radial6"/>
    <dgm:cxn modelId="{657D1866-9BC4-439D-A358-D14E0368083E}" type="presParOf" srcId="{07B71F2F-7CB1-44B4-8663-342EC4AFBFE0}" destId="{9787897E-779C-4E85-A1DC-E08C4DBE680C}" srcOrd="21" destOrd="0" presId="urn:microsoft.com/office/officeart/2005/8/layout/radial6"/>
    <dgm:cxn modelId="{0B7547CF-DD60-4C72-BDAC-D036A7F1C135}" type="presParOf" srcId="{07B71F2F-7CB1-44B4-8663-342EC4AFBFE0}" destId="{2CE5001B-50A6-450E-8DA6-180FA94E2A67}" srcOrd="22" destOrd="0" presId="urn:microsoft.com/office/officeart/2005/8/layout/radial6"/>
    <dgm:cxn modelId="{C178C616-9273-4887-99E2-E1C2DC0E29CC}" type="presParOf" srcId="{07B71F2F-7CB1-44B4-8663-342EC4AFBFE0}" destId="{192E777E-3B87-436A-8402-93BB55114FD3}" srcOrd="23" destOrd="0" presId="urn:microsoft.com/office/officeart/2005/8/layout/radial6"/>
    <dgm:cxn modelId="{677E5FD5-E0F4-4195-91A0-5973E915BB0D}" type="presParOf" srcId="{07B71F2F-7CB1-44B4-8663-342EC4AFBFE0}" destId="{D407B1EB-697D-46AE-9D4D-FFE3B2D3C7BA}" srcOrd="24" destOrd="0" presId="urn:microsoft.com/office/officeart/2005/8/layout/radial6"/>
    <dgm:cxn modelId="{4BA5E842-E14B-46B8-B5FF-A5B1121CE97E}" type="presParOf" srcId="{07B71F2F-7CB1-44B4-8663-342EC4AFBFE0}" destId="{0E46CEF0-EAFB-414C-941A-06D107DDA41D}" srcOrd="25" destOrd="0" presId="urn:microsoft.com/office/officeart/2005/8/layout/radial6"/>
    <dgm:cxn modelId="{5954C16D-A37F-4F40-BFBB-E6225687654B}" type="presParOf" srcId="{07B71F2F-7CB1-44B4-8663-342EC4AFBFE0}" destId="{DB7D999D-4C61-4917-9260-51852172CA20}" srcOrd="26" destOrd="0" presId="urn:microsoft.com/office/officeart/2005/8/layout/radial6"/>
    <dgm:cxn modelId="{78C3CDE2-BC0E-4AB2-A6FA-00872147A4C0}" type="presParOf" srcId="{07B71F2F-7CB1-44B4-8663-342EC4AFBFE0}" destId="{3A928B9A-BCE9-4E36-9691-C9744908AC7E}"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6B1499-BDCE-4CDE-BAF2-099C7F4186BE}"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AD293CDC-5913-4D6A-B52A-F10E1CA4FC39}">
      <dgm:prSet phldrT="[Text]" custT="1"/>
      <dgm:spPr/>
      <dgm:t>
        <a:bodyPr/>
        <a:lstStyle/>
        <a:p>
          <a:r>
            <a:rPr lang="en-US" sz="1400" dirty="0">
              <a:latin typeface="Times New Roman" panose="02020603050405020304" pitchFamily="18" charset="0"/>
              <a:cs typeface="Times New Roman" panose="02020603050405020304" pitchFamily="18" charset="0"/>
            </a:rPr>
            <a:t>LATAR BELAKANG</a:t>
          </a:r>
          <a:endParaRPr lang="en-US" sz="1400" dirty="0"/>
        </a:p>
      </dgm:t>
    </dgm:pt>
    <dgm:pt modelId="{D7FB4962-4D9D-4156-BFD6-07FDD1BFE832}" type="parTrans" cxnId="{38374C6E-BF6E-4041-8F43-576481C911D7}">
      <dgm:prSet/>
      <dgm:spPr/>
      <dgm:t>
        <a:bodyPr/>
        <a:lstStyle/>
        <a:p>
          <a:endParaRPr lang="en-US"/>
        </a:p>
      </dgm:t>
    </dgm:pt>
    <dgm:pt modelId="{49D9CEFE-194C-4044-A014-666BD68A5782}" type="sibTrans" cxnId="{38374C6E-BF6E-4041-8F43-576481C911D7}">
      <dgm:prSet/>
      <dgm:spPr/>
      <dgm:t>
        <a:bodyPr/>
        <a:lstStyle/>
        <a:p>
          <a:endParaRPr lang="en-US"/>
        </a:p>
      </dgm:t>
    </dgm:pt>
    <dgm:pt modelId="{8D79A40A-17E0-465F-BF51-6C87C740C3B5}">
      <dgm:prSet phldrT="[Text]" custT="1"/>
      <dgm:spPr/>
      <dgm:t>
        <a:bodyPr/>
        <a:lstStyle/>
        <a:p>
          <a:r>
            <a:rPr lang="en-US" sz="1400" dirty="0">
              <a:latin typeface="Times New Roman" panose="02020603050405020304" pitchFamily="18" charset="0"/>
              <a:cs typeface="Times New Roman" panose="02020603050405020304" pitchFamily="18" charset="0"/>
            </a:rPr>
            <a:t>TUJUAN</a:t>
          </a:r>
          <a:endParaRPr lang="en-US" sz="1400" dirty="0"/>
        </a:p>
      </dgm:t>
    </dgm:pt>
    <dgm:pt modelId="{7D8AA52F-00E7-4E54-830E-27E8C26CAB02}" type="parTrans" cxnId="{E73D44E7-F99E-467D-8BAE-63EECEDFC8F8}">
      <dgm:prSet/>
      <dgm:spPr/>
      <dgm:t>
        <a:bodyPr/>
        <a:lstStyle/>
        <a:p>
          <a:endParaRPr lang="en-US"/>
        </a:p>
      </dgm:t>
    </dgm:pt>
    <dgm:pt modelId="{CC4D1152-1ED3-474C-AA19-80FFB129352B}" type="sibTrans" cxnId="{E73D44E7-F99E-467D-8BAE-63EECEDFC8F8}">
      <dgm:prSet/>
      <dgm:spPr/>
      <dgm:t>
        <a:bodyPr/>
        <a:lstStyle/>
        <a:p>
          <a:endParaRPr lang="en-US"/>
        </a:p>
      </dgm:t>
    </dgm:pt>
    <dgm:pt modelId="{5D8C8639-3A24-4AFE-BC31-53EBC01545D1}">
      <dgm:prSet phldrT="[Text]" custT="1"/>
      <dgm:spPr/>
      <dgm:t>
        <a:bodyPr/>
        <a:lstStyle/>
        <a:p>
          <a:r>
            <a:rPr lang="en-US" sz="1400" dirty="0">
              <a:latin typeface="Times New Roman" panose="02020603050405020304" pitchFamily="18" charset="0"/>
              <a:cs typeface="Times New Roman" panose="02020603050405020304" pitchFamily="18" charset="0"/>
            </a:rPr>
            <a:t>JENIS/BENTUK </a:t>
          </a:r>
          <a:endParaRPr lang="en-US" sz="1400" dirty="0"/>
        </a:p>
      </dgm:t>
    </dgm:pt>
    <dgm:pt modelId="{3F0E34A0-FD81-422C-83CA-4D307A9457FB}" type="parTrans" cxnId="{D27639AF-2035-48F9-84FB-9D502B55C6F2}">
      <dgm:prSet/>
      <dgm:spPr/>
      <dgm:t>
        <a:bodyPr/>
        <a:lstStyle/>
        <a:p>
          <a:endParaRPr lang="en-US"/>
        </a:p>
      </dgm:t>
    </dgm:pt>
    <dgm:pt modelId="{0BD02CAD-95E3-4D29-9F9C-29E14735F355}" type="sibTrans" cxnId="{D27639AF-2035-48F9-84FB-9D502B55C6F2}">
      <dgm:prSet/>
      <dgm:spPr/>
      <dgm:t>
        <a:bodyPr/>
        <a:lstStyle/>
        <a:p>
          <a:endParaRPr lang="en-US"/>
        </a:p>
      </dgm:t>
    </dgm:pt>
    <dgm:pt modelId="{CB8DE913-AB81-43D3-B700-CF4473835476}">
      <dgm:prSet phldrT="[Text]" custT="1"/>
      <dgm:spPr/>
      <dgm:t>
        <a:bodyPr/>
        <a:lstStyle/>
        <a:p>
          <a:r>
            <a:rPr lang="en-US" sz="1400" dirty="0">
              <a:latin typeface="Times New Roman" panose="02020603050405020304" pitchFamily="18" charset="0"/>
              <a:cs typeface="Times New Roman" panose="02020603050405020304" pitchFamily="18" charset="0"/>
            </a:rPr>
            <a:t>PERSYARATAN</a:t>
          </a:r>
          <a:endParaRPr lang="en-US" sz="1400" dirty="0"/>
        </a:p>
      </dgm:t>
    </dgm:pt>
    <dgm:pt modelId="{69166046-4BED-4CAD-BD44-D188449B744C}" type="parTrans" cxnId="{047B38A8-9008-4D6B-9CE5-5E6A504D6559}">
      <dgm:prSet/>
      <dgm:spPr/>
      <dgm:t>
        <a:bodyPr/>
        <a:lstStyle/>
        <a:p>
          <a:endParaRPr lang="en-US"/>
        </a:p>
      </dgm:t>
    </dgm:pt>
    <dgm:pt modelId="{17E6C7DB-8BBD-4063-AA3E-725FE933668E}" type="sibTrans" cxnId="{047B38A8-9008-4D6B-9CE5-5E6A504D6559}">
      <dgm:prSet/>
      <dgm:spPr/>
      <dgm:t>
        <a:bodyPr/>
        <a:lstStyle/>
        <a:p>
          <a:endParaRPr lang="en-US"/>
        </a:p>
      </dgm:t>
    </dgm:pt>
    <dgm:pt modelId="{BF4AEB77-84D6-4DFE-BD60-A39595FE64FE}">
      <dgm:prSet phldrT="[Text]" custT="1"/>
      <dgm:spPr/>
      <dgm:t>
        <a:bodyPr/>
        <a:lstStyle/>
        <a:p>
          <a:r>
            <a:rPr lang="en-US" sz="1400" dirty="0">
              <a:latin typeface="Times New Roman" panose="02020603050405020304" pitchFamily="18" charset="0"/>
              <a:cs typeface="Times New Roman" panose="02020603050405020304" pitchFamily="18" charset="0"/>
            </a:rPr>
            <a:t>MEKANISME</a:t>
          </a:r>
          <a:endParaRPr lang="en-US" sz="1400" dirty="0"/>
        </a:p>
      </dgm:t>
    </dgm:pt>
    <dgm:pt modelId="{508DE945-6AD0-4537-ADCD-988BBEC946E8}" type="parTrans" cxnId="{E372E2A6-253F-4A0B-9C69-03FC65602F0E}">
      <dgm:prSet/>
      <dgm:spPr/>
      <dgm:t>
        <a:bodyPr/>
        <a:lstStyle/>
        <a:p>
          <a:endParaRPr lang="en-US"/>
        </a:p>
      </dgm:t>
    </dgm:pt>
    <dgm:pt modelId="{5622194A-F71F-4802-8265-B8EE20216AE4}" type="sibTrans" cxnId="{E372E2A6-253F-4A0B-9C69-03FC65602F0E}">
      <dgm:prSet/>
      <dgm:spPr/>
      <dgm:t>
        <a:bodyPr/>
        <a:lstStyle/>
        <a:p>
          <a:endParaRPr lang="en-US"/>
        </a:p>
      </dgm:t>
    </dgm:pt>
    <dgm:pt modelId="{31F21C70-3482-44E5-BCAD-AEB01C0E0165}">
      <dgm:prSet phldrT="[Text]" custT="1"/>
      <dgm:spPr/>
      <dgm:t>
        <a:bodyPr/>
        <a:lstStyle/>
        <a:p>
          <a:r>
            <a:rPr lang="id-ID" sz="1400" i="1" dirty="0">
              <a:latin typeface="Times New Roman" panose="02020603050405020304" pitchFamily="18" charset="0"/>
              <a:cs typeface="Times New Roman" panose="02020603050405020304" pitchFamily="18" charset="0"/>
            </a:rPr>
            <a:t>MONITORING</a:t>
          </a:r>
          <a:r>
            <a:rPr lang="id-ID" sz="1400" dirty="0">
              <a:latin typeface="Times New Roman" panose="02020603050405020304" pitchFamily="18" charset="0"/>
              <a:cs typeface="Times New Roman" panose="02020603050405020304" pitchFamily="18" charset="0"/>
            </a:rPr>
            <a:t> DAN EVALUASI</a:t>
          </a:r>
          <a:endParaRPr lang="en-US" sz="1400" dirty="0"/>
        </a:p>
      </dgm:t>
    </dgm:pt>
    <dgm:pt modelId="{09A822FF-8054-478B-A26E-BE3EBD167194}" type="parTrans" cxnId="{BA3297A7-4D4C-419F-A8D4-2FA4EDB02912}">
      <dgm:prSet/>
      <dgm:spPr/>
      <dgm:t>
        <a:bodyPr/>
        <a:lstStyle/>
        <a:p>
          <a:endParaRPr lang="en-US"/>
        </a:p>
      </dgm:t>
    </dgm:pt>
    <dgm:pt modelId="{4D146E27-FE0C-4019-85FD-F1801EA675F7}" type="sibTrans" cxnId="{BA3297A7-4D4C-419F-A8D4-2FA4EDB02912}">
      <dgm:prSet/>
      <dgm:spPr/>
      <dgm:t>
        <a:bodyPr/>
        <a:lstStyle/>
        <a:p>
          <a:endParaRPr lang="en-US"/>
        </a:p>
      </dgm:t>
    </dgm:pt>
    <dgm:pt modelId="{FAABA6A5-A5EC-4A71-8FB8-705B787D2138}">
      <dgm:prSet phldrT="[Text]" custT="1"/>
      <dgm:spPr/>
      <dgm:t>
        <a:bodyPr/>
        <a:lstStyle/>
        <a:p>
          <a:r>
            <a:rPr lang="en-US" sz="1400" dirty="0">
              <a:latin typeface="Times New Roman" panose="02020603050405020304" pitchFamily="18" charset="0"/>
              <a:cs typeface="Times New Roman" panose="02020603050405020304" pitchFamily="18" charset="0"/>
            </a:rPr>
            <a:t>PENANGGUNG JAWAB </a:t>
          </a:r>
          <a:endParaRPr lang="en-US" sz="1400" dirty="0"/>
        </a:p>
      </dgm:t>
    </dgm:pt>
    <dgm:pt modelId="{2A78113E-AB86-4841-A291-78AC1F8C770E}" type="parTrans" cxnId="{2AC1DD5C-CF6E-45F3-8B3B-36C09B548BFE}">
      <dgm:prSet/>
      <dgm:spPr/>
      <dgm:t>
        <a:bodyPr/>
        <a:lstStyle/>
        <a:p>
          <a:endParaRPr lang="en-US"/>
        </a:p>
      </dgm:t>
    </dgm:pt>
    <dgm:pt modelId="{5756EA10-16B1-4C42-865E-E2878E02F951}" type="sibTrans" cxnId="{2AC1DD5C-CF6E-45F3-8B3B-36C09B548BFE}">
      <dgm:prSet/>
      <dgm:spPr/>
      <dgm:t>
        <a:bodyPr/>
        <a:lstStyle/>
        <a:p>
          <a:endParaRPr lang="en-US"/>
        </a:p>
      </dgm:t>
    </dgm:pt>
    <dgm:pt modelId="{3429D542-522E-40CA-8A55-B7A2E5560176}">
      <dgm:prSet phldrT="[Text]" custT="1"/>
      <dgm:spPr/>
      <dgm:t>
        <a:bodyPr/>
        <a:lstStyle/>
        <a:p>
          <a:r>
            <a:rPr lang="en-US" sz="1400" dirty="0">
              <a:latin typeface="Times New Roman" panose="02020603050405020304" pitchFamily="18" charset="0"/>
              <a:cs typeface="Times New Roman" panose="02020603050405020304" pitchFamily="18" charset="0"/>
            </a:rPr>
            <a:t>RUBRIK PENILAIAN</a:t>
          </a:r>
          <a:endParaRPr lang="en-US" sz="1400" dirty="0"/>
        </a:p>
      </dgm:t>
    </dgm:pt>
    <dgm:pt modelId="{B02DF87B-E70A-415A-8608-52514BD088D8}" type="parTrans" cxnId="{3667EE36-1DA5-44E3-86C6-567E97D539E9}">
      <dgm:prSet/>
      <dgm:spPr/>
      <dgm:t>
        <a:bodyPr/>
        <a:lstStyle/>
        <a:p>
          <a:endParaRPr lang="en-US"/>
        </a:p>
      </dgm:t>
    </dgm:pt>
    <dgm:pt modelId="{997B9DF5-58D7-4640-BB1B-C59845FCD286}" type="sibTrans" cxnId="{3667EE36-1DA5-44E3-86C6-567E97D539E9}">
      <dgm:prSet/>
      <dgm:spPr/>
      <dgm:t>
        <a:bodyPr/>
        <a:lstStyle/>
        <a:p>
          <a:endParaRPr lang="en-US"/>
        </a:p>
      </dgm:t>
    </dgm:pt>
    <dgm:pt modelId="{812F05F8-FC3D-4A16-9299-69626AD1EDF4}">
      <dgm:prSet phldrT="[Text]" custT="1"/>
      <dgm:spPr/>
      <dgm:t>
        <a:bodyPr/>
        <a:lstStyle/>
        <a:p>
          <a:r>
            <a:rPr lang="id-ID" sz="1400" dirty="0">
              <a:latin typeface="Times New Roman" panose="02020603050405020304" pitchFamily="18" charset="0"/>
              <a:cs typeface="Times New Roman" panose="02020603050405020304" pitchFamily="18" charset="0"/>
            </a:rPr>
            <a:t>PEMBIAYA</a:t>
          </a:r>
          <a:r>
            <a:rPr lang="en-US" sz="1400" dirty="0">
              <a:latin typeface="Times New Roman" panose="02020603050405020304" pitchFamily="18" charset="0"/>
              <a:cs typeface="Times New Roman" panose="02020603050405020304" pitchFamily="18" charset="0"/>
            </a:rPr>
            <a:t>AN</a:t>
          </a:r>
          <a:r>
            <a:rPr lang="id-ID" sz="1400" dirty="0">
              <a:latin typeface="Times New Roman" panose="02020603050405020304" pitchFamily="18" charset="0"/>
              <a:cs typeface="Times New Roman" panose="02020603050405020304" pitchFamily="18" charset="0"/>
            </a:rPr>
            <a:t>N</a:t>
          </a:r>
          <a:endParaRPr lang="en-US" sz="1400" dirty="0"/>
        </a:p>
      </dgm:t>
    </dgm:pt>
    <dgm:pt modelId="{730C2E18-F387-44A8-BBF2-8340696448EE}" type="parTrans" cxnId="{C5C4BC5B-475C-438F-B4D8-39E35A6A51BD}">
      <dgm:prSet/>
      <dgm:spPr/>
      <dgm:t>
        <a:bodyPr/>
        <a:lstStyle/>
        <a:p>
          <a:endParaRPr lang="en-US"/>
        </a:p>
      </dgm:t>
    </dgm:pt>
    <dgm:pt modelId="{A956A24F-B9CA-41E5-8720-EB17CA369C36}" type="sibTrans" cxnId="{C5C4BC5B-475C-438F-B4D8-39E35A6A51BD}">
      <dgm:prSet/>
      <dgm:spPr/>
      <dgm:t>
        <a:bodyPr/>
        <a:lstStyle/>
        <a:p>
          <a:endParaRPr lang="en-US"/>
        </a:p>
      </dgm:t>
    </dgm:pt>
    <dgm:pt modelId="{ECD7D70D-8B87-4738-8995-FA2F2E2A84C7}" type="pres">
      <dgm:prSet presAssocID="{566B1499-BDCE-4CDE-BAF2-099C7F4186BE}" presName="cycle" presStyleCnt="0">
        <dgm:presLayoutVars>
          <dgm:dir/>
          <dgm:resizeHandles val="exact"/>
        </dgm:presLayoutVars>
      </dgm:prSet>
      <dgm:spPr/>
    </dgm:pt>
    <dgm:pt modelId="{3FC44CB2-63B3-4BF2-9B3E-94F80C60B2D0}" type="pres">
      <dgm:prSet presAssocID="{AD293CDC-5913-4D6A-B52A-F10E1CA4FC39}" presName="dummy" presStyleCnt="0"/>
      <dgm:spPr/>
    </dgm:pt>
    <dgm:pt modelId="{3D6979B5-EEC6-4FC4-8CA5-5EE4C357C43A}" type="pres">
      <dgm:prSet presAssocID="{AD293CDC-5913-4D6A-B52A-F10E1CA4FC39}" presName="node" presStyleLbl="revTx" presStyleIdx="0" presStyleCnt="9" custScaleX="178169">
        <dgm:presLayoutVars>
          <dgm:bulletEnabled val="1"/>
        </dgm:presLayoutVars>
      </dgm:prSet>
      <dgm:spPr/>
    </dgm:pt>
    <dgm:pt modelId="{2FBB4A35-34AC-4E70-A24E-5EB641CA7F6C}" type="pres">
      <dgm:prSet presAssocID="{49D9CEFE-194C-4044-A014-666BD68A5782}" presName="sibTrans" presStyleLbl="node1" presStyleIdx="0" presStyleCnt="9"/>
      <dgm:spPr/>
    </dgm:pt>
    <dgm:pt modelId="{3E9083A8-A922-49DE-99D9-F149ACF3A88A}" type="pres">
      <dgm:prSet presAssocID="{8D79A40A-17E0-465F-BF51-6C87C740C3B5}" presName="dummy" presStyleCnt="0"/>
      <dgm:spPr/>
    </dgm:pt>
    <dgm:pt modelId="{B6C2AF29-196F-4514-AEDE-CC7CBF70C375}" type="pres">
      <dgm:prSet presAssocID="{8D79A40A-17E0-465F-BF51-6C87C740C3B5}" presName="node" presStyleLbl="revTx" presStyleIdx="1" presStyleCnt="9" custScaleX="126074">
        <dgm:presLayoutVars>
          <dgm:bulletEnabled val="1"/>
        </dgm:presLayoutVars>
      </dgm:prSet>
      <dgm:spPr/>
    </dgm:pt>
    <dgm:pt modelId="{68533578-9434-44B3-A35C-1D34A8B302C2}" type="pres">
      <dgm:prSet presAssocID="{CC4D1152-1ED3-474C-AA19-80FFB129352B}" presName="sibTrans" presStyleLbl="node1" presStyleIdx="1" presStyleCnt="9"/>
      <dgm:spPr/>
    </dgm:pt>
    <dgm:pt modelId="{17DE8D9A-2C20-4AC1-8AF7-E0C08512670A}" type="pres">
      <dgm:prSet presAssocID="{5D8C8639-3A24-4AFE-BC31-53EBC01545D1}" presName="dummy" presStyleCnt="0"/>
      <dgm:spPr/>
    </dgm:pt>
    <dgm:pt modelId="{BD49FFA6-5E33-4D5E-B2C6-6BBBF69894AD}" type="pres">
      <dgm:prSet presAssocID="{5D8C8639-3A24-4AFE-BC31-53EBC01545D1}" presName="node" presStyleLbl="revTx" presStyleIdx="2" presStyleCnt="9" custScaleX="205340">
        <dgm:presLayoutVars>
          <dgm:bulletEnabled val="1"/>
        </dgm:presLayoutVars>
      </dgm:prSet>
      <dgm:spPr/>
    </dgm:pt>
    <dgm:pt modelId="{53F2E70C-1412-473C-A9EA-02E39437D6DE}" type="pres">
      <dgm:prSet presAssocID="{0BD02CAD-95E3-4D29-9F9C-29E14735F355}" presName="sibTrans" presStyleLbl="node1" presStyleIdx="2" presStyleCnt="9"/>
      <dgm:spPr/>
    </dgm:pt>
    <dgm:pt modelId="{8B0A8E50-CEA4-4969-AFDD-507C6683C8D3}" type="pres">
      <dgm:prSet presAssocID="{CB8DE913-AB81-43D3-B700-CF4473835476}" presName="dummy" presStyleCnt="0"/>
      <dgm:spPr/>
    </dgm:pt>
    <dgm:pt modelId="{CD07EA56-284D-4C8D-BC73-0B4791C7A1B5}" type="pres">
      <dgm:prSet presAssocID="{CB8DE913-AB81-43D3-B700-CF4473835476}" presName="node" presStyleLbl="revTx" presStyleIdx="3" presStyleCnt="9" custScaleX="239607">
        <dgm:presLayoutVars>
          <dgm:bulletEnabled val="1"/>
        </dgm:presLayoutVars>
      </dgm:prSet>
      <dgm:spPr/>
    </dgm:pt>
    <dgm:pt modelId="{6EAEAEF9-89A1-435F-82EB-0D798E9CEA1D}" type="pres">
      <dgm:prSet presAssocID="{17E6C7DB-8BBD-4063-AA3E-725FE933668E}" presName="sibTrans" presStyleLbl="node1" presStyleIdx="3" presStyleCnt="9"/>
      <dgm:spPr/>
    </dgm:pt>
    <dgm:pt modelId="{E24E0203-2AF3-47F2-AFA8-908B535694FE}" type="pres">
      <dgm:prSet presAssocID="{BF4AEB77-84D6-4DFE-BD60-A39595FE64FE}" presName="dummy" presStyleCnt="0"/>
      <dgm:spPr/>
    </dgm:pt>
    <dgm:pt modelId="{A5A8FE38-2F46-4DC9-AAA9-9DEA27AA912A}" type="pres">
      <dgm:prSet presAssocID="{BF4AEB77-84D6-4DFE-BD60-A39595FE64FE}" presName="node" presStyleLbl="revTx" presStyleIdx="4" presStyleCnt="9" custScaleX="156386">
        <dgm:presLayoutVars>
          <dgm:bulletEnabled val="1"/>
        </dgm:presLayoutVars>
      </dgm:prSet>
      <dgm:spPr/>
    </dgm:pt>
    <dgm:pt modelId="{460620CB-65FA-43E1-8874-B9DF4E25CC5B}" type="pres">
      <dgm:prSet presAssocID="{5622194A-F71F-4802-8265-B8EE20216AE4}" presName="sibTrans" presStyleLbl="node1" presStyleIdx="4" presStyleCnt="9" custLinFactNeighborX="-633" custLinFactNeighborY="-1214"/>
      <dgm:spPr/>
    </dgm:pt>
    <dgm:pt modelId="{8BB9238D-5C94-4EE2-8DB2-AB25EC6A66BC}" type="pres">
      <dgm:prSet presAssocID="{FAABA6A5-A5EC-4A71-8FB8-705B787D2138}" presName="dummy" presStyleCnt="0"/>
      <dgm:spPr/>
    </dgm:pt>
    <dgm:pt modelId="{53BDC969-BE5F-4A17-8617-3A6D6C00BF75}" type="pres">
      <dgm:prSet presAssocID="{FAABA6A5-A5EC-4A71-8FB8-705B787D2138}" presName="node" presStyleLbl="revTx" presStyleIdx="5" presStyleCnt="9" custScaleX="170907">
        <dgm:presLayoutVars>
          <dgm:bulletEnabled val="1"/>
        </dgm:presLayoutVars>
      </dgm:prSet>
      <dgm:spPr/>
    </dgm:pt>
    <dgm:pt modelId="{CC4E6722-A61E-45C5-84E1-1A60CAC6B814}" type="pres">
      <dgm:prSet presAssocID="{5756EA10-16B1-4C42-865E-E2878E02F951}" presName="sibTrans" presStyleLbl="node1" presStyleIdx="5" presStyleCnt="9"/>
      <dgm:spPr/>
    </dgm:pt>
    <dgm:pt modelId="{F085BCB8-6658-454F-BFFB-E09476E3048B}" type="pres">
      <dgm:prSet presAssocID="{3429D542-522E-40CA-8A55-B7A2E5560176}" presName="dummy" presStyleCnt="0"/>
      <dgm:spPr/>
    </dgm:pt>
    <dgm:pt modelId="{7174547E-6EAB-4D33-8CFA-25370FA8BAE5}" type="pres">
      <dgm:prSet presAssocID="{3429D542-522E-40CA-8A55-B7A2E5560176}" presName="node" presStyleLbl="revTx" presStyleIdx="6" presStyleCnt="9" custScaleX="148131">
        <dgm:presLayoutVars>
          <dgm:bulletEnabled val="1"/>
        </dgm:presLayoutVars>
      </dgm:prSet>
      <dgm:spPr/>
    </dgm:pt>
    <dgm:pt modelId="{C8058903-435B-40DF-830A-A83FF179D6DD}" type="pres">
      <dgm:prSet presAssocID="{997B9DF5-58D7-4640-BB1B-C59845FCD286}" presName="sibTrans" presStyleLbl="node1" presStyleIdx="6" presStyleCnt="9"/>
      <dgm:spPr/>
    </dgm:pt>
    <dgm:pt modelId="{8EF6850B-CBE7-49AF-ACA4-943E59BA0EE7}" type="pres">
      <dgm:prSet presAssocID="{812F05F8-FC3D-4A16-9299-69626AD1EDF4}" presName="dummy" presStyleCnt="0"/>
      <dgm:spPr/>
    </dgm:pt>
    <dgm:pt modelId="{B18D93E4-9E4B-4A09-AB13-2FAE7869CCE0}" type="pres">
      <dgm:prSet presAssocID="{812F05F8-FC3D-4A16-9299-69626AD1EDF4}" presName="node" presStyleLbl="revTx" presStyleIdx="7" presStyleCnt="9" custScaleX="194416">
        <dgm:presLayoutVars>
          <dgm:bulletEnabled val="1"/>
        </dgm:presLayoutVars>
      </dgm:prSet>
      <dgm:spPr/>
    </dgm:pt>
    <dgm:pt modelId="{A500D12C-D76B-4B01-B4AB-EA370F0DFD7C}" type="pres">
      <dgm:prSet presAssocID="{A956A24F-B9CA-41E5-8720-EB17CA369C36}" presName="sibTrans" presStyleLbl="node1" presStyleIdx="7" presStyleCnt="9"/>
      <dgm:spPr/>
    </dgm:pt>
    <dgm:pt modelId="{05FC7579-A4BC-4DDF-AFA1-F4E54249B450}" type="pres">
      <dgm:prSet presAssocID="{31F21C70-3482-44E5-BCAD-AEB01C0E0165}" presName="dummy" presStyleCnt="0"/>
      <dgm:spPr/>
    </dgm:pt>
    <dgm:pt modelId="{5B78108D-B15E-46F4-BFC3-B69C2AF9FD5C}" type="pres">
      <dgm:prSet presAssocID="{31F21C70-3482-44E5-BCAD-AEB01C0E0165}" presName="node" presStyleLbl="revTx" presStyleIdx="8" presStyleCnt="9" custScaleX="183850" custRadScaleRad="95622" custRadScaleInc="-19334">
        <dgm:presLayoutVars>
          <dgm:bulletEnabled val="1"/>
        </dgm:presLayoutVars>
      </dgm:prSet>
      <dgm:spPr/>
    </dgm:pt>
    <dgm:pt modelId="{39AF9DE8-0795-4CBE-9EF5-AB8BEF0086C2}" type="pres">
      <dgm:prSet presAssocID="{4D146E27-FE0C-4019-85FD-F1801EA675F7}" presName="sibTrans" presStyleLbl="node1" presStyleIdx="8" presStyleCnt="9"/>
      <dgm:spPr/>
    </dgm:pt>
  </dgm:ptLst>
  <dgm:cxnLst>
    <dgm:cxn modelId="{EC993217-451C-47D0-BA64-DF11108CE211}" type="presOf" srcId="{A956A24F-B9CA-41E5-8720-EB17CA369C36}" destId="{A500D12C-D76B-4B01-B4AB-EA370F0DFD7C}" srcOrd="0" destOrd="0" presId="urn:microsoft.com/office/officeart/2005/8/layout/cycle1"/>
    <dgm:cxn modelId="{B4F0D121-EC66-4604-8C11-54A5F38B4C83}" type="presOf" srcId="{8D79A40A-17E0-465F-BF51-6C87C740C3B5}" destId="{B6C2AF29-196F-4514-AEDE-CC7CBF70C375}" srcOrd="0" destOrd="0" presId="urn:microsoft.com/office/officeart/2005/8/layout/cycle1"/>
    <dgm:cxn modelId="{63BC8722-F895-4C85-935C-14405830787B}" type="presOf" srcId="{4D146E27-FE0C-4019-85FD-F1801EA675F7}" destId="{39AF9DE8-0795-4CBE-9EF5-AB8BEF0086C2}" srcOrd="0" destOrd="0" presId="urn:microsoft.com/office/officeart/2005/8/layout/cycle1"/>
    <dgm:cxn modelId="{3667EE36-1DA5-44E3-86C6-567E97D539E9}" srcId="{566B1499-BDCE-4CDE-BAF2-099C7F4186BE}" destId="{3429D542-522E-40CA-8A55-B7A2E5560176}" srcOrd="6" destOrd="0" parTransId="{B02DF87B-E70A-415A-8608-52514BD088D8}" sibTransId="{997B9DF5-58D7-4640-BB1B-C59845FCD286}"/>
    <dgm:cxn modelId="{DE49843C-7A6E-4D7D-9483-1A91A002E5F4}" type="presOf" srcId="{BF4AEB77-84D6-4DFE-BD60-A39595FE64FE}" destId="{A5A8FE38-2F46-4DC9-AAA9-9DEA27AA912A}" srcOrd="0" destOrd="0" presId="urn:microsoft.com/office/officeart/2005/8/layout/cycle1"/>
    <dgm:cxn modelId="{C5C4BC5B-475C-438F-B4D8-39E35A6A51BD}" srcId="{566B1499-BDCE-4CDE-BAF2-099C7F4186BE}" destId="{812F05F8-FC3D-4A16-9299-69626AD1EDF4}" srcOrd="7" destOrd="0" parTransId="{730C2E18-F387-44A8-BBF2-8340696448EE}" sibTransId="{A956A24F-B9CA-41E5-8720-EB17CA369C36}"/>
    <dgm:cxn modelId="{2AC1DD5C-CF6E-45F3-8B3B-36C09B548BFE}" srcId="{566B1499-BDCE-4CDE-BAF2-099C7F4186BE}" destId="{FAABA6A5-A5EC-4A71-8FB8-705B787D2138}" srcOrd="5" destOrd="0" parTransId="{2A78113E-AB86-4841-A291-78AC1F8C770E}" sibTransId="{5756EA10-16B1-4C42-865E-E2878E02F951}"/>
    <dgm:cxn modelId="{19879B5F-F50B-4695-BC2D-21503CD0B0ED}" type="presOf" srcId="{5756EA10-16B1-4C42-865E-E2878E02F951}" destId="{CC4E6722-A61E-45C5-84E1-1A60CAC6B814}" srcOrd="0" destOrd="0" presId="urn:microsoft.com/office/officeart/2005/8/layout/cycle1"/>
    <dgm:cxn modelId="{38374C6E-BF6E-4041-8F43-576481C911D7}" srcId="{566B1499-BDCE-4CDE-BAF2-099C7F4186BE}" destId="{AD293CDC-5913-4D6A-B52A-F10E1CA4FC39}" srcOrd="0" destOrd="0" parTransId="{D7FB4962-4D9D-4156-BFD6-07FDD1BFE832}" sibTransId="{49D9CEFE-194C-4044-A014-666BD68A5782}"/>
    <dgm:cxn modelId="{D4DBD26F-7FE0-4D9F-BB2E-44A8152EB85D}" type="presOf" srcId="{566B1499-BDCE-4CDE-BAF2-099C7F4186BE}" destId="{ECD7D70D-8B87-4738-8995-FA2F2E2A84C7}" srcOrd="0" destOrd="0" presId="urn:microsoft.com/office/officeart/2005/8/layout/cycle1"/>
    <dgm:cxn modelId="{EA281953-695C-44FD-A6FD-B781293F61E1}" type="presOf" srcId="{812F05F8-FC3D-4A16-9299-69626AD1EDF4}" destId="{B18D93E4-9E4B-4A09-AB13-2FAE7869CCE0}" srcOrd="0" destOrd="0" presId="urn:microsoft.com/office/officeart/2005/8/layout/cycle1"/>
    <dgm:cxn modelId="{D7F96A55-4936-48FA-BB86-9AD92BF59F23}" type="presOf" srcId="{AD293CDC-5913-4D6A-B52A-F10E1CA4FC39}" destId="{3D6979B5-EEC6-4FC4-8CA5-5EE4C357C43A}" srcOrd="0" destOrd="0" presId="urn:microsoft.com/office/officeart/2005/8/layout/cycle1"/>
    <dgm:cxn modelId="{A1A5BB85-3B14-440D-91CB-F6A5B9388CB5}" type="presOf" srcId="{49D9CEFE-194C-4044-A014-666BD68A5782}" destId="{2FBB4A35-34AC-4E70-A24E-5EB641CA7F6C}" srcOrd="0" destOrd="0" presId="urn:microsoft.com/office/officeart/2005/8/layout/cycle1"/>
    <dgm:cxn modelId="{2CD1B191-B651-484B-A239-FF375CF573CE}" type="presOf" srcId="{CB8DE913-AB81-43D3-B700-CF4473835476}" destId="{CD07EA56-284D-4C8D-BC73-0B4791C7A1B5}" srcOrd="0" destOrd="0" presId="urn:microsoft.com/office/officeart/2005/8/layout/cycle1"/>
    <dgm:cxn modelId="{3E06FA97-8C08-4450-9E8F-EF34BB137A36}" type="presOf" srcId="{FAABA6A5-A5EC-4A71-8FB8-705B787D2138}" destId="{53BDC969-BE5F-4A17-8617-3A6D6C00BF75}" srcOrd="0" destOrd="0" presId="urn:microsoft.com/office/officeart/2005/8/layout/cycle1"/>
    <dgm:cxn modelId="{5260D49D-D82F-4702-A850-09479FA5E242}" type="presOf" srcId="{997B9DF5-58D7-4640-BB1B-C59845FCD286}" destId="{C8058903-435B-40DF-830A-A83FF179D6DD}" srcOrd="0" destOrd="0" presId="urn:microsoft.com/office/officeart/2005/8/layout/cycle1"/>
    <dgm:cxn modelId="{0F841BA6-DC3E-4EB4-99B2-407EBBE4C5DE}" type="presOf" srcId="{3429D542-522E-40CA-8A55-B7A2E5560176}" destId="{7174547E-6EAB-4D33-8CFA-25370FA8BAE5}" srcOrd="0" destOrd="0" presId="urn:microsoft.com/office/officeart/2005/8/layout/cycle1"/>
    <dgm:cxn modelId="{E372E2A6-253F-4A0B-9C69-03FC65602F0E}" srcId="{566B1499-BDCE-4CDE-BAF2-099C7F4186BE}" destId="{BF4AEB77-84D6-4DFE-BD60-A39595FE64FE}" srcOrd="4" destOrd="0" parTransId="{508DE945-6AD0-4537-ADCD-988BBEC946E8}" sibTransId="{5622194A-F71F-4802-8265-B8EE20216AE4}"/>
    <dgm:cxn modelId="{BA3297A7-4D4C-419F-A8D4-2FA4EDB02912}" srcId="{566B1499-BDCE-4CDE-BAF2-099C7F4186BE}" destId="{31F21C70-3482-44E5-BCAD-AEB01C0E0165}" srcOrd="8" destOrd="0" parTransId="{09A822FF-8054-478B-A26E-BE3EBD167194}" sibTransId="{4D146E27-FE0C-4019-85FD-F1801EA675F7}"/>
    <dgm:cxn modelId="{047B38A8-9008-4D6B-9CE5-5E6A504D6559}" srcId="{566B1499-BDCE-4CDE-BAF2-099C7F4186BE}" destId="{CB8DE913-AB81-43D3-B700-CF4473835476}" srcOrd="3" destOrd="0" parTransId="{69166046-4BED-4CAD-BD44-D188449B744C}" sibTransId="{17E6C7DB-8BBD-4063-AA3E-725FE933668E}"/>
    <dgm:cxn modelId="{855CEAAA-B5CD-41D7-B317-8045C3A3B22B}" type="presOf" srcId="{5D8C8639-3A24-4AFE-BC31-53EBC01545D1}" destId="{BD49FFA6-5E33-4D5E-B2C6-6BBBF69894AD}" srcOrd="0" destOrd="0" presId="urn:microsoft.com/office/officeart/2005/8/layout/cycle1"/>
    <dgm:cxn modelId="{D27639AF-2035-48F9-84FB-9D502B55C6F2}" srcId="{566B1499-BDCE-4CDE-BAF2-099C7F4186BE}" destId="{5D8C8639-3A24-4AFE-BC31-53EBC01545D1}" srcOrd="2" destOrd="0" parTransId="{3F0E34A0-FD81-422C-83CA-4D307A9457FB}" sibTransId="{0BD02CAD-95E3-4D29-9F9C-29E14735F355}"/>
    <dgm:cxn modelId="{2ED2C8B4-8434-4D5A-9677-F59324F100C0}" type="presOf" srcId="{5622194A-F71F-4802-8265-B8EE20216AE4}" destId="{460620CB-65FA-43E1-8874-B9DF4E25CC5B}" srcOrd="0" destOrd="0" presId="urn:microsoft.com/office/officeart/2005/8/layout/cycle1"/>
    <dgm:cxn modelId="{1A1A2BBE-CB5F-416F-BF55-25C64BF568AB}" type="presOf" srcId="{17E6C7DB-8BBD-4063-AA3E-725FE933668E}" destId="{6EAEAEF9-89A1-435F-82EB-0D798E9CEA1D}" srcOrd="0" destOrd="0" presId="urn:microsoft.com/office/officeart/2005/8/layout/cycle1"/>
    <dgm:cxn modelId="{C6242EE2-D1E4-49FA-BFF6-9D532FEA49E6}" type="presOf" srcId="{CC4D1152-1ED3-474C-AA19-80FFB129352B}" destId="{68533578-9434-44B3-A35C-1D34A8B302C2}" srcOrd="0" destOrd="0" presId="urn:microsoft.com/office/officeart/2005/8/layout/cycle1"/>
    <dgm:cxn modelId="{E73D44E7-F99E-467D-8BAE-63EECEDFC8F8}" srcId="{566B1499-BDCE-4CDE-BAF2-099C7F4186BE}" destId="{8D79A40A-17E0-465F-BF51-6C87C740C3B5}" srcOrd="1" destOrd="0" parTransId="{7D8AA52F-00E7-4E54-830E-27E8C26CAB02}" sibTransId="{CC4D1152-1ED3-474C-AA19-80FFB129352B}"/>
    <dgm:cxn modelId="{99117EE7-A155-44E8-8A7F-704728C12C5D}" type="presOf" srcId="{0BD02CAD-95E3-4D29-9F9C-29E14735F355}" destId="{53F2E70C-1412-473C-A9EA-02E39437D6DE}" srcOrd="0" destOrd="0" presId="urn:microsoft.com/office/officeart/2005/8/layout/cycle1"/>
    <dgm:cxn modelId="{69FC7CEA-E43D-47AC-B063-253D03351A69}" type="presOf" srcId="{31F21C70-3482-44E5-BCAD-AEB01C0E0165}" destId="{5B78108D-B15E-46F4-BFC3-B69C2AF9FD5C}" srcOrd="0" destOrd="0" presId="urn:microsoft.com/office/officeart/2005/8/layout/cycle1"/>
    <dgm:cxn modelId="{A313F70F-2718-4A3E-BFC0-FA7301602C85}" type="presParOf" srcId="{ECD7D70D-8B87-4738-8995-FA2F2E2A84C7}" destId="{3FC44CB2-63B3-4BF2-9B3E-94F80C60B2D0}" srcOrd="0" destOrd="0" presId="urn:microsoft.com/office/officeart/2005/8/layout/cycle1"/>
    <dgm:cxn modelId="{0B5E9375-80E9-43A9-8482-053B41754045}" type="presParOf" srcId="{ECD7D70D-8B87-4738-8995-FA2F2E2A84C7}" destId="{3D6979B5-EEC6-4FC4-8CA5-5EE4C357C43A}" srcOrd="1" destOrd="0" presId="urn:microsoft.com/office/officeart/2005/8/layout/cycle1"/>
    <dgm:cxn modelId="{6EA64516-D20A-4776-A2E6-764461189671}" type="presParOf" srcId="{ECD7D70D-8B87-4738-8995-FA2F2E2A84C7}" destId="{2FBB4A35-34AC-4E70-A24E-5EB641CA7F6C}" srcOrd="2" destOrd="0" presId="urn:microsoft.com/office/officeart/2005/8/layout/cycle1"/>
    <dgm:cxn modelId="{FF29D2CE-7797-44AE-9BFA-CE4373AEB3B4}" type="presParOf" srcId="{ECD7D70D-8B87-4738-8995-FA2F2E2A84C7}" destId="{3E9083A8-A922-49DE-99D9-F149ACF3A88A}" srcOrd="3" destOrd="0" presId="urn:microsoft.com/office/officeart/2005/8/layout/cycle1"/>
    <dgm:cxn modelId="{930B2535-C671-40B1-BE18-59920DFF1DCF}" type="presParOf" srcId="{ECD7D70D-8B87-4738-8995-FA2F2E2A84C7}" destId="{B6C2AF29-196F-4514-AEDE-CC7CBF70C375}" srcOrd="4" destOrd="0" presId="urn:microsoft.com/office/officeart/2005/8/layout/cycle1"/>
    <dgm:cxn modelId="{BEE64E5F-7A3B-4EEF-B314-48793E098710}" type="presParOf" srcId="{ECD7D70D-8B87-4738-8995-FA2F2E2A84C7}" destId="{68533578-9434-44B3-A35C-1D34A8B302C2}" srcOrd="5" destOrd="0" presId="urn:microsoft.com/office/officeart/2005/8/layout/cycle1"/>
    <dgm:cxn modelId="{6EC2C7C8-09F2-44C1-B256-492EF9858E2B}" type="presParOf" srcId="{ECD7D70D-8B87-4738-8995-FA2F2E2A84C7}" destId="{17DE8D9A-2C20-4AC1-8AF7-E0C08512670A}" srcOrd="6" destOrd="0" presId="urn:microsoft.com/office/officeart/2005/8/layout/cycle1"/>
    <dgm:cxn modelId="{2AEF4A20-2663-432C-8202-079D3A76FDDD}" type="presParOf" srcId="{ECD7D70D-8B87-4738-8995-FA2F2E2A84C7}" destId="{BD49FFA6-5E33-4D5E-B2C6-6BBBF69894AD}" srcOrd="7" destOrd="0" presId="urn:microsoft.com/office/officeart/2005/8/layout/cycle1"/>
    <dgm:cxn modelId="{3FBE45A0-29F7-41AC-AB16-195A889D025C}" type="presParOf" srcId="{ECD7D70D-8B87-4738-8995-FA2F2E2A84C7}" destId="{53F2E70C-1412-473C-A9EA-02E39437D6DE}" srcOrd="8" destOrd="0" presId="urn:microsoft.com/office/officeart/2005/8/layout/cycle1"/>
    <dgm:cxn modelId="{FB6F35AB-32E2-49F5-9C68-2D0717F561D3}" type="presParOf" srcId="{ECD7D70D-8B87-4738-8995-FA2F2E2A84C7}" destId="{8B0A8E50-CEA4-4969-AFDD-507C6683C8D3}" srcOrd="9" destOrd="0" presId="urn:microsoft.com/office/officeart/2005/8/layout/cycle1"/>
    <dgm:cxn modelId="{A02D32CD-4869-4541-B6BD-1A2023D7347D}" type="presParOf" srcId="{ECD7D70D-8B87-4738-8995-FA2F2E2A84C7}" destId="{CD07EA56-284D-4C8D-BC73-0B4791C7A1B5}" srcOrd="10" destOrd="0" presId="urn:microsoft.com/office/officeart/2005/8/layout/cycle1"/>
    <dgm:cxn modelId="{E16A3432-B755-4CF8-B898-CD746DDC1428}" type="presParOf" srcId="{ECD7D70D-8B87-4738-8995-FA2F2E2A84C7}" destId="{6EAEAEF9-89A1-435F-82EB-0D798E9CEA1D}" srcOrd="11" destOrd="0" presId="urn:microsoft.com/office/officeart/2005/8/layout/cycle1"/>
    <dgm:cxn modelId="{2320DEBC-3479-4B0E-8B67-BDDA378D3E80}" type="presParOf" srcId="{ECD7D70D-8B87-4738-8995-FA2F2E2A84C7}" destId="{E24E0203-2AF3-47F2-AFA8-908B535694FE}" srcOrd="12" destOrd="0" presId="urn:microsoft.com/office/officeart/2005/8/layout/cycle1"/>
    <dgm:cxn modelId="{A1636D91-9828-4F2D-83CB-13AC40358303}" type="presParOf" srcId="{ECD7D70D-8B87-4738-8995-FA2F2E2A84C7}" destId="{A5A8FE38-2F46-4DC9-AAA9-9DEA27AA912A}" srcOrd="13" destOrd="0" presId="urn:microsoft.com/office/officeart/2005/8/layout/cycle1"/>
    <dgm:cxn modelId="{898B62F7-ECE1-43E7-918E-91F54E1F03A4}" type="presParOf" srcId="{ECD7D70D-8B87-4738-8995-FA2F2E2A84C7}" destId="{460620CB-65FA-43E1-8874-B9DF4E25CC5B}" srcOrd="14" destOrd="0" presId="urn:microsoft.com/office/officeart/2005/8/layout/cycle1"/>
    <dgm:cxn modelId="{B371BC15-B421-419B-92C8-E2E93D70BE30}" type="presParOf" srcId="{ECD7D70D-8B87-4738-8995-FA2F2E2A84C7}" destId="{8BB9238D-5C94-4EE2-8DB2-AB25EC6A66BC}" srcOrd="15" destOrd="0" presId="urn:microsoft.com/office/officeart/2005/8/layout/cycle1"/>
    <dgm:cxn modelId="{876865C9-A429-4D3B-89AD-B55D4101B6E8}" type="presParOf" srcId="{ECD7D70D-8B87-4738-8995-FA2F2E2A84C7}" destId="{53BDC969-BE5F-4A17-8617-3A6D6C00BF75}" srcOrd="16" destOrd="0" presId="urn:microsoft.com/office/officeart/2005/8/layout/cycle1"/>
    <dgm:cxn modelId="{7928D6EE-8D1B-4EE2-9C19-1B268AAEC1DF}" type="presParOf" srcId="{ECD7D70D-8B87-4738-8995-FA2F2E2A84C7}" destId="{CC4E6722-A61E-45C5-84E1-1A60CAC6B814}" srcOrd="17" destOrd="0" presId="urn:microsoft.com/office/officeart/2005/8/layout/cycle1"/>
    <dgm:cxn modelId="{8D2B9A20-A6D4-49BC-87CF-056F7F9D04EB}" type="presParOf" srcId="{ECD7D70D-8B87-4738-8995-FA2F2E2A84C7}" destId="{F085BCB8-6658-454F-BFFB-E09476E3048B}" srcOrd="18" destOrd="0" presId="urn:microsoft.com/office/officeart/2005/8/layout/cycle1"/>
    <dgm:cxn modelId="{B472D631-4F83-4259-ADBD-C0B6AD8F8F98}" type="presParOf" srcId="{ECD7D70D-8B87-4738-8995-FA2F2E2A84C7}" destId="{7174547E-6EAB-4D33-8CFA-25370FA8BAE5}" srcOrd="19" destOrd="0" presId="urn:microsoft.com/office/officeart/2005/8/layout/cycle1"/>
    <dgm:cxn modelId="{58CB6F0F-CD93-46AA-9C3F-4F4CD9964310}" type="presParOf" srcId="{ECD7D70D-8B87-4738-8995-FA2F2E2A84C7}" destId="{C8058903-435B-40DF-830A-A83FF179D6DD}" srcOrd="20" destOrd="0" presId="urn:microsoft.com/office/officeart/2005/8/layout/cycle1"/>
    <dgm:cxn modelId="{D0AABA3B-717C-4B4E-AFA8-9E99BE29DD68}" type="presParOf" srcId="{ECD7D70D-8B87-4738-8995-FA2F2E2A84C7}" destId="{8EF6850B-CBE7-49AF-ACA4-943E59BA0EE7}" srcOrd="21" destOrd="0" presId="urn:microsoft.com/office/officeart/2005/8/layout/cycle1"/>
    <dgm:cxn modelId="{ECDE66BB-D9D8-4E8A-9B82-4AA829FD6DEA}" type="presParOf" srcId="{ECD7D70D-8B87-4738-8995-FA2F2E2A84C7}" destId="{B18D93E4-9E4B-4A09-AB13-2FAE7869CCE0}" srcOrd="22" destOrd="0" presId="urn:microsoft.com/office/officeart/2005/8/layout/cycle1"/>
    <dgm:cxn modelId="{58E146D7-B7D6-4A83-A98A-FFBBC1E4A548}" type="presParOf" srcId="{ECD7D70D-8B87-4738-8995-FA2F2E2A84C7}" destId="{A500D12C-D76B-4B01-B4AB-EA370F0DFD7C}" srcOrd="23" destOrd="0" presId="urn:microsoft.com/office/officeart/2005/8/layout/cycle1"/>
    <dgm:cxn modelId="{1A7DF46A-2C92-4DB6-A2D5-65F23A4FEC9B}" type="presParOf" srcId="{ECD7D70D-8B87-4738-8995-FA2F2E2A84C7}" destId="{05FC7579-A4BC-4DDF-AFA1-F4E54249B450}" srcOrd="24" destOrd="0" presId="urn:microsoft.com/office/officeart/2005/8/layout/cycle1"/>
    <dgm:cxn modelId="{E261628A-2576-4473-9FD6-EF2E60639F4A}" type="presParOf" srcId="{ECD7D70D-8B87-4738-8995-FA2F2E2A84C7}" destId="{5B78108D-B15E-46F4-BFC3-B69C2AF9FD5C}" srcOrd="25" destOrd="0" presId="urn:microsoft.com/office/officeart/2005/8/layout/cycle1"/>
    <dgm:cxn modelId="{43F22872-2604-4AAA-9284-AB5001B59486}" type="presParOf" srcId="{ECD7D70D-8B87-4738-8995-FA2F2E2A84C7}" destId="{39AF9DE8-0795-4CBE-9EF5-AB8BEF0086C2}" srcOrd="26"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7A1DA4-A6A8-4B75-AB33-D86FAE109243}"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73E5814-13C7-497E-A913-E24F6C4BB021}">
      <dgm:prSet phldrT="[Text]"/>
      <dgm:spPr/>
      <dgm:t>
        <a:bodyPr/>
        <a:lstStyle/>
        <a:p>
          <a:r>
            <a:rPr lang="en-US" dirty="0"/>
            <a:t>TANTANGAN EKSTERNAL </a:t>
          </a:r>
        </a:p>
      </dgm:t>
    </dgm:pt>
    <dgm:pt modelId="{6774FA6A-14AB-4A4C-8087-13F1DF56A4C7}" type="parTrans" cxnId="{BE621774-3A25-4B5C-B520-E7F42EB7EC4E}">
      <dgm:prSet/>
      <dgm:spPr/>
      <dgm:t>
        <a:bodyPr/>
        <a:lstStyle/>
        <a:p>
          <a:endParaRPr lang="en-US"/>
        </a:p>
      </dgm:t>
    </dgm:pt>
    <dgm:pt modelId="{26DC73DE-C747-4EF7-A75F-8D6D6DEA747C}" type="sibTrans" cxnId="{BE621774-3A25-4B5C-B520-E7F42EB7EC4E}">
      <dgm:prSet/>
      <dgm:spPr/>
      <dgm:t>
        <a:bodyPr/>
        <a:lstStyle/>
        <a:p>
          <a:endParaRPr lang="en-US"/>
        </a:p>
      </dgm:t>
    </dgm:pt>
    <dgm:pt modelId="{9841194B-F498-4CBB-AECC-BC736DB23280}">
      <dgm:prSet phldrT="[Text]" custT="1"/>
      <dgm:spPr/>
      <dgm:t>
        <a:bodyPr/>
        <a:lstStyle/>
        <a:p>
          <a:pPr algn="l"/>
          <a:r>
            <a:rPr lang="en-US" sz="1400" dirty="0">
              <a:solidFill>
                <a:schemeClr val="tx1"/>
              </a:solidFill>
            </a:rPr>
            <a:t>MAKIN KRITISNYA MASYARAKAT TERHADAP PERGURUAN TINGGI</a:t>
          </a:r>
        </a:p>
      </dgm:t>
    </dgm:pt>
    <dgm:pt modelId="{E7C0EDEE-263B-448E-A1AB-865B339295ED}" type="parTrans" cxnId="{8F4A73B1-6161-4F8B-AE1C-9C05317BE755}">
      <dgm:prSet/>
      <dgm:spPr/>
      <dgm:t>
        <a:bodyPr/>
        <a:lstStyle/>
        <a:p>
          <a:endParaRPr lang="en-US"/>
        </a:p>
      </dgm:t>
    </dgm:pt>
    <dgm:pt modelId="{FE7DB9B1-4897-499D-B705-2ECDE894AF77}" type="sibTrans" cxnId="{8F4A73B1-6161-4F8B-AE1C-9C05317BE755}">
      <dgm:prSet/>
      <dgm:spPr/>
      <dgm:t>
        <a:bodyPr/>
        <a:lstStyle/>
        <a:p>
          <a:endParaRPr lang="en-US"/>
        </a:p>
      </dgm:t>
    </dgm:pt>
    <dgm:pt modelId="{5F623DCE-383E-418A-930F-591AE4357937}">
      <dgm:prSet phldrT="[Text]" custT="1"/>
      <dgm:spPr/>
      <dgm:t>
        <a:bodyPr/>
        <a:lstStyle/>
        <a:p>
          <a:pPr algn="l"/>
          <a:r>
            <a:rPr lang="en-US" sz="1400" dirty="0">
              <a:solidFill>
                <a:schemeClr val="tx1"/>
              </a:solidFill>
            </a:rPr>
            <a:t>PENINGKATAN JUMLAH PERGURUAN TINGGI</a:t>
          </a:r>
        </a:p>
      </dgm:t>
    </dgm:pt>
    <dgm:pt modelId="{092B58D0-C588-41D8-A383-272DB74A1ECA}" type="parTrans" cxnId="{F25CA490-90AA-4AD1-BE5D-CBE5E8BD54A2}">
      <dgm:prSet/>
      <dgm:spPr/>
      <dgm:t>
        <a:bodyPr/>
        <a:lstStyle/>
        <a:p>
          <a:endParaRPr lang="en-US"/>
        </a:p>
      </dgm:t>
    </dgm:pt>
    <dgm:pt modelId="{8FA002E1-87F9-400A-A7A4-D47B38E71617}" type="sibTrans" cxnId="{F25CA490-90AA-4AD1-BE5D-CBE5E8BD54A2}">
      <dgm:prSet/>
      <dgm:spPr/>
      <dgm:t>
        <a:bodyPr/>
        <a:lstStyle/>
        <a:p>
          <a:endParaRPr lang="en-US"/>
        </a:p>
      </dgm:t>
    </dgm:pt>
    <dgm:pt modelId="{759A3094-B356-4675-A499-0AD2C9FC651A}">
      <dgm:prSet phldrT="[Text]" custT="1"/>
      <dgm:spPr/>
      <dgm:t>
        <a:bodyPr/>
        <a:lstStyle/>
        <a:p>
          <a:pPr algn="l"/>
          <a:r>
            <a:rPr lang="en-US" sz="1400" dirty="0">
              <a:solidFill>
                <a:schemeClr val="tx1"/>
              </a:solidFill>
            </a:rPr>
            <a:t>KESENJANGAN ANTARA BIAYA PENDIDIKAN DENGAN PROPORSI KEMAMPUAN EKONOMI KELUARGA</a:t>
          </a:r>
        </a:p>
      </dgm:t>
    </dgm:pt>
    <dgm:pt modelId="{03C4DD39-B4CD-40B3-B666-81C5E0A199F7}" type="parTrans" cxnId="{2B635E85-589C-4BE3-893D-89FB7ECD09D4}">
      <dgm:prSet/>
      <dgm:spPr/>
      <dgm:t>
        <a:bodyPr/>
        <a:lstStyle/>
        <a:p>
          <a:endParaRPr lang="en-US"/>
        </a:p>
      </dgm:t>
    </dgm:pt>
    <dgm:pt modelId="{81695062-EC63-4769-A7A7-BAD295BCB478}" type="sibTrans" cxnId="{2B635E85-589C-4BE3-893D-89FB7ECD09D4}">
      <dgm:prSet/>
      <dgm:spPr/>
      <dgm:t>
        <a:bodyPr/>
        <a:lstStyle/>
        <a:p>
          <a:endParaRPr lang="en-US"/>
        </a:p>
      </dgm:t>
    </dgm:pt>
    <dgm:pt modelId="{5A4E6E7F-F84F-4D0B-AE5D-B82F7182D51D}">
      <dgm:prSet phldrT="[Text]" custT="1"/>
      <dgm:spPr/>
      <dgm:t>
        <a:bodyPr/>
        <a:lstStyle/>
        <a:p>
          <a:pPr algn="l"/>
          <a:r>
            <a:rPr lang="en-US" sz="1400" dirty="0">
              <a:solidFill>
                <a:schemeClr val="tx1"/>
              </a:solidFill>
            </a:rPr>
            <a:t>REVOLUSI BESAR DI BIDANG TEKNOLOGI YANG BERDAMPAK PADA SISTEM PENGAJARAN DAN PROSES BELAJAR MAHASISWA </a:t>
          </a:r>
        </a:p>
      </dgm:t>
    </dgm:pt>
    <dgm:pt modelId="{4E49B681-17D3-4F08-B312-658EB00A96C1}" type="parTrans" cxnId="{D0058E24-590E-48F2-8135-1181B3A51C3F}">
      <dgm:prSet/>
      <dgm:spPr/>
      <dgm:t>
        <a:bodyPr/>
        <a:lstStyle/>
        <a:p>
          <a:endParaRPr lang="en-US"/>
        </a:p>
      </dgm:t>
    </dgm:pt>
    <dgm:pt modelId="{3FE22944-BB1B-4162-B5C7-8A0FA34527A1}" type="sibTrans" cxnId="{D0058E24-590E-48F2-8135-1181B3A51C3F}">
      <dgm:prSet/>
      <dgm:spPr/>
      <dgm:t>
        <a:bodyPr/>
        <a:lstStyle/>
        <a:p>
          <a:endParaRPr lang="en-US"/>
        </a:p>
      </dgm:t>
    </dgm:pt>
    <dgm:pt modelId="{1A06E133-2A7A-45B5-96E9-FBF9090F97A3}">
      <dgm:prSet phldrT="[Text]" custT="1"/>
      <dgm:spPr/>
      <dgm:t>
        <a:bodyPr/>
        <a:lstStyle/>
        <a:p>
          <a:pPr algn="l"/>
          <a:r>
            <a:rPr lang="en-US" sz="1400" dirty="0">
              <a:solidFill>
                <a:schemeClr val="tx1"/>
              </a:solidFill>
            </a:rPr>
            <a:t>SEKTOR PENCETAK LABA TELAH MEMASUKI PASAR PENDIDIKAN TINGGI</a:t>
          </a:r>
        </a:p>
      </dgm:t>
    </dgm:pt>
    <dgm:pt modelId="{28D9799A-2FA3-4816-8F7F-57E3CA2CCD6F}" type="parTrans" cxnId="{906C759B-55D1-44EB-8CB5-0D7DCB1836EF}">
      <dgm:prSet/>
      <dgm:spPr/>
      <dgm:t>
        <a:bodyPr/>
        <a:lstStyle/>
        <a:p>
          <a:endParaRPr lang="en-US"/>
        </a:p>
      </dgm:t>
    </dgm:pt>
    <dgm:pt modelId="{84817515-52BF-4A7E-AF91-00018A2F5BB5}" type="sibTrans" cxnId="{906C759B-55D1-44EB-8CB5-0D7DCB1836EF}">
      <dgm:prSet/>
      <dgm:spPr/>
      <dgm:t>
        <a:bodyPr/>
        <a:lstStyle/>
        <a:p>
          <a:endParaRPr lang="en-US"/>
        </a:p>
      </dgm:t>
    </dgm:pt>
    <dgm:pt modelId="{545AF758-0E8E-4A81-BB5B-BF85D7744357}">
      <dgm:prSet phldrT="[Text]" custT="1"/>
      <dgm:spPr/>
      <dgm:t>
        <a:bodyPr/>
        <a:lstStyle/>
        <a:p>
          <a:pPr algn="l"/>
          <a:r>
            <a:rPr lang="en-US" sz="1400" dirty="0">
              <a:solidFill>
                <a:schemeClr val="tx1"/>
              </a:solidFill>
            </a:rPr>
            <a:t>DUKUNGAN POLITIK DAN KEUANGAN TERHADAP PENDIDIKAN TINGGI MAKIN BERKURANG</a:t>
          </a:r>
        </a:p>
      </dgm:t>
    </dgm:pt>
    <dgm:pt modelId="{E31A2796-5438-4B73-9595-BA295F047CE0}" type="parTrans" cxnId="{DEE94DE4-926A-463D-97DB-E7F92966ACBB}">
      <dgm:prSet/>
      <dgm:spPr/>
      <dgm:t>
        <a:bodyPr/>
        <a:lstStyle/>
        <a:p>
          <a:endParaRPr lang="en-US"/>
        </a:p>
      </dgm:t>
    </dgm:pt>
    <dgm:pt modelId="{2352FB49-834A-4337-9FB9-9DF8AD13311E}" type="sibTrans" cxnId="{DEE94DE4-926A-463D-97DB-E7F92966ACBB}">
      <dgm:prSet/>
      <dgm:spPr/>
      <dgm:t>
        <a:bodyPr/>
        <a:lstStyle/>
        <a:p>
          <a:endParaRPr lang="en-US"/>
        </a:p>
      </dgm:t>
    </dgm:pt>
    <dgm:pt modelId="{81F917EC-6B7E-4682-B995-BB1E11D3F948}">
      <dgm:prSet phldrT="[Text]" custT="1"/>
      <dgm:spPr/>
      <dgm:t>
        <a:bodyPr/>
        <a:lstStyle/>
        <a:p>
          <a:pPr algn="l"/>
          <a:r>
            <a:rPr lang="en-US" sz="1400" dirty="0">
              <a:solidFill>
                <a:schemeClr val="tx1"/>
              </a:solidFill>
            </a:rPr>
            <a:t>PERGURUAN TINGGI ASING YANG MULAI BEREKSPANSI KE INDONESIA</a:t>
          </a:r>
        </a:p>
      </dgm:t>
    </dgm:pt>
    <dgm:pt modelId="{EE9AFFC2-F6AF-496E-826F-DDAA5C60284D}" type="parTrans" cxnId="{55F7399E-3D9E-420A-9929-91B921CBCC91}">
      <dgm:prSet/>
      <dgm:spPr/>
      <dgm:t>
        <a:bodyPr/>
        <a:lstStyle/>
        <a:p>
          <a:endParaRPr lang="en-US"/>
        </a:p>
      </dgm:t>
    </dgm:pt>
    <dgm:pt modelId="{D14E38F1-45AA-4EE7-B3F7-BAD6C44061E9}" type="sibTrans" cxnId="{55F7399E-3D9E-420A-9929-91B921CBCC91}">
      <dgm:prSet/>
      <dgm:spPr/>
      <dgm:t>
        <a:bodyPr/>
        <a:lstStyle/>
        <a:p>
          <a:endParaRPr lang="en-US"/>
        </a:p>
      </dgm:t>
    </dgm:pt>
    <dgm:pt modelId="{F82C2EDA-23D6-4C67-B7B8-57575D5F113B}">
      <dgm:prSet phldrT="[Text]" custT="1"/>
      <dgm:spPr/>
      <dgm:t>
        <a:bodyPr/>
        <a:lstStyle/>
        <a:p>
          <a:r>
            <a:rPr lang="en-US" sz="1400" dirty="0">
              <a:solidFill>
                <a:schemeClr val="tx1"/>
              </a:solidFill>
            </a:rPr>
            <a:t>PENINGKATAN KUALITAS KOMPETENSI LULUSAN (BAIK </a:t>
          </a:r>
          <a:r>
            <a:rPr lang="en-US" sz="1400" i="1" dirty="0">
              <a:solidFill>
                <a:schemeClr val="tx1"/>
              </a:solidFill>
            </a:rPr>
            <a:t>HARD SKILL</a:t>
          </a:r>
          <a:r>
            <a:rPr lang="en-US" sz="1400" dirty="0">
              <a:solidFill>
                <a:schemeClr val="tx1"/>
              </a:solidFill>
            </a:rPr>
            <a:t>S MAUPUN </a:t>
          </a:r>
          <a:r>
            <a:rPr lang="en-US" sz="1400" i="1" dirty="0">
              <a:solidFill>
                <a:schemeClr val="tx1"/>
              </a:solidFill>
            </a:rPr>
            <a:t>SOFT SKILLS</a:t>
          </a:r>
          <a:r>
            <a:rPr lang="en-US" sz="1400" dirty="0">
              <a:solidFill>
                <a:schemeClr val="tx1"/>
              </a:solidFill>
            </a:rPr>
            <a:t>)</a:t>
          </a:r>
        </a:p>
      </dgm:t>
    </dgm:pt>
    <dgm:pt modelId="{8971101D-2069-4765-A4D9-D06885EF9A6C}" type="sibTrans" cxnId="{535B9CD8-5229-4C12-B03C-A11C01B89D84}">
      <dgm:prSet/>
      <dgm:spPr/>
      <dgm:t>
        <a:bodyPr/>
        <a:lstStyle/>
        <a:p>
          <a:endParaRPr lang="en-US"/>
        </a:p>
      </dgm:t>
    </dgm:pt>
    <dgm:pt modelId="{346615C2-7993-4AF7-90FF-637C3EB6FD58}" type="parTrans" cxnId="{535B9CD8-5229-4C12-B03C-A11C01B89D84}">
      <dgm:prSet/>
      <dgm:spPr/>
      <dgm:t>
        <a:bodyPr/>
        <a:lstStyle/>
        <a:p>
          <a:endParaRPr lang="en-US"/>
        </a:p>
      </dgm:t>
    </dgm:pt>
    <dgm:pt modelId="{A2B790CA-74C4-4AD8-862F-7DDB61D5B041}">
      <dgm:prSet phldrT="[Text]"/>
      <dgm:spPr/>
      <dgm:t>
        <a:bodyPr/>
        <a:lstStyle/>
        <a:p>
          <a:pPr algn="ctr"/>
          <a:r>
            <a:rPr lang="en-US" dirty="0"/>
            <a:t>TANTANGAN INTERNAL</a:t>
          </a:r>
        </a:p>
      </dgm:t>
    </dgm:pt>
    <dgm:pt modelId="{75161955-2283-4A45-93DE-BA9F732C9A7E}" type="sibTrans" cxnId="{72E3DFF1-A866-49A5-8175-5F54269A82EA}">
      <dgm:prSet/>
      <dgm:spPr/>
      <dgm:t>
        <a:bodyPr/>
        <a:lstStyle/>
        <a:p>
          <a:endParaRPr lang="en-US"/>
        </a:p>
      </dgm:t>
    </dgm:pt>
    <dgm:pt modelId="{F63E9E72-6EAD-4430-953F-F4EACF453C80}" type="parTrans" cxnId="{72E3DFF1-A866-49A5-8175-5F54269A82EA}">
      <dgm:prSet/>
      <dgm:spPr/>
      <dgm:t>
        <a:bodyPr/>
        <a:lstStyle/>
        <a:p>
          <a:endParaRPr lang="en-US"/>
        </a:p>
      </dgm:t>
    </dgm:pt>
    <dgm:pt modelId="{36E9C0FE-197A-4B3C-9587-52EC0D848781}">
      <dgm:prSet phldrT="[Text]" custT="1"/>
      <dgm:spPr/>
      <dgm:t>
        <a:bodyPr/>
        <a:lstStyle/>
        <a:p>
          <a:r>
            <a:rPr lang="en-US" sz="1400" dirty="0">
              <a:solidFill>
                <a:schemeClr val="tx1"/>
              </a:solidFill>
            </a:rPr>
            <a:t>PENINGKATAN SUASANA AKADEMIK</a:t>
          </a:r>
        </a:p>
      </dgm:t>
    </dgm:pt>
    <dgm:pt modelId="{C5F957CE-D47B-4D88-8C7D-E9F85F2D59BD}" type="parTrans" cxnId="{E8A3751F-ED6B-4FB2-906E-7DC1BE8A4A5F}">
      <dgm:prSet/>
      <dgm:spPr/>
      <dgm:t>
        <a:bodyPr/>
        <a:lstStyle/>
        <a:p>
          <a:endParaRPr lang="en-US"/>
        </a:p>
      </dgm:t>
    </dgm:pt>
    <dgm:pt modelId="{A01A8657-6516-42D6-92A9-00FFC8D00FBF}" type="sibTrans" cxnId="{E8A3751F-ED6B-4FB2-906E-7DC1BE8A4A5F}">
      <dgm:prSet/>
      <dgm:spPr/>
      <dgm:t>
        <a:bodyPr/>
        <a:lstStyle/>
        <a:p>
          <a:endParaRPr lang="en-US"/>
        </a:p>
      </dgm:t>
    </dgm:pt>
    <dgm:pt modelId="{1E99F6A1-C122-4D4E-8EAF-35F7FE3B5F95}">
      <dgm:prSet phldrT="[Text]" custT="1"/>
      <dgm:spPr/>
      <dgm:t>
        <a:bodyPr/>
        <a:lstStyle/>
        <a:p>
          <a:r>
            <a:rPr lang="en-US" sz="1400" dirty="0">
              <a:solidFill>
                <a:schemeClr val="tx1"/>
              </a:solidFill>
            </a:rPr>
            <a:t>SERTA PENINGKATAN SARANA DAN PRASARANA </a:t>
          </a:r>
        </a:p>
      </dgm:t>
    </dgm:pt>
    <dgm:pt modelId="{40476162-A644-4162-8557-D5D734F64C75}" type="parTrans" cxnId="{16319E66-A2F1-49FA-9AE4-D3A324B60A66}">
      <dgm:prSet/>
      <dgm:spPr/>
      <dgm:t>
        <a:bodyPr/>
        <a:lstStyle/>
        <a:p>
          <a:endParaRPr lang="en-US"/>
        </a:p>
      </dgm:t>
    </dgm:pt>
    <dgm:pt modelId="{896899EF-028E-4634-BD20-969EADDA930E}" type="sibTrans" cxnId="{16319E66-A2F1-49FA-9AE4-D3A324B60A66}">
      <dgm:prSet/>
      <dgm:spPr/>
      <dgm:t>
        <a:bodyPr/>
        <a:lstStyle/>
        <a:p>
          <a:endParaRPr lang="en-US"/>
        </a:p>
      </dgm:t>
    </dgm:pt>
    <dgm:pt modelId="{659D8325-A8BF-466D-B64F-30F5C02F2B1A}" type="pres">
      <dgm:prSet presAssocID="{687A1DA4-A6A8-4B75-AB33-D86FAE109243}" presName="Name0" presStyleCnt="0">
        <dgm:presLayoutVars>
          <dgm:dir/>
          <dgm:animLvl val="lvl"/>
          <dgm:resizeHandles val="exact"/>
        </dgm:presLayoutVars>
      </dgm:prSet>
      <dgm:spPr/>
    </dgm:pt>
    <dgm:pt modelId="{9D976A4B-72B0-4940-AA4E-95B473CAE6FC}" type="pres">
      <dgm:prSet presAssocID="{E73E5814-13C7-497E-A913-E24F6C4BB021}" presName="linNode" presStyleCnt="0"/>
      <dgm:spPr/>
    </dgm:pt>
    <dgm:pt modelId="{4CA8153C-5D90-4A38-A25C-C1808325A390}" type="pres">
      <dgm:prSet presAssocID="{E73E5814-13C7-497E-A913-E24F6C4BB021}" presName="parTx" presStyleLbl="revTx" presStyleIdx="0" presStyleCnt="2">
        <dgm:presLayoutVars>
          <dgm:chMax val="1"/>
          <dgm:bulletEnabled val="1"/>
        </dgm:presLayoutVars>
      </dgm:prSet>
      <dgm:spPr/>
    </dgm:pt>
    <dgm:pt modelId="{C6CD7FAF-7268-41B9-8518-8722AC1FB040}" type="pres">
      <dgm:prSet presAssocID="{E73E5814-13C7-497E-A913-E24F6C4BB021}" presName="bracket" presStyleLbl="parChTrans1D1" presStyleIdx="0" presStyleCnt="2"/>
      <dgm:spPr/>
    </dgm:pt>
    <dgm:pt modelId="{5C9097C2-2A6F-41BA-B9C1-E696B3A350E0}" type="pres">
      <dgm:prSet presAssocID="{E73E5814-13C7-497E-A913-E24F6C4BB021}" presName="spH" presStyleCnt="0"/>
      <dgm:spPr/>
    </dgm:pt>
    <dgm:pt modelId="{C00CAC64-31CD-452C-A61C-0C9E9A6504BF}" type="pres">
      <dgm:prSet presAssocID="{E73E5814-13C7-497E-A913-E24F6C4BB021}" presName="desTx" presStyleLbl="node1" presStyleIdx="0" presStyleCnt="2">
        <dgm:presLayoutVars>
          <dgm:bulletEnabled val="1"/>
        </dgm:presLayoutVars>
      </dgm:prSet>
      <dgm:spPr/>
    </dgm:pt>
    <dgm:pt modelId="{D0372FE9-F368-4FCA-8481-C8EA364C66CD}" type="pres">
      <dgm:prSet presAssocID="{26DC73DE-C747-4EF7-A75F-8D6D6DEA747C}" presName="spV" presStyleCnt="0"/>
      <dgm:spPr/>
    </dgm:pt>
    <dgm:pt modelId="{E3ED855B-6FBF-487C-8CF9-212AA8E13C3E}" type="pres">
      <dgm:prSet presAssocID="{A2B790CA-74C4-4AD8-862F-7DDB61D5B041}" presName="linNode" presStyleCnt="0"/>
      <dgm:spPr/>
    </dgm:pt>
    <dgm:pt modelId="{8DFCAB56-3A3A-467D-8C87-261342725ED6}" type="pres">
      <dgm:prSet presAssocID="{A2B790CA-74C4-4AD8-862F-7DDB61D5B041}" presName="parTx" presStyleLbl="revTx" presStyleIdx="1" presStyleCnt="2" custLinFactNeighborX="20734" custLinFactNeighborY="16537">
        <dgm:presLayoutVars>
          <dgm:chMax val="1"/>
          <dgm:bulletEnabled val="1"/>
        </dgm:presLayoutVars>
      </dgm:prSet>
      <dgm:spPr/>
    </dgm:pt>
    <dgm:pt modelId="{F60998F0-E69E-4723-8CC2-378B6B68BB17}" type="pres">
      <dgm:prSet presAssocID="{A2B790CA-74C4-4AD8-862F-7DDB61D5B041}" presName="bracket" presStyleLbl="parChTrans1D1" presStyleIdx="1" presStyleCnt="2" custLinFactNeighborX="-20372" custLinFactNeighborY="24279"/>
      <dgm:spPr/>
    </dgm:pt>
    <dgm:pt modelId="{916CDD86-8400-4FEC-8F16-697DAA6C6BD7}" type="pres">
      <dgm:prSet presAssocID="{A2B790CA-74C4-4AD8-862F-7DDB61D5B041}" presName="spH" presStyleCnt="0"/>
      <dgm:spPr/>
    </dgm:pt>
    <dgm:pt modelId="{74530B6D-93C6-49AD-A86A-0C80690944C9}" type="pres">
      <dgm:prSet presAssocID="{A2B790CA-74C4-4AD8-862F-7DDB61D5B041}" presName="desTx" presStyleLbl="node1" presStyleIdx="1" presStyleCnt="2" custLinFactNeighborX="18163" custLinFactNeighborY="35609">
        <dgm:presLayoutVars>
          <dgm:bulletEnabled val="1"/>
        </dgm:presLayoutVars>
      </dgm:prSet>
      <dgm:spPr/>
    </dgm:pt>
  </dgm:ptLst>
  <dgm:cxnLst>
    <dgm:cxn modelId="{A099F002-5045-4B50-8B4F-348057DED643}" type="presOf" srcId="{E73E5814-13C7-497E-A913-E24F6C4BB021}" destId="{4CA8153C-5D90-4A38-A25C-C1808325A390}" srcOrd="0" destOrd="0" presId="urn:diagrams.loki3.com/BracketList"/>
    <dgm:cxn modelId="{20FCE604-525F-4322-9FD8-B3FEB23C1651}" type="presOf" srcId="{687A1DA4-A6A8-4B75-AB33-D86FAE109243}" destId="{659D8325-A8BF-466D-B64F-30F5C02F2B1A}" srcOrd="0" destOrd="0" presId="urn:diagrams.loki3.com/BracketList"/>
    <dgm:cxn modelId="{36D52C0F-B45D-438F-94C2-F88BE970C8EC}" type="presOf" srcId="{545AF758-0E8E-4A81-BB5B-BF85D7744357}" destId="{C00CAC64-31CD-452C-A61C-0C9E9A6504BF}" srcOrd="0" destOrd="5" presId="urn:diagrams.loki3.com/BracketList"/>
    <dgm:cxn modelId="{E8A3751F-ED6B-4FB2-906E-7DC1BE8A4A5F}" srcId="{A2B790CA-74C4-4AD8-862F-7DDB61D5B041}" destId="{36E9C0FE-197A-4B3C-9587-52EC0D848781}" srcOrd="1" destOrd="0" parTransId="{C5F957CE-D47B-4D88-8C7D-E9F85F2D59BD}" sibTransId="{A01A8657-6516-42D6-92A9-00FFC8D00FBF}"/>
    <dgm:cxn modelId="{D0058E24-590E-48F2-8135-1181B3A51C3F}" srcId="{E73E5814-13C7-497E-A913-E24F6C4BB021}" destId="{5A4E6E7F-F84F-4D0B-AE5D-B82F7182D51D}" srcOrd="3" destOrd="0" parTransId="{4E49B681-17D3-4F08-B312-658EB00A96C1}" sibTransId="{3FE22944-BB1B-4162-B5C7-8A0FA34527A1}"/>
    <dgm:cxn modelId="{9D93BE3D-1134-41D7-8A55-A7C90FADBDE5}" type="presOf" srcId="{5F623DCE-383E-418A-930F-591AE4357937}" destId="{C00CAC64-31CD-452C-A61C-0C9E9A6504BF}" srcOrd="0" destOrd="1" presId="urn:diagrams.loki3.com/BracketList"/>
    <dgm:cxn modelId="{95081443-1A6B-40C6-B1E9-0DE81ED1285E}" type="presOf" srcId="{5A4E6E7F-F84F-4D0B-AE5D-B82F7182D51D}" destId="{C00CAC64-31CD-452C-A61C-0C9E9A6504BF}" srcOrd="0" destOrd="3" presId="urn:diagrams.loki3.com/BracketList"/>
    <dgm:cxn modelId="{16319E66-A2F1-49FA-9AE4-D3A324B60A66}" srcId="{A2B790CA-74C4-4AD8-862F-7DDB61D5B041}" destId="{1E99F6A1-C122-4D4E-8EAF-35F7FE3B5F95}" srcOrd="2" destOrd="0" parTransId="{40476162-A644-4162-8557-D5D734F64C75}" sibTransId="{896899EF-028E-4634-BD20-969EADDA930E}"/>
    <dgm:cxn modelId="{BE621774-3A25-4B5C-B520-E7F42EB7EC4E}" srcId="{687A1DA4-A6A8-4B75-AB33-D86FAE109243}" destId="{E73E5814-13C7-497E-A913-E24F6C4BB021}" srcOrd="0" destOrd="0" parTransId="{6774FA6A-14AB-4A4C-8087-13F1DF56A4C7}" sibTransId="{26DC73DE-C747-4EF7-A75F-8D6D6DEA747C}"/>
    <dgm:cxn modelId="{DABA4557-56B8-4AEE-9BF9-37E10ADD54B1}" type="presOf" srcId="{1E99F6A1-C122-4D4E-8EAF-35F7FE3B5F95}" destId="{74530B6D-93C6-49AD-A86A-0C80690944C9}" srcOrd="0" destOrd="2" presId="urn:diagrams.loki3.com/BracketList"/>
    <dgm:cxn modelId="{23C6837A-7D5D-4C20-8A43-E2D4CAAA9BB4}" type="presOf" srcId="{9841194B-F498-4CBB-AECC-BC736DB23280}" destId="{C00CAC64-31CD-452C-A61C-0C9E9A6504BF}" srcOrd="0" destOrd="0" presId="urn:diagrams.loki3.com/BracketList"/>
    <dgm:cxn modelId="{2B635E85-589C-4BE3-893D-89FB7ECD09D4}" srcId="{E73E5814-13C7-497E-A913-E24F6C4BB021}" destId="{759A3094-B356-4675-A499-0AD2C9FC651A}" srcOrd="2" destOrd="0" parTransId="{03C4DD39-B4CD-40B3-B666-81C5E0A199F7}" sibTransId="{81695062-EC63-4769-A7A7-BAD295BCB478}"/>
    <dgm:cxn modelId="{EDF75F87-929E-44AF-AA8F-77EA2E7F3C51}" type="presOf" srcId="{A2B790CA-74C4-4AD8-862F-7DDB61D5B041}" destId="{8DFCAB56-3A3A-467D-8C87-261342725ED6}" srcOrd="0" destOrd="0" presId="urn:diagrams.loki3.com/BracketList"/>
    <dgm:cxn modelId="{CB10728B-A3E8-4674-AECE-4EB2010324CE}" type="presOf" srcId="{759A3094-B356-4675-A499-0AD2C9FC651A}" destId="{C00CAC64-31CD-452C-A61C-0C9E9A6504BF}" srcOrd="0" destOrd="2" presId="urn:diagrams.loki3.com/BracketList"/>
    <dgm:cxn modelId="{F25CA490-90AA-4AD1-BE5D-CBE5E8BD54A2}" srcId="{E73E5814-13C7-497E-A913-E24F6C4BB021}" destId="{5F623DCE-383E-418A-930F-591AE4357937}" srcOrd="1" destOrd="0" parTransId="{092B58D0-C588-41D8-A383-272DB74A1ECA}" sibTransId="{8FA002E1-87F9-400A-A7A4-D47B38E71617}"/>
    <dgm:cxn modelId="{277C9893-8EE5-4A47-A58F-0692956268C6}" type="presOf" srcId="{36E9C0FE-197A-4B3C-9587-52EC0D848781}" destId="{74530B6D-93C6-49AD-A86A-0C80690944C9}" srcOrd="0" destOrd="1" presId="urn:diagrams.loki3.com/BracketList"/>
    <dgm:cxn modelId="{5F654395-421E-4CDD-8F3D-BC7AEC0D4BDE}" type="presOf" srcId="{1A06E133-2A7A-45B5-96E9-FBF9090F97A3}" destId="{C00CAC64-31CD-452C-A61C-0C9E9A6504BF}" srcOrd="0" destOrd="4" presId="urn:diagrams.loki3.com/BracketList"/>
    <dgm:cxn modelId="{8657E998-C456-4BA7-A53E-6C93CC60B343}" type="presOf" srcId="{81F917EC-6B7E-4682-B995-BB1E11D3F948}" destId="{C00CAC64-31CD-452C-A61C-0C9E9A6504BF}" srcOrd="0" destOrd="6" presId="urn:diagrams.loki3.com/BracketList"/>
    <dgm:cxn modelId="{906C759B-55D1-44EB-8CB5-0D7DCB1836EF}" srcId="{E73E5814-13C7-497E-A913-E24F6C4BB021}" destId="{1A06E133-2A7A-45B5-96E9-FBF9090F97A3}" srcOrd="4" destOrd="0" parTransId="{28D9799A-2FA3-4816-8F7F-57E3CA2CCD6F}" sibTransId="{84817515-52BF-4A7E-AF91-00018A2F5BB5}"/>
    <dgm:cxn modelId="{55F7399E-3D9E-420A-9929-91B921CBCC91}" srcId="{E73E5814-13C7-497E-A913-E24F6C4BB021}" destId="{81F917EC-6B7E-4682-B995-BB1E11D3F948}" srcOrd="6" destOrd="0" parTransId="{EE9AFFC2-F6AF-496E-826F-DDAA5C60284D}" sibTransId="{D14E38F1-45AA-4EE7-B3F7-BAD6C44061E9}"/>
    <dgm:cxn modelId="{8F4A73B1-6161-4F8B-AE1C-9C05317BE755}" srcId="{E73E5814-13C7-497E-A913-E24F6C4BB021}" destId="{9841194B-F498-4CBB-AECC-BC736DB23280}" srcOrd="0" destOrd="0" parTransId="{E7C0EDEE-263B-448E-A1AB-865B339295ED}" sibTransId="{FE7DB9B1-4897-499D-B705-2ECDE894AF77}"/>
    <dgm:cxn modelId="{2410D9BC-6B3D-469A-8B6B-9155445650A4}" type="presOf" srcId="{F82C2EDA-23D6-4C67-B7B8-57575D5F113B}" destId="{74530B6D-93C6-49AD-A86A-0C80690944C9}" srcOrd="0" destOrd="0" presId="urn:diagrams.loki3.com/BracketList"/>
    <dgm:cxn modelId="{535B9CD8-5229-4C12-B03C-A11C01B89D84}" srcId="{A2B790CA-74C4-4AD8-862F-7DDB61D5B041}" destId="{F82C2EDA-23D6-4C67-B7B8-57575D5F113B}" srcOrd="0" destOrd="0" parTransId="{346615C2-7993-4AF7-90FF-637C3EB6FD58}" sibTransId="{8971101D-2069-4765-A4D9-D06885EF9A6C}"/>
    <dgm:cxn modelId="{DEE94DE4-926A-463D-97DB-E7F92966ACBB}" srcId="{E73E5814-13C7-497E-A913-E24F6C4BB021}" destId="{545AF758-0E8E-4A81-BB5B-BF85D7744357}" srcOrd="5" destOrd="0" parTransId="{E31A2796-5438-4B73-9595-BA295F047CE0}" sibTransId="{2352FB49-834A-4337-9FB9-9DF8AD13311E}"/>
    <dgm:cxn modelId="{72E3DFF1-A866-49A5-8175-5F54269A82EA}" srcId="{687A1DA4-A6A8-4B75-AB33-D86FAE109243}" destId="{A2B790CA-74C4-4AD8-862F-7DDB61D5B041}" srcOrd="1" destOrd="0" parTransId="{F63E9E72-6EAD-4430-953F-F4EACF453C80}" sibTransId="{75161955-2283-4A45-93DE-BA9F732C9A7E}"/>
    <dgm:cxn modelId="{D0E326E5-30E2-4B7C-8D31-55979094BB17}" type="presParOf" srcId="{659D8325-A8BF-466D-B64F-30F5C02F2B1A}" destId="{9D976A4B-72B0-4940-AA4E-95B473CAE6FC}" srcOrd="0" destOrd="0" presId="urn:diagrams.loki3.com/BracketList"/>
    <dgm:cxn modelId="{4DD07F3B-3A8C-4751-B846-8F11ED68DFA8}" type="presParOf" srcId="{9D976A4B-72B0-4940-AA4E-95B473CAE6FC}" destId="{4CA8153C-5D90-4A38-A25C-C1808325A390}" srcOrd="0" destOrd="0" presId="urn:diagrams.loki3.com/BracketList"/>
    <dgm:cxn modelId="{34464384-BE70-42EB-91F3-B8DE37FF4BDB}" type="presParOf" srcId="{9D976A4B-72B0-4940-AA4E-95B473CAE6FC}" destId="{C6CD7FAF-7268-41B9-8518-8722AC1FB040}" srcOrd="1" destOrd="0" presId="urn:diagrams.loki3.com/BracketList"/>
    <dgm:cxn modelId="{9CB116F5-3E69-47E5-B890-3E824A744085}" type="presParOf" srcId="{9D976A4B-72B0-4940-AA4E-95B473CAE6FC}" destId="{5C9097C2-2A6F-41BA-B9C1-E696B3A350E0}" srcOrd="2" destOrd="0" presId="urn:diagrams.loki3.com/BracketList"/>
    <dgm:cxn modelId="{2E32E8D2-C40C-44BD-B4A4-1F1F41BC662C}" type="presParOf" srcId="{9D976A4B-72B0-4940-AA4E-95B473CAE6FC}" destId="{C00CAC64-31CD-452C-A61C-0C9E9A6504BF}" srcOrd="3" destOrd="0" presId="urn:diagrams.loki3.com/BracketList"/>
    <dgm:cxn modelId="{47AF8D07-73FE-4425-94A9-66FBED0443B0}" type="presParOf" srcId="{659D8325-A8BF-466D-B64F-30F5C02F2B1A}" destId="{D0372FE9-F368-4FCA-8481-C8EA364C66CD}" srcOrd="1" destOrd="0" presId="urn:diagrams.loki3.com/BracketList"/>
    <dgm:cxn modelId="{0684C958-B3C0-46D2-A376-4EFC8F284535}" type="presParOf" srcId="{659D8325-A8BF-466D-B64F-30F5C02F2B1A}" destId="{E3ED855B-6FBF-487C-8CF9-212AA8E13C3E}" srcOrd="2" destOrd="0" presId="urn:diagrams.loki3.com/BracketList"/>
    <dgm:cxn modelId="{0F5F9D8C-DBE2-4C8D-8D82-2F0F69F5B181}" type="presParOf" srcId="{E3ED855B-6FBF-487C-8CF9-212AA8E13C3E}" destId="{8DFCAB56-3A3A-467D-8C87-261342725ED6}" srcOrd="0" destOrd="0" presId="urn:diagrams.loki3.com/BracketList"/>
    <dgm:cxn modelId="{6F92F6C8-0551-43ED-84AE-606097CAB03A}" type="presParOf" srcId="{E3ED855B-6FBF-487C-8CF9-212AA8E13C3E}" destId="{F60998F0-E69E-4723-8CC2-378B6B68BB17}" srcOrd="1" destOrd="0" presId="urn:diagrams.loki3.com/BracketList"/>
    <dgm:cxn modelId="{F2FD36DE-D30D-424F-83D9-E5172D6ACD83}" type="presParOf" srcId="{E3ED855B-6FBF-487C-8CF9-212AA8E13C3E}" destId="{916CDD86-8400-4FEC-8F16-697DAA6C6BD7}" srcOrd="2" destOrd="0" presId="urn:diagrams.loki3.com/BracketList"/>
    <dgm:cxn modelId="{1A167763-7F94-4261-94AF-85842B65F030}" type="presParOf" srcId="{E3ED855B-6FBF-487C-8CF9-212AA8E13C3E}" destId="{74530B6D-93C6-49AD-A86A-0C80690944C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048C43-56AA-4143-B7DB-7A862F2D9905}"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en-US"/>
        </a:p>
      </dgm:t>
    </dgm:pt>
    <dgm:pt modelId="{5C8A85B4-12B3-4CC9-957A-4E04BCB43D61}">
      <dgm:prSet phldrT="[Text]" custT="1"/>
      <dgm:spPr/>
      <dgm:t>
        <a:bodyPr/>
        <a:lstStyle/>
        <a:p>
          <a:r>
            <a:rPr lang="en-US" sz="1600" dirty="0">
              <a:solidFill>
                <a:schemeClr val="tx1"/>
              </a:solidFill>
            </a:rPr>
            <a:t>PERTUKARAN  MAHASISWA  DI  PROGRAM  STUDI  LAIN  YANG  BERBEDA  DALAM  SATU PERGURUAN  TINGGI</a:t>
          </a:r>
          <a:r>
            <a:rPr lang="en-US" sz="1600" dirty="0"/>
            <a:t>.</a:t>
          </a:r>
        </a:p>
      </dgm:t>
    </dgm:pt>
    <dgm:pt modelId="{1B826110-E956-453E-8006-A370326C9C6D}" type="parTrans" cxnId="{6D185B36-350B-4D23-B618-CE7BB063F662}">
      <dgm:prSet/>
      <dgm:spPr/>
      <dgm:t>
        <a:bodyPr/>
        <a:lstStyle/>
        <a:p>
          <a:endParaRPr lang="en-US"/>
        </a:p>
      </dgm:t>
    </dgm:pt>
    <dgm:pt modelId="{23D6D8BC-2CE7-4F1B-8104-CDCED299EA6F}" type="sibTrans" cxnId="{6D185B36-350B-4D23-B618-CE7BB063F662}">
      <dgm:prSet/>
      <dgm:spPr/>
      <dgm:t>
        <a:bodyPr/>
        <a:lstStyle/>
        <a:p>
          <a:endParaRPr lang="en-US"/>
        </a:p>
      </dgm:t>
    </dgm:pt>
    <dgm:pt modelId="{119F8F42-447F-419C-803C-425A310753C3}">
      <dgm:prSet phldrT="[Text]" custT="1"/>
      <dgm:spPr/>
      <dgm:t>
        <a:bodyPr/>
        <a:lstStyle/>
        <a:p>
          <a:r>
            <a:rPr lang="en-US" sz="1600" dirty="0"/>
            <a:t>PERTUKARAN  MAHASISWA  DALAM  PROGRAM  STUDI  YANG SAMA DALAM WILAYAH INDONESIA </a:t>
          </a:r>
        </a:p>
      </dgm:t>
    </dgm:pt>
    <dgm:pt modelId="{5B94A074-F085-4AE5-8D8D-CBDFC84E4768}" type="parTrans" cxnId="{C954CC14-77F6-41D0-96A4-0258A148A3B7}">
      <dgm:prSet/>
      <dgm:spPr/>
      <dgm:t>
        <a:bodyPr/>
        <a:lstStyle/>
        <a:p>
          <a:endParaRPr lang="en-US"/>
        </a:p>
      </dgm:t>
    </dgm:pt>
    <dgm:pt modelId="{0345EB3A-5AAF-4E2F-B273-32F04B0ADE87}" type="sibTrans" cxnId="{C954CC14-77F6-41D0-96A4-0258A148A3B7}">
      <dgm:prSet/>
      <dgm:spPr/>
      <dgm:t>
        <a:bodyPr/>
        <a:lstStyle/>
        <a:p>
          <a:endParaRPr lang="en-US"/>
        </a:p>
      </dgm:t>
    </dgm:pt>
    <dgm:pt modelId="{3A708CFA-3670-42AB-AC9D-7E514AF89521}">
      <dgm:prSet phldrT="[Text]" custT="1"/>
      <dgm:spPr/>
      <dgm:t>
        <a:bodyPr/>
        <a:lstStyle/>
        <a:p>
          <a:r>
            <a:rPr lang="en-US" sz="1600" dirty="0"/>
            <a:t>PERTUKARAN  MAHASISWA ANTAR PROGRAM STUDI YANG BERBEDA PADA PERGURUAN TINGGI LAIN DALAM WILAYAH INDONESIA</a:t>
          </a:r>
        </a:p>
      </dgm:t>
    </dgm:pt>
    <dgm:pt modelId="{9C94215F-FAA9-4807-B02D-7B1DB356CDB4}" type="parTrans" cxnId="{0DB8476A-DDD2-49FD-AF6D-2B4DB6D83061}">
      <dgm:prSet/>
      <dgm:spPr/>
      <dgm:t>
        <a:bodyPr/>
        <a:lstStyle/>
        <a:p>
          <a:endParaRPr lang="en-US"/>
        </a:p>
      </dgm:t>
    </dgm:pt>
    <dgm:pt modelId="{2637A2BB-7126-47B4-B7F2-35E90B5E7DF3}" type="sibTrans" cxnId="{0DB8476A-DDD2-49FD-AF6D-2B4DB6D83061}">
      <dgm:prSet/>
      <dgm:spPr/>
      <dgm:t>
        <a:bodyPr/>
        <a:lstStyle/>
        <a:p>
          <a:endParaRPr lang="en-US"/>
        </a:p>
      </dgm:t>
    </dgm:pt>
    <dgm:pt modelId="{684E7E1E-08EF-4A42-BAF0-1AC6C01CC81B}">
      <dgm:prSet phldrT="[Text]" custT="1"/>
      <dgm:spPr/>
      <dgm:t>
        <a:bodyPr/>
        <a:lstStyle/>
        <a:p>
          <a:r>
            <a:rPr lang="en-US" sz="1600" dirty="0">
              <a:solidFill>
                <a:schemeClr val="tx1"/>
              </a:solidFill>
            </a:rPr>
            <a:t>PERTUKARAN MAHASISWA DI PERGURUAN TINGGI DI LUAR NEGERI</a:t>
          </a:r>
        </a:p>
      </dgm:t>
    </dgm:pt>
    <dgm:pt modelId="{6E1E5BBC-8F74-47FC-80D7-B4A71A8BC110}" type="parTrans" cxnId="{80E9846A-4D02-41F8-8591-A50D8F746393}">
      <dgm:prSet/>
      <dgm:spPr/>
      <dgm:t>
        <a:bodyPr/>
        <a:lstStyle/>
        <a:p>
          <a:endParaRPr lang="en-US"/>
        </a:p>
      </dgm:t>
    </dgm:pt>
    <dgm:pt modelId="{89F92F02-3AAD-4DF3-86F1-064ACF4FC24B}" type="sibTrans" cxnId="{80E9846A-4D02-41F8-8591-A50D8F746393}">
      <dgm:prSet/>
      <dgm:spPr/>
      <dgm:t>
        <a:bodyPr/>
        <a:lstStyle/>
        <a:p>
          <a:endParaRPr lang="en-US"/>
        </a:p>
      </dgm:t>
    </dgm:pt>
    <dgm:pt modelId="{78D2F47A-B4EC-4E8A-941E-5D7FF1B95FB2}">
      <dgm:prSet phldrT="[Text]" custT="1"/>
      <dgm:spPr/>
      <dgm:t>
        <a:bodyPr/>
        <a:lstStyle/>
        <a:p>
          <a:r>
            <a:rPr lang="en-US" sz="1600" dirty="0">
              <a:solidFill>
                <a:schemeClr val="tx1"/>
              </a:solidFill>
            </a:rPr>
            <a:t>PERTUKARAN  MAHASISWA DI PROGRAM STUDI LUAR PERGURUAN TINGGI DALAM WILAYAH INDONESIA</a:t>
          </a:r>
        </a:p>
      </dgm:t>
    </dgm:pt>
    <dgm:pt modelId="{D8732B3B-93B6-4BA8-8006-53D23FC7FA5B}" type="parTrans" cxnId="{82F57EB0-BF91-4182-B03E-B8809F769D82}">
      <dgm:prSet/>
      <dgm:spPr/>
      <dgm:t>
        <a:bodyPr/>
        <a:lstStyle/>
        <a:p>
          <a:endParaRPr lang="en-US"/>
        </a:p>
      </dgm:t>
    </dgm:pt>
    <dgm:pt modelId="{E5D68F30-A993-43D0-BAC0-D49669A5131C}" type="sibTrans" cxnId="{82F57EB0-BF91-4182-B03E-B8809F769D82}">
      <dgm:prSet/>
      <dgm:spPr/>
      <dgm:t>
        <a:bodyPr/>
        <a:lstStyle/>
        <a:p>
          <a:endParaRPr lang="en-US"/>
        </a:p>
      </dgm:t>
    </dgm:pt>
    <dgm:pt modelId="{32FDAD0A-DB3B-4358-BEE7-67FF72286BC3}" type="pres">
      <dgm:prSet presAssocID="{98048C43-56AA-4143-B7DB-7A862F2D9905}" presName="diagram" presStyleCnt="0">
        <dgm:presLayoutVars>
          <dgm:chPref val="1"/>
          <dgm:dir/>
          <dgm:animOne val="branch"/>
          <dgm:animLvl val="lvl"/>
          <dgm:resizeHandles val="exact"/>
        </dgm:presLayoutVars>
      </dgm:prSet>
      <dgm:spPr/>
    </dgm:pt>
    <dgm:pt modelId="{3955B144-46E6-4B06-94DB-258DC9CDE82D}" type="pres">
      <dgm:prSet presAssocID="{5C8A85B4-12B3-4CC9-957A-4E04BCB43D61}" presName="root1" presStyleCnt="0"/>
      <dgm:spPr/>
    </dgm:pt>
    <dgm:pt modelId="{77A3F7E4-579F-4DB5-9F2D-79B205676444}" type="pres">
      <dgm:prSet presAssocID="{5C8A85B4-12B3-4CC9-957A-4E04BCB43D61}" presName="LevelOneTextNode" presStyleLbl="node0" presStyleIdx="0" presStyleCnt="3">
        <dgm:presLayoutVars>
          <dgm:chPref val="3"/>
        </dgm:presLayoutVars>
      </dgm:prSet>
      <dgm:spPr/>
    </dgm:pt>
    <dgm:pt modelId="{FB15A01B-BA33-44EF-9757-D3C8C5E2C41D}" type="pres">
      <dgm:prSet presAssocID="{5C8A85B4-12B3-4CC9-957A-4E04BCB43D61}" presName="level2hierChild" presStyleCnt="0"/>
      <dgm:spPr/>
    </dgm:pt>
    <dgm:pt modelId="{75BAA59D-9B3C-4BE5-9B57-C18B3ED6BD16}" type="pres">
      <dgm:prSet presAssocID="{78D2F47A-B4EC-4E8A-941E-5D7FF1B95FB2}" presName="root1" presStyleCnt="0"/>
      <dgm:spPr/>
    </dgm:pt>
    <dgm:pt modelId="{DD1A270B-E244-4DD6-BB92-B3C9E806075C}" type="pres">
      <dgm:prSet presAssocID="{78D2F47A-B4EC-4E8A-941E-5D7FF1B95FB2}" presName="LevelOneTextNode" presStyleLbl="node0" presStyleIdx="1" presStyleCnt="3">
        <dgm:presLayoutVars>
          <dgm:chPref val="3"/>
        </dgm:presLayoutVars>
      </dgm:prSet>
      <dgm:spPr/>
    </dgm:pt>
    <dgm:pt modelId="{BA668629-1836-41E3-9118-BDED265D8C02}" type="pres">
      <dgm:prSet presAssocID="{78D2F47A-B4EC-4E8A-941E-5D7FF1B95FB2}" presName="level2hierChild" presStyleCnt="0"/>
      <dgm:spPr/>
    </dgm:pt>
    <dgm:pt modelId="{9148BE6F-FD27-48AD-89EC-8B58E13ADBB2}" type="pres">
      <dgm:prSet presAssocID="{5B94A074-F085-4AE5-8D8D-CBDFC84E4768}" presName="conn2-1" presStyleLbl="parChTrans1D2" presStyleIdx="0" presStyleCnt="2"/>
      <dgm:spPr/>
    </dgm:pt>
    <dgm:pt modelId="{D775ABF2-3FF4-4242-BA91-D32DE588B784}" type="pres">
      <dgm:prSet presAssocID="{5B94A074-F085-4AE5-8D8D-CBDFC84E4768}" presName="connTx" presStyleLbl="parChTrans1D2" presStyleIdx="0" presStyleCnt="2"/>
      <dgm:spPr/>
    </dgm:pt>
    <dgm:pt modelId="{5E6837AC-D84B-4552-BE8F-D0290D70FBB2}" type="pres">
      <dgm:prSet presAssocID="{119F8F42-447F-419C-803C-425A310753C3}" presName="root2" presStyleCnt="0"/>
      <dgm:spPr/>
    </dgm:pt>
    <dgm:pt modelId="{14DD8B49-64F8-4669-A2C1-C0512E38D4EE}" type="pres">
      <dgm:prSet presAssocID="{119F8F42-447F-419C-803C-425A310753C3}" presName="LevelTwoTextNode" presStyleLbl="node2" presStyleIdx="0" presStyleCnt="2">
        <dgm:presLayoutVars>
          <dgm:chPref val="3"/>
        </dgm:presLayoutVars>
      </dgm:prSet>
      <dgm:spPr/>
    </dgm:pt>
    <dgm:pt modelId="{587301CE-01CC-4808-9954-15827804121C}" type="pres">
      <dgm:prSet presAssocID="{119F8F42-447F-419C-803C-425A310753C3}" presName="level3hierChild" presStyleCnt="0"/>
      <dgm:spPr/>
    </dgm:pt>
    <dgm:pt modelId="{6D4B76FB-2DC6-4C46-A8B5-BD08590DA52B}" type="pres">
      <dgm:prSet presAssocID="{9C94215F-FAA9-4807-B02D-7B1DB356CDB4}" presName="conn2-1" presStyleLbl="parChTrans1D2" presStyleIdx="1" presStyleCnt="2"/>
      <dgm:spPr/>
    </dgm:pt>
    <dgm:pt modelId="{873D24A6-F06A-4478-B175-7989211A1458}" type="pres">
      <dgm:prSet presAssocID="{9C94215F-FAA9-4807-B02D-7B1DB356CDB4}" presName="connTx" presStyleLbl="parChTrans1D2" presStyleIdx="1" presStyleCnt="2"/>
      <dgm:spPr/>
    </dgm:pt>
    <dgm:pt modelId="{850B4E56-C043-4730-AD5C-EC99388A738C}" type="pres">
      <dgm:prSet presAssocID="{3A708CFA-3670-42AB-AC9D-7E514AF89521}" presName="root2" presStyleCnt="0"/>
      <dgm:spPr/>
    </dgm:pt>
    <dgm:pt modelId="{F06B3483-9826-4E54-A6D6-728C301265BD}" type="pres">
      <dgm:prSet presAssocID="{3A708CFA-3670-42AB-AC9D-7E514AF89521}" presName="LevelTwoTextNode" presStyleLbl="node2" presStyleIdx="1" presStyleCnt="2">
        <dgm:presLayoutVars>
          <dgm:chPref val="3"/>
        </dgm:presLayoutVars>
      </dgm:prSet>
      <dgm:spPr/>
    </dgm:pt>
    <dgm:pt modelId="{65D01CCE-9A9B-4505-8CD4-4738D4705CF1}" type="pres">
      <dgm:prSet presAssocID="{3A708CFA-3670-42AB-AC9D-7E514AF89521}" presName="level3hierChild" presStyleCnt="0"/>
      <dgm:spPr/>
    </dgm:pt>
    <dgm:pt modelId="{9EA2234D-5851-4581-8C54-D0B314492F19}" type="pres">
      <dgm:prSet presAssocID="{684E7E1E-08EF-4A42-BAF0-1AC6C01CC81B}" presName="root1" presStyleCnt="0"/>
      <dgm:spPr/>
    </dgm:pt>
    <dgm:pt modelId="{841B6FE6-2AC4-4A32-A0DD-AFD978145750}" type="pres">
      <dgm:prSet presAssocID="{684E7E1E-08EF-4A42-BAF0-1AC6C01CC81B}" presName="LevelOneTextNode" presStyleLbl="node0" presStyleIdx="2" presStyleCnt="3">
        <dgm:presLayoutVars>
          <dgm:chPref val="3"/>
        </dgm:presLayoutVars>
      </dgm:prSet>
      <dgm:spPr/>
    </dgm:pt>
    <dgm:pt modelId="{AAA9EE1C-169A-40BC-9944-D9E23114F69B}" type="pres">
      <dgm:prSet presAssocID="{684E7E1E-08EF-4A42-BAF0-1AC6C01CC81B}" presName="level2hierChild" presStyleCnt="0"/>
      <dgm:spPr/>
    </dgm:pt>
  </dgm:ptLst>
  <dgm:cxnLst>
    <dgm:cxn modelId="{C954CC14-77F6-41D0-96A4-0258A148A3B7}" srcId="{78D2F47A-B4EC-4E8A-941E-5D7FF1B95FB2}" destId="{119F8F42-447F-419C-803C-425A310753C3}" srcOrd="0" destOrd="0" parTransId="{5B94A074-F085-4AE5-8D8D-CBDFC84E4768}" sibTransId="{0345EB3A-5AAF-4E2F-B273-32F04B0ADE87}"/>
    <dgm:cxn modelId="{40ACB032-2C98-4EAF-9932-40C31B48A044}" type="presOf" srcId="{5C8A85B4-12B3-4CC9-957A-4E04BCB43D61}" destId="{77A3F7E4-579F-4DB5-9F2D-79B205676444}" srcOrd="0" destOrd="0" presId="urn:microsoft.com/office/officeart/2005/8/layout/hierarchy2"/>
    <dgm:cxn modelId="{FEB39233-3D30-4759-9E41-B05261C93445}" type="presOf" srcId="{5B94A074-F085-4AE5-8D8D-CBDFC84E4768}" destId="{D775ABF2-3FF4-4242-BA91-D32DE588B784}" srcOrd="1" destOrd="0" presId="urn:microsoft.com/office/officeart/2005/8/layout/hierarchy2"/>
    <dgm:cxn modelId="{6D185B36-350B-4D23-B618-CE7BB063F662}" srcId="{98048C43-56AA-4143-B7DB-7A862F2D9905}" destId="{5C8A85B4-12B3-4CC9-957A-4E04BCB43D61}" srcOrd="0" destOrd="0" parTransId="{1B826110-E956-453E-8006-A370326C9C6D}" sibTransId="{23D6D8BC-2CE7-4F1B-8104-CDCED299EA6F}"/>
    <dgm:cxn modelId="{C3C1785D-E93A-4F94-BDF3-9592F0676AD2}" type="presOf" srcId="{9C94215F-FAA9-4807-B02D-7B1DB356CDB4}" destId="{6D4B76FB-2DC6-4C46-A8B5-BD08590DA52B}" srcOrd="0" destOrd="0" presId="urn:microsoft.com/office/officeart/2005/8/layout/hierarchy2"/>
    <dgm:cxn modelId="{0DB8476A-DDD2-49FD-AF6D-2B4DB6D83061}" srcId="{78D2F47A-B4EC-4E8A-941E-5D7FF1B95FB2}" destId="{3A708CFA-3670-42AB-AC9D-7E514AF89521}" srcOrd="1" destOrd="0" parTransId="{9C94215F-FAA9-4807-B02D-7B1DB356CDB4}" sibTransId="{2637A2BB-7126-47B4-B7F2-35E90B5E7DF3}"/>
    <dgm:cxn modelId="{80E9846A-4D02-41F8-8591-A50D8F746393}" srcId="{98048C43-56AA-4143-B7DB-7A862F2D9905}" destId="{684E7E1E-08EF-4A42-BAF0-1AC6C01CC81B}" srcOrd="2" destOrd="0" parTransId="{6E1E5BBC-8F74-47FC-80D7-B4A71A8BC110}" sibTransId="{89F92F02-3AAD-4DF3-86F1-064ACF4FC24B}"/>
    <dgm:cxn modelId="{B71FB06B-709F-4F7B-80B3-002AA19826B3}" type="presOf" srcId="{78D2F47A-B4EC-4E8A-941E-5D7FF1B95FB2}" destId="{DD1A270B-E244-4DD6-BB92-B3C9E806075C}" srcOrd="0" destOrd="0" presId="urn:microsoft.com/office/officeart/2005/8/layout/hierarchy2"/>
    <dgm:cxn modelId="{C72D3A53-DAB3-4511-ABC4-0793749B20E6}" type="presOf" srcId="{5B94A074-F085-4AE5-8D8D-CBDFC84E4768}" destId="{9148BE6F-FD27-48AD-89EC-8B58E13ADBB2}" srcOrd="0" destOrd="0" presId="urn:microsoft.com/office/officeart/2005/8/layout/hierarchy2"/>
    <dgm:cxn modelId="{AB0F4B54-EC7C-4D1C-985B-75AB7388BD95}" type="presOf" srcId="{119F8F42-447F-419C-803C-425A310753C3}" destId="{14DD8B49-64F8-4669-A2C1-C0512E38D4EE}" srcOrd="0" destOrd="0" presId="urn:microsoft.com/office/officeart/2005/8/layout/hierarchy2"/>
    <dgm:cxn modelId="{97CD9954-CF17-466F-88A4-2535B36A6DCF}" type="presOf" srcId="{684E7E1E-08EF-4A42-BAF0-1AC6C01CC81B}" destId="{841B6FE6-2AC4-4A32-A0DD-AFD978145750}" srcOrd="0" destOrd="0" presId="urn:microsoft.com/office/officeart/2005/8/layout/hierarchy2"/>
    <dgm:cxn modelId="{A3219AAA-36E2-43CE-B115-B7033D9CC1C8}" type="presOf" srcId="{9C94215F-FAA9-4807-B02D-7B1DB356CDB4}" destId="{873D24A6-F06A-4478-B175-7989211A1458}" srcOrd="1" destOrd="0" presId="urn:microsoft.com/office/officeart/2005/8/layout/hierarchy2"/>
    <dgm:cxn modelId="{82F57EB0-BF91-4182-B03E-B8809F769D82}" srcId="{98048C43-56AA-4143-B7DB-7A862F2D9905}" destId="{78D2F47A-B4EC-4E8A-941E-5D7FF1B95FB2}" srcOrd="1" destOrd="0" parTransId="{D8732B3B-93B6-4BA8-8006-53D23FC7FA5B}" sibTransId="{E5D68F30-A993-43D0-BAC0-D49669A5131C}"/>
    <dgm:cxn modelId="{376E37E4-1814-4CD4-9426-18C8CD1B53F6}" type="presOf" srcId="{98048C43-56AA-4143-B7DB-7A862F2D9905}" destId="{32FDAD0A-DB3B-4358-BEE7-67FF72286BC3}" srcOrd="0" destOrd="0" presId="urn:microsoft.com/office/officeart/2005/8/layout/hierarchy2"/>
    <dgm:cxn modelId="{E7C7A2EA-FFE0-431B-99D2-CAF93E323624}" type="presOf" srcId="{3A708CFA-3670-42AB-AC9D-7E514AF89521}" destId="{F06B3483-9826-4E54-A6D6-728C301265BD}" srcOrd="0" destOrd="0" presId="urn:microsoft.com/office/officeart/2005/8/layout/hierarchy2"/>
    <dgm:cxn modelId="{7AAC4AD1-63B0-4549-9D80-0B22692E9386}" type="presParOf" srcId="{32FDAD0A-DB3B-4358-BEE7-67FF72286BC3}" destId="{3955B144-46E6-4B06-94DB-258DC9CDE82D}" srcOrd="0" destOrd="0" presId="urn:microsoft.com/office/officeart/2005/8/layout/hierarchy2"/>
    <dgm:cxn modelId="{A2EB60A0-3486-4F2C-B7F4-F5A67617B1C7}" type="presParOf" srcId="{3955B144-46E6-4B06-94DB-258DC9CDE82D}" destId="{77A3F7E4-579F-4DB5-9F2D-79B205676444}" srcOrd="0" destOrd="0" presId="urn:microsoft.com/office/officeart/2005/8/layout/hierarchy2"/>
    <dgm:cxn modelId="{3AA99E6E-F2EF-4048-B422-13C569626F8B}" type="presParOf" srcId="{3955B144-46E6-4B06-94DB-258DC9CDE82D}" destId="{FB15A01B-BA33-44EF-9757-D3C8C5E2C41D}" srcOrd="1" destOrd="0" presId="urn:microsoft.com/office/officeart/2005/8/layout/hierarchy2"/>
    <dgm:cxn modelId="{5EAFD34D-9904-4F21-8583-93D905E79F90}" type="presParOf" srcId="{32FDAD0A-DB3B-4358-BEE7-67FF72286BC3}" destId="{75BAA59D-9B3C-4BE5-9B57-C18B3ED6BD16}" srcOrd="1" destOrd="0" presId="urn:microsoft.com/office/officeart/2005/8/layout/hierarchy2"/>
    <dgm:cxn modelId="{17BA0F5A-56D8-4E67-9884-FA11B1A463C2}" type="presParOf" srcId="{75BAA59D-9B3C-4BE5-9B57-C18B3ED6BD16}" destId="{DD1A270B-E244-4DD6-BB92-B3C9E806075C}" srcOrd="0" destOrd="0" presId="urn:microsoft.com/office/officeart/2005/8/layout/hierarchy2"/>
    <dgm:cxn modelId="{E5019914-E7CE-4223-BD16-A23C7A3DC64A}" type="presParOf" srcId="{75BAA59D-9B3C-4BE5-9B57-C18B3ED6BD16}" destId="{BA668629-1836-41E3-9118-BDED265D8C02}" srcOrd="1" destOrd="0" presId="urn:microsoft.com/office/officeart/2005/8/layout/hierarchy2"/>
    <dgm:cxn modelId="{45E01885-E25A-4CB3-A252-AB8E733E3F02}" type="presParOf" srcId="{BA668629-1836-41E3-9118-BDED265D8C02}" destId="{9148BE6F-FD27-48AD-89EC-8B58E13ADBB2}" srcOrd="0" destOrd="0" presId="urn:microsoft.com/office/officeart/2005/8/layout/hierarchy2"/>
    <dgm:cxn modelId="{E617BAB7-CAF7-4B2F-B931-234683AEEB84}" type="presParOf" srcId="{9148BE6F-FD27-48AD-89EC-8B58E13ADBB2}" destId="{D775ABF2-3FF4-4242-BA91-D32DE588B784}" srcOrd="0" destOrd="0" presId="urn:microsoft.com/office/officeart/2005/8/layout/hierarchy2"/>
    <dgm:cxn modelId="{C72D6BAE-CABA-4221-9098-30B10E545C7E}" type="presParOf" srcId="{BA668629-1836-41E3-9118-BDED265D8C02}" destId="{5E6837AC-D84B-4552-BE8F-D0290D70FBB2}" srcOrd="1" destOrd="0" presId="urn:microsoft.com/office/officeart/2005/8/layout/hierarchy2"/>
    <dgm:cxn modelId="{095834CC-3353-4E86-BC07-B4707F628392}" type="presParOf" srcId="{5E6837AC-D84B-4552-BE8F-D0290D70FBB2}" destId="{14DD8B49-64F8-4669-A2C1-C0512E38D4EE}" srcOrd="0" destOrd="0" presId="urn:microsoft.com/office/officeart/2005/8/layout/hierarchy2"/>
    <dgm:cxn modelId="{3297CD24-4E04-4989-B2BC-E202B9294EF6}" type="presParOf" srcId="{5E6837AC-D84B-4552-BE8F-D0290D70FBB2}" destId="{587301CE-01CC-4808-9954-15827804121C}" srcOrd="1" destOrd="0" presId="urn:microsoft.com/office/officeart/2005/8/layout/hierarchy2"/>
    <dgm:cxn modelId="{5532B965-392D-4DB6-BCCA-20504759F56A}" type="presParOf" srcId="{BA668629-1836-41E3-9118-BDED265D8C02}" destId="{6D4B76FB-2DC6-4C46-A8B5-BD08590DA52B}" srcOrd="2" destOrd="0" presId="urn:microsoft.com/office/officeart/2005/8/layout/hierarchy2"/>
    <dgm:cxn modelId="{4960E9E3-40D6-49E5-B678-DD2E1145545E}" type="presParOf" srcId="{6D4B76FB-2DC6-4C46-A8B5-BD08590DA52B}" destId="{873D24A6-F06A-4478-B175-7989211A1458}" srcOrd="0" destOrd="0" presId="urn:microsoft.com/office/officeart/2005/8/layout/hierarchy2"/>
    <dgm:cxn modelId="{18CD3BA5-C243-4BAC-AB2C-652F783268A2}" type="presParOf" srcId="{BA668629-1836-41E3-9118-BDED265D8C02}" destId="{850B4E56-C043-4730-AD5C-EC99388A738C}" srcOrd="3" destOrd="0" presId="urn:microsoft.com/office/officeart/2005/8/layout/hierarchy2"/>
    <dgm:cxn modelId="{E266B3DB-EA72-4DCC-8430-8C2ABBEA9263}" type="presParOf" srcId="{850B4E56-C043-4730-AD5C-EC99388A738C}" destId="{F06B3483-9826-4E54-A6D6-728C301265BD}" srcOrd="0" destOrd="0" presId="urn:microsoft.com/office/officeart/2005/8/layout/hierarchy2"/>
    <dgm:cxn modelId="{3A568FA2-252B-48E8-871E-9FBA53211C21}" type="presParOf" srcId="{850B4E56-C043-4730-AD5C-EC99388A738C}" destId="{65D01CCE-9A9B-4505-8CD4-4738D4705CF1}" srcOrd="1" destOrd="0" presId="urn:microsoft.com/office/officeart/2005/8/layout/hierarchy2"/>
    <dgm:cxn modelId="{3E219AFF-24CF-417F-B3E6-A2C7FE0C8739}" type="presParOf" srcId="{32FDAD0A-DB3B-4358-BEE7-67FF72286BC3}" destId="{9EA2234D-5851-4581-8C54-D0B314492F19}" srcOrd="2" destOrd="0" presId="urn:microsoft.com/office/officeart/2005/8/layout/hierarchy2"/>
    <dgm:cxn modelId="{55B45070-20B7-4257-8394-4C9D852CF184}" type="presParOf" srcId="{9EA2234D-5851-4581-8C54-D0B314492F19}" destId="{841B6FE6-2AC4-4A32-A0DD-AFD978145750}" srcOrd="0" destOrd="0" presId="urn:microsoft.com/office/officeart/2005/8/layout/hierarchy2"/>
    <dgm:cxn modelId="{5D6526E9-FE17-4FDF-8448-6132162D3F68}" type="presParOf" srcId="{9EA2234D-5851-4581-8C54-D0B314492F19}" destId="{AAA9EE1C-169A-40BC-9944-D9E23114F69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A7FEA7-D9E3-436C-BBE4-221228FA2E4D}"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4FD513CE-A131-40B2-8C82-3363ACD0ECB2}">
      <dgm:prSet phldrT="[Text]" custT="1"/>
      <dgm:spPr/>
      <dgm:t>
        <a:bodyPr/>
        <a:lstStyle/>
        <a:p>
          <a:r>
            <a:rPr lang="en-US" sz="3600" dirty="0">
              <a:solidFill>
                <a:schemeClr val="tx1"/>
              </a:solidFill>
            </a:rPr>
            <a:t>PERSYARATAN MAHASISWA</a:t>
          </a:r>
        </a:p>
      </dgm:t>
    </dgm:pt>
    <dgm:pt modelId="{5D76AB39-7B19-4AAD-B200-84F0948EC20A}" type="parTrans" cxnId="{CF4AB2A3-E99E-43C8-B80B-BF1E28DE11A0}">
      <dgm:prSet/>
      <dgm:spPr/>
      <dgm:t>
        <a:bodyPr/>
        <a:lstStyle/>
        <a:p>
          <a:endParaRPr lang="en-US"/>
        </a:p>
      </dgm:t>
    </dgm:pt>
    <dgm:pt modelId="{0D95A5B6-DEF4-4C4D-B8F9-ECEAAC38E375}" type="sibTrans" cxnId="{CF4AB2A3-E99E-43C8-B80B-BF1E28DE11A0}">
      <dgm:prSet/>
      <dgm:spPr/>
      <dgm:t>
        <a:bodyPr/>
        <a:lstStyle/>
        <a:p>
          <a:endParaRPr lang="en-US"/>
        </a:p>
      </dgm:t>
    </dgm:pt>
    <dgm:pt modelId="{182597A3-92EF-4265-8DA7-64EE9FD7DCE3}">
      <dgm:prSet phldrT="[Text]" custT="1"/>
      <dgm:spPr/>
      <dgm:t>
        <a:bodyPr/>
        <a:lstStyle/>
        <a:p>
          <a:r>
            <a:rPr lang="en-US" sz="2000" dirty="0"/>
            <a:t>PERSYARATAN UMUM</a:t>
          </a:r>
        </a:p>
      </dgm:t>
    </dgm:pt>
    <dgm:pt modelId="{1C97E80D-75ED-41D6-A620-992D596BEC1A}" type="parTrans" cxnId="{A9194902-B66E-434C-96A5-56FA7E1CD1F6}">
      <dgm:prSet/>
      <dgm:spPr/>
      <dgm:t>
        <a:bodyPr/>
        <a:lstStyle/>
        <a:p>
          <a:endParaRPr lang="en-US"/>
        </a:p>
      </dgm:t>
    </dgm:pt>
    <dgm:pt modelId="{BE8E3694-489C-42B0-A7AB-D8228F92AD2D}" type="sibTrans" cxnId="{A9194902-B66E-434C-96A5-56FA7E1CD1F6}">
      <dgm:prSet/>
      <dgm:spPr/>
      <dgm:t>
        <a:bodyPr/>
        <a:lstStyle/>
        <a:p>
          <a:endParaRPr lang="en-US"/>
        </a:p>
      </dgm:t>
    </dgm:pt>
    <dgm:pt modelId="{F29BF34C-49A5-4AAB-8BAD-278EF5068DA6}">
      <dgm:prSet phldrT="[Text]" custT="1"/>
      <dgm:spPr/>
      <dgm:t>
        <a:bodyPr/>
        <a:lstStyle/>
        <a:p>
          <a:pPr algn="ctr"/>
          <a:r>
            <a:rPr lang="en-US" sz="3600" dirty="0">
              <a:solidFill>
                <a:schemeClr val="tx1"/>
              </a:solidFill>
            </a:rPr>
            <a:t>PERSYARATAN DOSEN PEMBIMBING</a:t>
          </a:r>
        </a:p>
      </dgm:t>
    </dgm:pt>
    <dgm:pt modelId="{BE8A5D93-8BEA-44D0-AC6E-FC3298291513}" type="parTrans" cxnId="{76EE377F-B301-478A-89E3-FF760E3E908D}">
      <dgm:prSet/>
      <dgm:spPr/>
      <dgm:t>
        <a:bodyPr/>
        <a:lstStyle/>
        <a:p>
          <a:endParaRPr lang="en-US"/>
        </a:p>
      </dgm:t>
    </dgm:pt>
    <dgm:pt modelId="{6E64DA62-A649-4521-B548-95BF5EB8EEB9}" type="sibTrans" cxnId="{76EE377F-B301-478A-89E3-FF760E3E908D}">
      <dgm:prSet/>
      <dgm:spPr/>
      <dgm:t>
        <a:bodyPr/>
        <a:lstStyle/>
        <a:p>
          <a:endParaRPr lang="en-US"/>
        </a:p>
      </dgm:t>
    </dgm:pt>
    <dgm:pt modelId="{0BBE9F25-E21A-499A-8CA3-802972A3B4E2}">
      <dgm:prSet phldrT="[Text]" custT="1"/>
      <dgm:spPr/>
      <dgm:t>
        <a:bodyPr/>
        <a:lstStyle/>
        <a:p>
          <a:r>
            <a:rPr lang="en-US" sz="2000" dirty="0"/>
            <a:t>PERSYARATAN  KHUSUS  UNTUK  PROGRAM  PERTUKARAN  MAHASISWA  LUAR  PERGURUAN TINGGI DI WILAYAH INDONESIA</a:t>
          </a:r>
        </a:p>
      </dgm:t>
    </dgm:pt>
    <dgm:pt modelId="{E03B02F7-9918-44D4-9732-9A354C5AA57D}" type="parTrans" cxnId="{C7F7C8E8-BE3D-4385-B8FC-9FCD0E464DBB}">
      <dgm:prSet/>
      <dgm:spPr/>
      <dgm:t>
        <a:bodyPr/>
        <a:lstStyle/>
        <a:p>
          <a:endParaRPr lang="en-US"/>
        </a:p>
      </dgm:t>
    </dgm:pt>
    <dgm:pt modelId="{0C8D5DDA-8879-472B-BE76-751E9E3EFA59}" type="sibTrans" cxnId="{C7F7C8E8-BE3D-4385-B8FC-9FCD0E464DBB}">
      <dgm:prSet/>
      <dgm:spPr/>
      <dgm:t>
        <a:bodyPr/>
        <a:lstStyle/>
        <a:p>
          <a:endParaRPr lang="en-US"/>
        </a:p>
      </dgm:t>
    </dgm:pt>
    <dgm:pt modelId="{DAA05C24-A749-4B01-BD37-E4BD21B2C2E9}">
      <dgm:prSet phldrT="[Text]" custT="1"/>
      <dgm:spPr/>
      <dgm:t>
        <a:bodyPr/>
        <a:lstStyle/>
        <a:p>
          <a:r>
            <a:rPr lang="en-US" sz="2000" dirty="0"/>
            <a:t>PERSYARATAN KHUSUS UNTUK PROGRAM PERTUKARAN MAHASISWA LUAR NEGERI</a:t>
          </a:r>
        </a:p>
      </dgm:t>
    </dgm:pt>
    <dgm:pt modelId="{5AA89E46-F236-4002-8E31-E2BE426C3DD0}" type="parTrans" cxnId="{DEF3FC5B-1A43-4014-AB30-26A12FB365A3}">
      <dgm:prSet/>
      <dgm:spPr/>
      <dgm:t>
        <a:bodyPr/>
        <a:lstStyle/>
        <a:p>
          <a:endParaRPr lang="en-US"/>
        </a:p>
      </dgm:t>
    </dgm:pt>
    <dgm:pt modelId="{4F8A37F8-576C-4BA7-B25E-927823512C79}" type="sibTrans" cxnId="{DEF3FC5B-1A43-4014-AB30-26A12FB365A3}">
      <dgm:prSet/>
      <dgm:spPr/>
      <dgm:t>
        <a:bodyPr/>
        <a:lstStyle/>
        <a:p>
          <a:endParaRPr lang="en-US"/>
        </a:p>
      </dgm:t>
    </dgm:pt>
    <dgm:pt modelId="{3EC52135-D186-41E0-A9B0-6977EF4BC9BB}" type="pres">
      <dgm:prSet presAssocID="{F1A7FEA7-D9E3-436C-BBE4-221228FA2E4D}" presName="linear" presStyleCnt="0">
        <dgm:presLayoutVars>
          <dgm:animLvl val="lvl"/>
          <dgm:resizeHandles val="exact"/>
        </dgm:presLayoutVars>
      </dgm:prSet>
      <dgm:spPr/>
    </dgm:pt>
    <dgm:pt modelId="{FA63DA48-2FCA-4EBE-B57F-15DF90261ACF}" type="pres">
      <dgm:prSet presAssocID="{4FD513CE-A131-40B2-8C82-3363ACD0ECB2}" presName="parentText" presStyleLbl="node1" presStyleIdx="0" presStyleCnt="2" custScaleY="113413" custLinFactNeighborX="-924" custLinFactNeighborY="-1061">
        <dgm:presLayoutVars>
          <dgm:chMax val="0"/>
          <dgm:bulletEnabled val="1"/>
        </dgm:presLayoutVars>
      </dgm:prSet>
      <dgm:spPr/>
    </dgm:pt>
    <dgm:pt modelId="{4059F7BA-CDFD-4C8D-B744-937707004853}" type="pres">
      <dgm:prSet presAssocID="{4FD513CE-A131-40B2-8C82-3363ACD0ECB2}" presName="childText" presStyleLbl="revTx" presStyleIdx="0" presStyleCnt="1" custLinFactNeighborY="12631">
        <dgm:presLayoutVars>
          <dgm:bulletEnabled val="1"/>
        </dgm:presLayoutVars>
      </dgm:prSet>
      <dgm:spPr/>
    </dgm:pt>
    <dgm:pt modelId="{7A04A70E-65F0-4419-9382-D8D9E185657D}" type="pres">
      <dgm:prSet presAssocID="{F29BF34C-49A5-4AAB-8BAD-278EF5068DA6}" presName="parentText" presStyleLbl="node1" presStyleIdx="1" presStyleCnt="2" custScaleY="113937" custLinFactNeighborY="17706">
        <dgm:presLayoutVars>
          <dgm:chMax val="0"/>
          <dgm:bulletEnabled val="1"/>
        </dgm:presLayoutVars>
      </dgm:prSet>
      <dgm:spPr/>
    </dgm:pt>
  </dgm:ptLst>
  <dgm:cxnLst>
    <dgm:cxn modelId="{A9194902-B66E-434C-96A5-56FA7E1CD1F6}" srcId="{4FD513CE-A131-40B2-8C82-3363ACD0ECB2}" destId="{182597A3-92EF-4265-8DA7-64EE9FD7DCE3}" srcOrd="0" destOrd="0" parTransId="{1C97E80D-75ED-41D6-A620-992D596BEC1A}" sibTransId="{BE8E3694-489C-42B0-A7AB-D8228F92AD2D}"/>
    <dgm:cxn modelId="{6A29250B-F679-4D05-9E1E-3F3117BA29E4}" type="presOf" srcId="{F29BF34C-49A5-4AAB-8BAD-278EF5068DA6}" destId="{7A04A70E-65F0-4419-9382-D8D9E185657D}" srcOrd="0" destOrd="0" presId="urn:microsoft.com/office/officeart/2005/8/layout/vList2"/>
    <dgm:cxn modelId="{DEF3FC5B-1A43-4014-AB30-26A12FB365A3}" srcId="{4FD513CE-A131-40B2-8C82-3363ACD0ECB2}" destId="{DAA05C24-A749-4B01-BD37-E4BD21B2C2E9}" srcOrd="2" destOrd="0" parTransId="{5AA89E46-F236-4002-8E31-E2BE426C3DD0}" sibTransId="{4F8A37F8-576C-4BA7-B25E-927823512C79}"/>
    <dgm:cxn modelId="{CF76F375-5EC7-4A62-ACDB-0B9C08D11757}" type="presOf" srcId="{4FD513CE-A131-40B2-8C82-3363ACD0ECB2}" destId="{FA63DA48-2FCA-4EBE-B57F-15DF90261ACF}" srcOrd="0" destOrd="0" presId="urn:microsoft.com/office/officeart/2005/8/layout/vList2"/>
    <dgm:cxn modelId="{76EE377F-B301-478A-89E3-FF760E3E908D}" srcId="{F1A7FEA7-D9E3-436C-BBE4-221228FA2E4D}" destId="{F29BF34C-49A5-4AAB-8BAD-278EF5068DA6}" srcOrd="1" destOrd="0" parTransId="{BE8A5D93-8BEA-44D0-AC6E-FC3298291513}" sibTransId="{6E64DA62-A649-4521-B548-95BF5EB8EEB9}"/>
    <dgm:cxn modelId="{3D7CAD86-F4A2-41A7-A287-2CA7C7F7EC0B}" type="presOf" srcId="{182597A3-92EF-4265-8DA7-64EE9FD7DCE3}" destId="{4059F7BA-CDFD-4C8D-B744-937707004853}" srcOrd="0" destOrd="0" presId="urn:microsoft.com/office/officeart/2005/8/layout/vList2"/>
    <dgm:cxn modelId="{CF4AB2A3-E99E-43C8-B80B-BF1E28DE11A0}" srcId="{F1A7FEA7-D9E3-436C-BBE4-221228FA2E4D}" destId="{4FD513CE-A131-40B2-8C82-3363ACD0ECB2}" srcOrd="0" destOrd="0" parTransId="{5D76AB39-7B19-4AAD-B200-84F0948EC20A}" sibTransId="{0D95A5B6-DEF4-4C4D-B8F9-ECEAAC38E375}"/>
    <dgm:cxn modelId="{6399AEB8-1923-4796-8E04-3A80A871549D}" type="presOf" srcId="{0BBE9F25-E21A-499A-8CA3-802972A3B4E2}" destId="{4059F7BA-CDFD-4C8D-B744-937707004853}" srcOrd="0" destOrd="1" presId="urn:microsoft.com/office/officeart/2005/8/layout/vList2"/>
    <dgm:cxn modelId="{C9057DBD-FB99-4161-B4E3-D6492E69F91C}" type="presOf" srcId="{F1A7FEA7-D9E3-436C-BBE4-221228FA2E4D}" destId="{3EC52135-D186-41E0-A9B0-6977EF4BC9BB}" srcOrd="0" destOrd="0" presId="urn:microsoft.com/office/officeart/2005/8/layout/vList2"/>
    <dgm:cxn modelId="{C7F7C8E8-BE3D-4385-B8FC-9FCD0E464DBB}" srcId="{4FD513CE-A131-40B2-8C82-3363ACD0ECB2}" destId="{0BBE9F25-E21A-499A-8CA3-802972A3B4E2}" srcOrd="1" destOrd="0" parTransId="{E03B02F7-9918-44D4-9732-9A354C5AA57D}" sibTransId="{0C8D5DDA-8879-472B-BE76-751E9E3EFA59}"/>
    <dgm:cxn modelId="{6A5C71EE-06A3-4296-9E60-E0D91CB38942}" type="presOf" srcId="{DAA05C24-A749-4B01-BD37-E4BD21B2C2E9}" destId="{4059F7BA-CDFD-4C8D-B744-937707004853}" srcOrd="0" destOrd="2" presId="urn:microsoft.com/office/officeart/2005/8/layout/vList2"/>
    <dgm:cxn modelId="{FA2DA470-36DC-43DD-B100-9F1197D997AB}" type="presParOf" srcId="{3EC52135-D186-41E0-A9B0-6977EF4BC9BB}" destId="{FA63DA48-2FCA-4EBE-B57F-15DF90261ACF}" srcOrd="0" destOrd="0" presId="urn:microsoft.com/office/officeart/2005/8/layout/vList2"/>
    <dgm:cxn modelId="{39F64236-2FCC-4D07-B583-2E060FDF8DAA}" type="presParOf" srcId="{3EC52135-D186-41E0-A9B0-6977EF4BC9BB}" destId="{4059F7BA-CDFD-4C8D-B744-937707004853}" srcOrd="1" destOrd="0" presId="urn:microsoft.com/office/officeart/2005/8/layout/vList2"/>
    <dgm:cxn modelId="{5C265153-0F58-468C-BBBD-3AFD04B4C421}" type="presParOf" srcId="{3EC52135-D186-41E0-A9B0-6977EF4BC9BB}" destId="{7A04A70E-65F0-4419-9382-D8D9E185657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BE8D70-1853-457B-B4F1-BF5D76330591}"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423F4201-724C-40E1-923B-7FBA519B1F29}">
      <dgm:prSet/>
      <dgm:spPr/>
      <dgm:t>
        <a:bodyPr/>
        <a:lstStyle/>
        <a:p>
          <a:pPr algn="ctr"/>
          <a:r>
            <a:rPr lang="id-ID" b="1" dirty="0"/>
            <a:t>MEMBERI KESEMPATAN MAHASISWA YANG MEMILIKI MINAT BERWIRAUSAHA UNTUK MENGEMBANGKAN USAHANYA LEBIH DINI DAN TERBIMBING</a:t>
          </a:r>
          <a:endParaRPr lang="en-US" b="1" dirty="0"/>
        </a:p>
      </dgm:t>
    </dgm:pt>
    <dgm:pt modelId="{D920801F-B410-43BA-A386-F9051769555F}" type="parTrans" cxnId="{CC7F9B5D-B398-4450-96FF-C225577A0C6C}">
      <dgm:prSet/>
      <dgm:spPr/>
      <dgm:t>
        <a:bodyPr/>
        <a:lstStyle/>
        <a:p>
          <a:endParaRPr lang="en-US"/>
        </a:p>
      </dgm:t>
    </dgm:pt>
    <dgm:pt modelId="{19A34A3A-A0D1-40C1-B0D1-5525C5F3FE13}" type="sibTrans" cxnId="{CC7F9B5D-B398-4450-96FF-C225577A0C6C}">
      <dgm:prSet/>
      <dgm:spPr/>
      <dgm:t>
        <a:bodyPr/>
        <a:lstStyle/>
        <a:p>
          <a:endParaRPr lang="en-US"/>
        </a:p>
      </dgm:t>
    </dgm:pt>
    <dgm:pt modelId="{AD582073-1296-423E-BCB2-D3EDAD9D7CDD}">
      <dgm:prSet/>
      <dgm:spPr/>
      <dgm:t>
        <a:bodyPr/>
        <a:lstStyle/>
        <a:p>
          <a:pPr algn="ctr"/>
          <a:r>
            <a:rPr lang="id-ID" b="1"/>
            <a:t>MENCIPTAKAN WIRAUSAHA BARU PENCIPTA LAPANGAN KERJA DAN CALON PENGUSAHA SUKSES MASA DEPAN DARI KALANGAN PERGURUAN TINGGI</a:t>
          </a:r>
          <a:endParaRPr lang="en-US" b="1" dirty="0"/>
        </a:p>
      </dgm:t>
    </dgm:pt>
    <dgm:pt modelId="{B8D6BE96-039E-4772-88AA-20898A1DF9E4}" type="parTrans" cxnId="{A3D4029B-97BF-4A21-8CB6-CCF40980FE51}">
      <dgm:prSet/>
      <dgm:spPr/>
      <dgm:t>
        <a:bodyPr/>
        <a:lstStyle/>
        <a:p>
          <a:endParaRPr lang="en-US"/>
        </a:p>
      </dgm:t>
    </dgm:pt>
    <dgm:pt modelId="{6DB9DDAB-7613-4DC2-9A2B-B666EF517F5A}" type="sibTrans" cxnId="{A3D4029B-97BF-4A21-8CB6-CCF40980FE51}">
      <dgm:prSet/>
      <dgm:spPr/>
      <dgm:t>
        <a:bodyPr/>
        <a:lstStyle/>
        <a:p>
          <a:endParaRPr lang="en-US"/>
        </a:p>
      </dgm:t>
    </dgm:pt>
    <dgm:pt modelId="{0147F81A-BF7D-4236-A916-082D4A18BDC9}">
      <dgm:prSet/>
      <dgm:spPr/>
      <dgm:t>
        <a:bodyPr/>
        <a:lstStyle/>
        <a:p>
          <a:pPr algn="ctr"/>
          <a:r>
            <a:rPr lang="id-ID" b="1"/>
            <a:t>MENANGANI PERMASALAHAN PENGANGGURAN YANG MENGHASILKAN PENGANGGURAN INTELEKTUAL DARI KALANGAN SARJANA </a:t>
          </a:r>
          <a:endParaRPr lang="en-US" b="1" dirty="0"/>
        </a:p>
      </dgm:t>
    </dgm:pt>
    <dgm:pt modelId="{94BBC449-61B1-49BD-AEBF-44264D7B80D1}" type="parTrans" cxnId="{83C2FDFA-0658-4B5A-876B-E97D9F4C0C64}">
      <dgm:prSet/>
      <dgm:spPr/>
      <dgm:t>
        <a:bodyPr/>
        <a:lstStyle/>
        <a:p>
          <a:endParaRPr lang="en-US"/>
        </a:p>
      </dgm:t>
    </dgm:pt>
    <dgm:pt modelId="{02819DC7-40F5-461F-8A3A-EBAC26FD3714}" type="sibTrans" cxnId="{83C2FDFA-0658-4B5A-876B-E97D9F4C0C64}">
      <dgm:prSet/>
      <dgm:spPr/>
      <dgm:t>
        <a:bodyPr/>
        <a:lstStyle/>
        <a:p>
          <a:endParaRPr lang="en-US"/>
        </a:p>
      </dgm:t>
    </dgm:pt>
    <dgm:pt modelId="{D93953DF-B04C-4602-83F5-FEA39DCDDC9F}" type="pres">
      <dgm:prSet presAssocID="{9ABE8D70-1853-457B-B4F1-BF5D76330591}" presName="outerComposite" presStyleCnt="0">
        <dgm:presLayoutVars>
          <dgm:chMax val="5"/>
          <dgm:dir/>
          <dgm:resizeHandles val="exact"/>
        </dgm:presLayoutVars>
      </dgm:prSet>
      <dgm:spPr/>
    </dgm:pt>
    <dgm:pt modelId="{39302A18-534A-409F-BAE6-CD5267CBED22}" type="pres">
      <dgm:prSet presAssocID="{9ABE8D70-1853-457B-B4F1-BF5D76330591}" presName="dummyMaxCanvas" presStyleCnt="0">
        <dgm:presLayoutVars/>
      </dgm:prSet>
      <dgm:spPr/>
    </dgm:pt>
    <dgm:pt modelId="{A2E52367-356B-4520-B6CC-2AFF455D9DB0}" type="pres">
      <dgm:prSet presAssocID="{9ABE8D70-1853-457B-B4F1-BF5D76330591}" presName="ThreeNodes_1" presStyleLbl="node1" presStyleIdx="0" presStyleCnt="3">
        <dgm:presLayoutVars>
          <dgm:bulletEnabled val="1"/>
        </dgm:presLayoutVars>
      </dgm:prSet>
      <dgm:spPr/>
    </dgm:pt>
    <dgm:pt modelId="{52505105-C73A-480C-8772-78463F4E887F}" type="pres">
      <dgm:prSet presAssocID="{9ABE8D70-1853-457B-B4F1-BF5D76330591}" presName="ThreeNodes_2" presStyleLbl="node1" presStyleIdx="1" presStyleCnt="3">
        <dgm:presLayoutVars>
          <dgm:bulletEnabled val="1"/>
        </dgm:presLayoutVars>
      </dgm:prSet>
      <dgm:spPr/>
    </dgm:pt>
    <dgm:pt modelId="{2D202433-FBB1-4EEE-8247-D0F9B72F71EA}" type="pres">
      <dgm:prSet presAssocID="{9ABE8D70-1853-457B-B4F1-BF5D76330591}" presName="ThreeNodes_3" presStyleLbl="node1" presStyleIdx="2" presStyleCnt="3">
        <dgm:presLayoutVars>
          <dgm:bulletEnabled val="1"/>
        </dgm:presLayoutVars>
      </dgm:prSet>
      <dgm:spPr/>
    </dgm:pt>
    <dgm:pt modelId="{E6A0539D-8F4B-4EF5-8B7B-8F4C474F5914}" type="pres">
      <dgm:prSet presAssocID="{9ABE8D70-1853-457B-B4F1-BF5D76330591}" presName="ThreeConn_1-2" presStyleLbl="fgAccFollowNode1" presStyleIdx="0" presStyleCnt="2">
        <dgm:presLayoutVars>
          <dgm:bulletEnabled val="1"/>
        </dgm:presLayoutVars>
      </dgm:prSet>
      <dgm:spPr/>
    </dgm:pt>
    <dgm:pt modelId="{AB8683F2-DB4D-4840-A214-B3B034836894}" type="pres">
      <dgm:prSet presAssocID="{9ABE8D70-1853-457B-B4F1-BF5D76330591}" presName="ThreeConn_2-3" presStyleLbl="fgAccFollowNode1" presStyleIdx="1" presStyleCnt="2">
        <dgm:presLayoutVars>
          <dgm:bulletEnabled val="1"/>
        </dgm:presLayoutVars>
      </dgm:prSet>
      <dgm:spPr/>
    </dgm:pt>
    <dgm:pt modelId="{673B4247-025E-4E89-B831-CC04F7CD17AD}" type="pres">
      <dgm:prSet presAssocID="{9ABE8D70-1853-457B-B4F1-BF5D76330591}" presName="ThreeNodes_1_text" presStyleLbl="node1" presStyleIdx="2" presStyleCnt="3">
        <dgm:presLayoutVars>
          <dgm:bulletEnabled val="1"/>
        </dgm:presLayoutVars>
      </dgm:prSet>
      <dgm:spPr/>
    </dgm:pt>
    <dgm:pt modelId="{E9B57326-1675-4713-A1FB-6434545C5ACE}" type="pres">
      <dgm:prSet presAssocID="{9ABE8D70-1853-457B-B4F1-BF5D76330591}" presName="ThreeNodes_2_text" presStyleLbl="node1" presStyleIdx="2" presStyleCnt="3">
        <dgm:presLayoutVars>
          <dgm:bulletEnabled val="1"/>
        </dgm:presLayoutVars>
      </dgm:prSet>
      <dgm:spPr/>
    </dgm:pt>
    <dgm:pt modelId="{B9AD9CBD-BD7E-4E19-BA47-2953CBBEE6AE}" type="pres">
      <dgm:prSet presAssocID="{9ABE8D70-1853-457B-B4F1-BF5D76330591}" presName="ThreeNodes_3_text" presStyleLbl="node1" presStyleIdx="2" presStyleCnt="3">
        <dgm:presLayoutVars>
          <dgm:bulletEnabled val="1"/>
        </dgm:presLayoutVars>
      </dgm:prSet>
      <dgm:spPr/>
    </dgm:pt>
  </dgm:ptLst>
  <dgm:cxnLst>
    <dgm:cxn modelId="{C60E4604-3D1E-4C19-96EE-54C98827EACB}" type="presOf" srcId="{6DB9DDAB-7613-4DC2-9A2B-B666EF517F5A}" destId="{AB8683F2-DB4D-4840-A214-B3B034836894}" srcOrd="0" destOrd="0" presId="urn:microsoft.com/office/officeart/2005/8/layout/vProcess5"/>
    <dgm:cxn modelId="{29CF8027-439B-49B1-B355-B4B9B905EB9D}" type="presOf" srcId="{423F4201-724C-40E1-923B-7FBA519B1F29}" destId="{A2E52367-356B-4520-B6CC-2AFF455D9DB0}" srcOrd="0" destOrd="0" presId="urn:microsoft.com/office/officeart/2005/8/layout/vProcess5"/>
    <dgm:cxn modelId="{6B12E03F-D0F5-44EA-8E32-A568208FF554}" type="presOf" srcId="{AD582073-1296-423E-BCB2-D3EDAD9D7CDD}" destId="{52505105-C73A-480C-8772-78463F4E887F}" srcOrd="0" destOrd="0" presId="urn:microsoft.com/office/officeart/2005/8/layout/vProcess5"/>
    <dgm:cxn modelId="{CC7F9B5D-B398-4450-96FF-C225577A0C6C}" srcId="{9ABE8D70-1853-457B-B4F1-BF5D76330591}" destId="{423F4201-724C-40E1-923B-7FBA519B1F29}" srcOrd="0" destOrd="0" parTransId="{D920801F-B410-43BA-A386-F9051769555F}" sibTransId="{19A34A3A-A0D1-40C1-B0D1-5525C5F3FE13}"/>
    <dgm:cxn modelId="{B7E5366E-8F7F-4E67-BAB4-0BA99B24DC7A}" type="presOf" srcId="{0147F81A-BF7D-4236-A916-082D4A18BDC9}" destId="{B9AD9CBD-BD7E-4E19-BA47-2953CBBEE6AE}" srcOrd="1" destOrd="0" presId="urn:microsoft.com/office/officeart/2005/8/layout/vProcess5"/>
    <dgm:cxn modelId="{F9E1767C-4352-4FDE-8625-6F941D848872}" type="presOf" srcId="{0147F81A-BF7D-4236-A916-082D4A18BDC9}" destId="{2D202433-FBB1-4EEE-8247-D0F9B72F71EA}" srcOrd="0" destOrd="0" presId="urn:microsoft.com/office/officeart/2005/8/layout/vProcess5"/>
    <dgm:cxn modelId="{198D538C-606B-4089-AA0C-7C7586391015}" type="presOf" srcId="{9ABE8D70-1853-457B-B4F1-BF5D76330591}" destId="{D93953DF-B04C-4602-83F5-FEA39DCDDC9F}" srcOrd="0" destOrd="0" presId="urn:microsoft.com/office/officeart/2005/8/layout/vProcess5"/>
    <dgm:cxn modelId="{A3D4029B-97BF-4A21-8CB6-CCF40980FE51}" srcId="{9ABE8D70-1853-457B-B4F1-BF5D76330591}" destId="{AD582073-1296-423E-BCB2-D3EDAD9D7CDD}" srcOrd="1" destOrd="0" parTransId="{B8D6BE96-039E-4772-88AA-20898A1DF9E4}" sibTransId="{6DB9DDAB-7613-4DC2-9A2B-B666EF517F5A}"/>
    <dgm:cxn modelId="{6D1040AA-D0AD-42BF-8D03-3B1AFD4B916C}" type="presOf" srcId="{19A34A3A-A0D1-40C1-B0D1-5525C5F3FE13}" destId="{E6A0539D-8F4B-4EF5-8B7B-8F4C474F5914}" srcOrd="0" destOrd="0" presId="urn:microsoft.com/office/officeart/2005/8/layout/vProcess5"/>
    <dgm:cxn modelId="{ADE469CF-F017-43C7-9177-25E6FFED34F1}" type="presOf" srcId="{AD582073-1296-423E-BCB2-D3EDAD9D7CDD}" destId="{E9B57326-1675-4713-A1FB-6434545C5ACE}" srcOrd="1" destOrd="0" presId="urn:microsoft.com/office/officeart/2005/8/layout/vProcess5"/>
    <dgm:cxn modelId="{E89BB1D5-8086-4592-A27C-E9F0239B9DB5}" type="presOf" srcId="{423F4201-724C-40E1-923B-7FBA519B1F29}" destId="{673B4247-025E-4E89-B831-CC04F7CD17AD}" srcOrd="1" destOrd="0" presId="urn:microsoft.com/office/officeart/2005/8/layout/vProcess5"/>
    <dgm:cxn modelId="{83C2FDFA-0658-4B5A-876B-E97D9F4C0C64}" srcId="{9ABE8D70-1853-457B-B4F1-BF5D76330591}" destId="{0147F81A-BF7D-4236-A916-082D4A18BDC9}" srcOrd="2" destOrd="0" parTransId="{94BBC449-61B1-49BD-AEBF-44264D7B80D1}" sibTransId="{02819DC7-40F5-461F-8A3A-EBAC26FD3714}"/>
    <dgm:cxn modelId="{26643EC8-2249-4544-89DB-6DD67F2E9C51}" type="presParOf" srcId="{D93953DF-B04C-4602-83F5-FEA39DCDDC9F}" destId="{39302A18-534A-409F-BAE6-CD5267CBED22}" srcOrd="0" destOrd="0" presId="urn:microsoft.com/office/officeart/2005/8/layout/vProcess5"/>
    <dgm:cxn modelId="{FFD79AF7-8E79-4203-AA22-110A0AD879E9}" type="presParOf" srcId="{D93953DF-B04C-4602-83F5-FEA39DCDDC9F}" destId="{A2E52367-356B-4520-B6CC-2AFF455D9DB0}" srcOrd="1" destOrd="0" presId="urn:microsoft.com/office/officeart/2005/8/layout/vProcess5"/>
    <dgm:cxn modelId="{C0A31FB4-AB1C-4A53-9978-5B6CD0FD54AE}" type="presParOf" srcId="{D93953DF-B04C-4602-83F5-FEA39DCDDC9F}" destId="{52505105-C73A-480C-8772-78463F4E887F}" srcOrd="2" destOrd="0" presId="urn:microsoft.com/office/officeart/2005/8/layout/vProcess5"/>
    <dgm:cxn modelId="{FC78A944-DD67-4A8F-A896-09BF6485D0F8}" type="presParOf" srcId="{D93953DF-B04C-4602-83F5-FEA39DCDDC9F}" destId="{2D202433-FBB1-4EEE-8247-D0F9B72F71EA}" srcOrd="3" destOrd="0" presId="urn:microsoft.com/office/officeart/2005/8/layout/vProcess5"/>
    <dgm:cxn modelId="{58205164-FAB7-4E92-AA22-361CB15CDA4F}" type="presParOf" srcId="{D93953DF-B04C-4602-83F5-FEA39DCDDC9F}" destId="{E6A0539D-8F4B-4EF5-8B7B-8F4C474F5914}" srcOrd="4" destOrd="0" presId="urn:microsoft.com/office/officeart/2005/8/layout/vProcess5"/>
    <dgm:cxn modelId="{8D1A3B73-D81A-4B60-944F-E3AEF795131B}" type="presParOf" srcId="{D93953DF-B04C-4602-83F5-FEA39DCDDC9F}" destId="{AB8683F2-DB4D-4840-A214-B3B034836894}" srcOrd="5" destOrd="0" presId="urn:microsoft.com/office/officeart/2005/8/layout/vProcess5"/>
    <dgm:cxn modelId="{D5276BBA-7F30-42DE-9B1F-60C99427D462}" type="presParOf" srcId="{D93953DF-B04C-4602-83F5-FEA39DCDDC9F}" destId="{673B4247-025E-4E89-B831-CC04F7CD17AD}" srcOrd="6" destOrd="0" presId="urn:microsoft.com/office/officeart/2005/8/layout/vProcess5"/>
    <dgm:cxn modelId="{601B6403-2095-45B6-8E16-5C7D7C3F1669}" type="presParOf" srcId="{D93953DF-B04C-4602-83F5-FEA39DCDDC9F}" destId="{E9B57326-1675-4713-A1FB-6434545C5ACE}" srcOrd="7" destOrd="0" presId="urn:microsoft.com/office/officeart/2005/8/layout/vProcess5"/>
    <dgm:cxn modelId="{EB36E3B8-B5B8-4228-9F80-EE51110C5CCE}" type="presParOf" srcId="{D93953DF-B04C-4602-83F5-FEA39DCDDC9F}" destId="{B9AD9CBD-BD7E-4E19-BA47-2953CBBEE6A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610C21-FA0C-43D6-A6FF-EACF2A4AB6FB}" type="doc">
      <dgm:prSet loTypeId="urn:microsoft.com/office/officeart/2011/layout/CircleProcess" loCatId="officeonline" qsTypeId="urn:microsoft.com/office/officeart/2005/8/quickstyle/simple1" qsCatId="simple" csTypeId="urn:microsoft.com/office/officeart/2005/8/colors/colorful1" csCatId="colorful" phldr="1"/>
      <dgm:spPr/>
      <dgm:t>
        <a:bodyPr/>
        <a:lstStyle/>
        <a:p>
          <a:endParaRPr lang="en-US"/>
        </a:p>
      </dgm:t>
    </dgm:pt>
    <dgm:pt modelId="{B8F6D7E2-D87F-4420-807F-3A4B65309D26}">
      <dgm:prSet custT="1"/>
      <dgm:spPr/>
      <dgm:t>
        <a:bodyPr/>
        <a:lstStyle/>
        <a:p>
          <a:r>
            <a:rPr lang="id-ID" sz="2000" b="1" dirty="0"/>
            <a:t>PEMBELAJARAN/</a:t>
          </a:r>
          <a:endParaRPr lang="en-US" sz="2000" b="1" dirty="0"/>
        </a:p>
        <a:p>
          <a:r>
            <a:rPr lang="id-ID" sz="2000" b="1" dirty="0"/>
            <a:t>PELATIHAN/</a:t>
          </a:r>
          <a:endParaRPr lang="en-US" sz="2000" b="1" dirty="0"/>
        </a:p>
        <a:p>
          <a:r>
            <a:rPr lang="id-ID" sz="2000" b="1" dirty="0"/>
            <a:t>WORKSHOP PERENCANAAN KEGIATAN USAHA (</a:t>
          </a:r>
          <a:r>
            <a:rPr lang="id-ID" sz="2000" b="1" i="1" dirty="0"/>
            <a:t>IN CLASS</a:t>
          </a:r>
          <a:r>
            <a:rPr lang="id-ID" sz="2000" b="1" dirty="0"/>
            <a:t>)</a:t>
          </a:r>
          <a:endParaRPr lang="en-US" sz="2000" b="1" dirty="0"/>
        </a:p>
      </dgm:t>
    </dgm:pt>
    <dgm:pt modelId="{72935FF6-D8BA-4335-A554-D4A729C70DD8}" type="parTrans" cxnId="{5DE2E11F-670D-43EB-9E09-68FB236C47C8}">
      <dgm:prSet/>
      <dgm:spPr/>
      <dgm:t>
        <a:bodyPr/>
        <a:lstStyle/>
        <a:p>
          <a:endParaRPr lang="en-US"/>
        </a:p>
      </dgm:t>
    </dgm:pt>
    <dgm:pt modelId="{2F9393C5-1537-434D-B00F-15501CC01BBC}" type="sibTrans" cxnId="{5DE2E11F-670D-43EB-9E09-68FB236C47C8}">
      <dgm:prSet/>
      <dgm:spPr/>
      <dgm:t>
        <a:bodyPr/>
        <a:lstStyle/>
        <a:p>
          <a:endParaRPr lang="en-US"/>
        </a:p>
      </dgm:t>
    </dgm:pt>
    <dgm:pt modelId="{57219FD9-4D22-4A11-B16D-E3F14482BA0A}">
      <dgm:prSet/>
      <dgm:spPr/>
      <dgm:t>
        <a:bodyPr/>
        <a:lstStyle/>
        <a:p>
          <a:r>
            <a:rPr lang="id-ID" b="1" dirty="0"/>
            <a:t>PELAKSANAAN KEGIATAN USAHA (</a:t>
          </a:r>
          <a:r>
            <a:rPr lang="id-ID" b="1" i="1" dirty="0"/>
            <a:t>OUT CLASS</a:t>
          </a:r>
          <a:r>
            <a:rPr lang="id-ID" b="1" dirty="0"/>
            <a:t>)</a:t>
          </a:r>
          <a:endParaRPr lang="en-US" b="1" dirty="0"/>
        </a:p>
      </dgm:t>
    </dgm:pt>
    <dgm:pt modelId="{F453C89C-5C6A-4696-B9BC-98C2831C2C02}" type="parTrans" cxnId="{74A3D794-BA7B-462B-8A77-EFB80270D0B1}">
      <dgm:prSet/>
      <dgm:spPr/>
      <dgm:t>
        <a:bodyPr/>
        <a:lstStyle/>
        <a:p>
          <a:endParaRPr lang="en-US"/>
        </a:p>
      </dgm:t>
    </dgm:pt>
    <dgm:pt modelId="{9964DC5F-FB2C-4500-ADBB-878ED3703F92}" type="sibTrans" cxnId="{74A3D794-BA7B-462B-8A77-EFB80270D0B1}">
      <dgm:prSet/>
      <dgm:spPr/>
      <dgm:t>
        <a:bodyPr/>
        <a:lstStyle/>
        <a:p>
          <a:endParaRPr lang="en-US"/>
        </a:p>
      </dgm:t>
    </dgm:pt>
    <dgm:pt modelId="{A3B8DC12-0585-4F03-AC7F-03A26D36193F}" type="pres">
      <dgm:prSet presAssocID="{00610C21-FA0C-43D6-A6FF-EACF2A4AB6FB}" presName="Name0" presStyleCnt="0">
        <dgm:presLayoutVars>
          <dgm:chMax val="11"/>
          <dgm:chPref val="11"/>
          <dgm:dir/>
          <dgm:resizeHandles/>
        </dgm:presLayoutVars>
      </dgm:prSet>
      <dgm:spPr/>
    </dgm:pt>
    <dgm:pt modelId="{FCDFBC89-3C81-459B-A499-EC1CD5EBB4AB}" type="pres">
      <dgm:prSet presAssocID="{57219FD9-4D22-4A11-B16D-E3F14482BA0A}" presName="Accent2" presStyleCnt="0"/>
      <dgm:spPr/>
    </dgm:pt>
    <dgm:pt modelId="{51448255-3AA3-4D4E-ACDC-8D27FADC1AC5}" type="pres">
      <dgm:prSet presAssocID="{57219FD9-4D22-4A11-B16D-E3F14482BA0A}" presName="Accent" presStyleLbl="node1" presStyleIdx="0" presStyleCnt="2" custLinFactNeighborX="6978" custLinFactNeighborY="1949"/>
      <dgm:spPr/>
    </dgm:pt>
    <dgm:pt modelId="{3926FB91-8A99-4E9F-9903-C14B1949F6E4}" type="pres">
      <dgm:prSet presAssocID="{57219FD9-4D22-4A11-B16D-E3F14482BA0A}" presName="ParentBackground2" presStyleCnt="0"/>
      <dgm:spPr/>
    </dgm:pt>
    <dgm:pt modelId="{936F5E61-DEF8-4727-B739-09B26242DDC5}" type="pres">
      <dgm:prSet presAssocID="{57219FD9-4D22-4A11-B16D-E3F14482BA0A}" presName="ParentBackground" presStyleLbl="fgAcc1" presStyleIdx="0" presStyleCnt="2" custLinFactNeighborX="6557" custLinFactNeighborY="4057"/>
      <dgm:spPr/>
    </dgm:pt>
    <dgm:pt modelId="{8B03737F-5A37-42FF-93D0-8D5613C89ABA}" type="pres">
      <dgm:prSet presAssocID="{57219FD9-4D22-4A11-B16D-E3F14482BA0A}" presName="Parent2" presStyleLbl="revTx" presStyleIdx="0" presStyleCnt="0">
        <dgm:presLayoutVars>
          <dgm:chMax val="1"/>
          <dgm:chPref val="1"/>
          <dgm:bulletEnabled val="1"/>
        </dgm:presLayoutVars>
      </dgm:prSet>
      <dgm:spPr/>
    </dgm:pt>
    <dgm:pt modelId="{195C46D8-4760-4E0C-BC57-C3D2BD114706}" type="pres">
      <dgm:prSet presAssocID="{B8F6D7E2-D87F-4420-807F-3A4B65309D26}" presName="Accent1" presStyleCnt="0"/>
      <dgm:spPr/>
    </dgm:pt>
    <dgm:pt modelId="{7D507C04-7317-4E4A-B8E3-91882D14636A}" type="pres">
      <dgm:prSet presAssocID="{B8F6D7E2-D87F-4420-807F-3A4B65309D26}" presName="Accent" presStyleLbl="node1" presStyleIdx="1" presStyleCnt="2" custScaleX="128377" custScaleY="118975"/>
      <dgm:spPr/>
    </dgm:pt>
    <dgm:pt modelId="{96FF6D55-7A10-4995-806B-F194508A6771}" type="pres">
      <dgm:prSet presAssocID="{B8F6D7E2-D87F-4420-807F-3A4B65309D26}" presName="ParentBackground1" presStyleCnt="0"/>
      <dgm:spPr/>
    </dgm:pt>
    <dgm:pt modelId="{F894DAEC-742D-4BD3-B345-F28133321886}" type="pres">
      <dgm:prSet presAssocID="{B8F6D7E2-D87F-4420-807F-3A4B65309D26}" presName="ParentBackground" presStyleLbl="fgAcc1" presStyleIdx="1" presStyleCnt="2" custScaleX="109964"/>
      <dgm:spPr/>
    </dgm:pt>
    <dgm:pt modelId="{E2367EEB-F98C-417C-818A-57F4D812ECBE}" type="pres">
      <dgm:prSet presAssocID="{B8F6D7E2-D87F-4420-807F-3A4B65309D26}" presName="Parent1" presStyleLbl="revTx" presStyleIdx="0" presStyleCnt="0">
        <dgm:presLayoutVars>
          <dgm:chMax val="1"/>
          <dgm:chPref val="1"/>
          <dgm:bulletEnabled val="1"/>
        </dgm:presLayoutVars>
      </dgm:prSet>
      <dgm:spPr/>
    </dgm:pt>
  </dgm:ptLst>
  <dgm:cxnLst>
    <dgm:cxn modelId="{5E940011-DEF2-41D2-A8FC-025C8E98C690}" type="presOf" srcId="{B8F6D7E2-D87F-4420-807F-3A4B65309D26}" destId="{F894DAEC-742D-4BD3-B345-F28133321886}" srcOrd="0" destOrd="0" presId="urn:microsoft.com/office/officeart/2011/layout/CircleProcess"/>
    <dgm:cxn modelId="{925D7117-9CBC-4722-898F-D29076DA1BDF}" type="presOf" srcId="{00610C21-FA0C-43D6-A6FF-EACF2A4AB6FB}" destId="{A3B8DC12-0585-4F03-AC7F-03A26D36193F}" srcOrd="0" destOrd="0" presId="urn:microsoft.com/office/officeart/2011/layout/CircleProcess"/>
    <dgm:cxn modelId="{5DE2E11F-670D-43EB-9E09-68FB236C47C8}" srcId="{00610C21-FA0C-43D6-A6FF-EACF2A4AB6FB}" destId="{B8F6D7E2-D87F-4420-807F-3A4B65309D26}" srcOrd="0" destOrd="0" parTransId="{72935FF6-D8BA-4335-A554-D4A729C70DD8}" sibTransId="{2F9393C5-1537-434D-B00F-15501CC01BBC}"/>
    <dgm:cxn modelId="{6CA8EF71-9268-4D82-852C-179516CADF3C}" type="presOf" srcId="{57219FD9-4D22-4A11-B16D-E3F14482BA0A}" destId="{8B03737F-5A37-42FF-93D0-8D5613C89ABA}" srcOrd="1" destOrd="0" presId="urn:microsoft.com/office/officeart/2011/layout/CircleProcess"/>
    <dgm:cxn modelId="{74A3D794-BA7B-462B-8A77-EFB80270D0B1}" srcId="{00610C21-FA0C-43D6-A6FF-EACF2A4AB6FB}" destId="{57219FD9-4D22-4A11-B16D-E3F14482BA0A}" srcOrd="1" destOrd="0" parTransId="{F453C89C-5C6A-4696-B9BC-98C2831C2C02}" sibTransId="{9964DC5F-FB2C-4500-ADBB-878ED3703F92}"/>
    <dgm:cxn modelId="{8AAB2FA8-47EC-48BB-9E0B-0322D640DB7D}" type="presOf" srcId="{57219FD9-4D22-4A11-B16D-E3F14482BA0A}" destId="{936F5E61-DEF8-4727-B739-09B26242DDC5}" srcOrd="0" destOrd="0" presId="urn:microsoft.com/office/officeart/2011/layout/CircleProcess"/>
    <dgm:cxn modelId="{449018DE-83E1-4FA6-928C-3F5BFBFBAD68}" type="presOf" srcId="{B8F6D7E2-D87F-4420-807F-3A4B65309D26}" destId="{E2367EEB-F98C-417C-818A-57F4D812ECBE}" srcOrd="1" destOrd="0" presId="urn:microsoft.com/office/officeart/2011/layout/CircleProcess"/>
    <dgm:cxn modelId="{76BE8E9E-1062-40C1-A72E-5FB9367C20BA}" type="presParOf" srcId="{A3B8DC12-0585-4F03-AC7F-03A26D36193F}" destId="{FCDFBC89-3C81-459B-A499-EC1CD5EBB4AB}" srcOrd="0" destOrd="0" presId="urn:microsoft.com/office/officeart/2011/layout/CircleProcess"/>
    <dgm:cxn modelId="{4B87649B-FC67-451F-A054-F84EC406C01F}" type="presParOf" srcId="{FCDFBC89-3C81-459B-A499-EC1CD5EBB4AB}" destId="{51448255-3AA3-4D4E-ACDC-8D27FADC1AC5}" srcOrd="0" destOrd="0" presId="urn:microsoft.com/office/officeart/2011/layout/CircleProcess"/>
    <dgm:cxn modelId="{0F2BC4B2-BB72-44FA-B664-46E88A3BD5A5}" type="presParOf" srcId="{A3B8DC12-0585-4F03-AC7F-03A26D36193F}" destId="{3926FB91-8A99-4E9F-9903-C14B1949F6E4}" srcOrd="1" destOrd="0" presId="urn:microsoft.com/office/officeart/2011/layout/CircleProcess"/>
    <dgm:cxn modelId="{62158A39-6EC4-4F19-A7C7-508EFFA8D1FE}" type="presParOf" srcId="{3926FB91-8A99-4E9F-9903-C14B1949F6E4}" destId="{936F5E61-DEF8-4727-B739-09B26242DDC5}" srcOrd="0" destOrd="0" presId="urn:microsoft.com/office/officeart/2011/layout/CircleProcess"/>
    <dgm:cxn modelId="{09E2B926-0298-4529-BB58-373D3B9A4259}" type="presParOf" srcId="{A3B8DC12-0585-4F03-AC7F-03A26D36193F}" destId="{8B03737F-5A37-42FF-93D0-8D5613C89ABA}" srcOrd="2" destOrd="0" presId="urn:microsoft.com/office/officeart/2011/layout/CircleProcess"/>
    <dgm:cxn modelId="{5FAFC875-A827-444C-A8CF-C22D3BEF6E35}" type="presParOf" srcId="{A3B8DC12-0585-4F03-AC7F-03A26D36193F}" destId="{195C46D8-4760-4E0C-BC57-C3D2BD114706}" srcOrd="3" destOrd="0" presId="urn:microsoft.com/office/officeart/2011/layout/CircleProcess"/>
    <dgm:cxn modelId="{AE35A87F-3730-4CCE-B0D1-5ACA4C44D5DD}" type="presParOf" srcId="{195C46D8-4760-4E0C-BC57-C3D2BD114706}" destId="{7D507C04-7317-4E4A-B8E3-91882D14636A}" srcOrd="0" destOrd="0" presId="urn:microsoft.com/office/officeart/2011/layout/CircleProcess"/>
    <dgm:cxn modelId="{2AEE3760-5396-4A5D-ABEA-984B17E27D2E}" type="presParOf" srcId="{A3B8DC12-0585-4F03-AC7F-03A26D36193F}" destId="{96FF6D55-7A10-4995-806B-F194508A6771}" srcOrd="4" destOrd="0" presId="urn:microsoft.com/office/officeart/2011/layout/CircleProcess"/>
    <dgm:cxn modelId="{45DFB8FC-1ED7-490E-81F4-71010F415778}" type="presParOf" srcId="{96FF6D55-7A10-4995-806B-F194508A6771}" destId="{F894DAEC-742D-4BD3-B345-F28133321886}" srcOrd="0" destOrd="0" presId="urn:microsoft.com/office/officeart/2011/layout/CircleProcess"/>
    <dgm:cxn modelId="{DD4CE1BF-8BD3-4765-AA4A-B5F58954130E}" type="presParOf" srcId="{A3B8DC12-0585-4F03-AC7F-03A26D36193F}" destId="{E2367EEB-F98C-417C-818A-57F4D812ECBE}" srcOrd="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85A84-06E1-4A01-A4E6-25E1BE05B328}">
      <dsp:nvSpPr>
        <dsp:cNvPr id="0" name=""/>
        <dsp:cNvSpPr/>
      </dsp:nvSpPr>
      <dsp:spPr>
        <a:xfrm>
          <a:off x="1538436" y="449120"/>
          <a:ext cx="3078995" cy="3078995"/>
        </a:xfrm>
        <a:prstGeom prst="blockArc">
          <a:avLst>
            <a:gd name="adj1" fmla="val 12600000"/>
            <a:gd name="adj2" fmla="val 16200000"/>
            <a:gd name="adj3" fmla="val 4513"/>
          </a:avLst>
        </a:prstGeom>
        <a:solidFill>
          <a:schemeClr val="accent5">
            <a:hueOff val="-12746108"/>
            <a:satOff val="-17535"/>
            <a:lumOff val="382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894D39-5CD4-4E67-A065-720D205BEDE0}">
      <dsp:nvSpPr>
        <dsp:cNvPr id="0" name=""/>
        <dsp:cNvSpPr/>
      </dsp:nvSpPr>
      <dsp:spPr>
        <a:xfrm>
          <a:off x="1538436" y="449120"/>
          <a:ext cx="3078995" cy="3078995"/>
        </a:xfrm>
        <a:prstGeom prst="blockArc">
          <a:avLst>
            <a:gd name="adj1" fmla="val 9000000"/>
            <a:gd name="adj2" fmla="val 12600000"/>
            <a:gd name="adj3" fmla="val 4513"/>
          </a:avLst>
        </a:prstGeom>
        <a:solidFill>
          <a:schemeClr val="accent5">
            <a:hueOff val="-10196886"/>
            <a:satOff val="-14028"/>
            <a:lumOff val="3058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A59BDB-18C6-4720-BB5C-DA87909C6E1F}">
      <dsp:nvSpPr>
        <dsp:cNvPr id="0" name=""/>
        <dsp:cNvSpPr/>
      </dsp:nvSpPr>
      <dsp:spPr>
        <a:xfrm>
          <a:off x="1538436" y="449120"/>
          <a:ext cx="3078995" cy="3078995"/>
        </a:xfrm>
        <a:prstGeom prst="blockArc">
          <a:avLst>
            <a:gd name="adj1" fmla="val 5400000"/>
            <a:gd name="adj2" fmla="val 9000000"/>
            <a:gd name="adj3" fmla="val 4513"/>
          </a:avLst>
        </a:prstGeom>
        <a:solidFill>
          <a:schemeClr val="accent5">
            <a:hueOff val="-7647665"/>
            <a:satOff val="-10521"/>
            <a:lumOff val="2294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43075E-9280-4648-8882-5663ECBA840A}">
      <dsp:nvSpPr>
        <dsp:cNvPr id="0" name=""/>
        <dsp:cNvSpPr/>
      </dsp:nvSpPr>
      <dsp:spPr>
        <a:xfrm>
          <a:off x="1538436" y="449120"/>
          <a:ext cx="3078995" cy="3078995"/>
        </a:xfrm>
        <a:prstGeom prst="blockArc">
          <a:avLst>
            <a:gd name="adj1" fmla="val 1800000"/>
            <a:gd name="adj2" fmla="val 5400000"/>
            <a:gd name="adj3" fmla="val 4513"/>
          </a:avLst>
        </a:prstGeom>
        <a:solidFill>
          <a:schemeClr val="accent5">
            <a:hueOff val="-5098443"/>
            <a:satOff val="-7014"/>
            <a:lumOff val="1529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46EE68-18E7-423B-B795-D599CD1B106C}">
      <dsp:nvSpPr>
        <dsp:cNvPr id="0" name=""/>
        <dsp:cNvSpPr/>
      </dsp:nvSpPr>
      <dsp:spPr>
        <a:xfrm>
          <a:off x="1538436" y="449120"/>
          <a:ext cx="3078995" cy="3078995"/>
        </a:xfrm>
        <a:prstGeom prst="blockArc">
          <a:avLst>
            <a:gd name="adj1" fmla="val 19800000"/>
            <a:gd name="adj2" fmla="val 1800000"/>
            <a:gd name="adj3" fmla="val 4513"/>
          </a:avLst>
        </a:prstGeom>
        <a:solidFill>
          <a:schemeClr val="accent5">
            <a:hueOff val="-2549222"/>
            <a:satOff val="-3507"/>
            <a:lumOff val="7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EF5184-431B-46A9-B4F5-72952D376828}">
      <dsp:nvSpPr>
        <dsp:cNvPr id="0" name=""/>
        <dsp:cNvSpPr/>
      </dsp:nvSpPr>
      <dsp:spPr>
        <a:xfrm>
          <a:off x="1538436" y="449120"/>
          <a:ext cx="3078995" cy="3078995"/>
        </a:xfrm>
        <a:prstGeom prst="blockArc">
          <a:avLst>
            <a:gd name="adj1" fmla="val 16200000"/>
            <a:gd name="adj2" fmla="val 19800000"/>
            <a:gd name="adj3" fmla="val 451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8E28A7-C4D3-4EBD-A7C8-E203BA3B6554}">
      <dsp:nvSpPr>
        <dsp:cNvPr id="0" name=""/>
        <dsp:cNvSpPr/>
      </dsp:nvSpPr>
      <dsp:spPr>
        <a:xfrm>
          <a:off x="2388725" y="1299409"/>
          <a:ext cx="1378417" cy="137841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UUD 1945</a:t>
          </a:r>
        </a:p>
      </dsp:txBody>
      <dsp:txXfrm>
        <a:off x="2590589" y="1501273"/>
        <a:ext cx="974689" cy="974689"/>
      </dsp:txXfrm>
    </dsp:sp>
    <dsp:sp modelId="{FBF8420C-9075-4FFC-92A1-18026BCA3B23}">
      <dsp:nvSpPr>
        <dsp:cNvPr id="0" name=""/>
        <dsp:cNvSpPr/>
      </dsp:nvSpPr>
      <dsp:spPr>
        <a:xfrm>
          <a:off x="2595487" y="1410"/>
          <a:ext cx="964892" cy="96489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TAP MPR</a:t>
          </a:r>
        </a:p>
      </dsp:txBody>
      <dsp:txXfrm>
        <a:off x="2736792" y="142715"/>
        <a:ext cx="682282" cy="682282"/>
      </dsp:txXfrm>
    </dsp:sp>
    <dsp:sp modelId="{FDA45922-6D32-4DD4-B908-05F1212DF4BA}">
      <dsp:nvSpPr>
        <dsp:cNvPr id="0" name=""/>
        <dsp:cNvSpPr/>
      </dsp:nvSpPr>
      <dsp:spPr>
        <a:xfrm>
          <a:off x="3898649" y="753791"/>
          <a:ext cx="964892" cy="964892"/>
        </a:xfrm>
        <a:prstGeom prst="ellipse">
          <a:avLst/>
        </a:prstGeom>
        <a:solidFill>
          <a:schemeClr val="accent5">
            <a:hueOff val="-2549222"/>
            <a:satOff val="-3507"/>
            <a:lumOff val="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err="1"/>
            <a:t>Undang-Undang</a:t>
          </a:r>
          <a:r>
            <a:rPr lang="en-US" sz="1000" kern="1200" dirty="0"/>
            <a:t> </a:t>
          </a:r>
          <a:r>
            <a:rPr lang="en-US" sz="1000" kern="1200" dirty="0" err="1"/>
            <a:t>Republik</a:t>
          </a:r>
          <a:r>
            <a:rPr lang="en-US" sz="1000" kern="1200" dirty="0"/>
            <a:t> Indonesia </a:t>
          </a:r>
        </a:p>
      </dsp:txBody>
      <dsp:txXfrm>
        <a:off x="4039954" y="895096"/>
        <a:ext cx="682282" cy="682282"/>
      </dsp:txXfrm>
    </dsp:sp>
    <dsp:sp modelId="{5A3222B3-CA62-444F-A54F-3FD9662A387B}">
      <dsp:nvSpPr>
        <dsp:cNvPr id="0" name=""/>
        <dsp:cNvSpPr/>
      </dsp:nvSpPr>
      <dsp:spPr>
        <a:xfrm>
          <a:off x="3898649" y="2258552"/>
          <a:ext cx="964892" cy="964892"/>
        </a:xfrm>
        <a:prstGeom prst="ellipse">
          <a:avLst/>
        </a:prstGeom>
        <a:solidFill>
          <a:schemeClr val="accent5">
            <a:hueOff val="-5098443"/>
            <a:satOff val="-7014"/>
            <a:lumOff val="15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err="1"/>
            <a:t>Peraturan</a:t>
          </a:r>
          <a:r>
            <a:rPr lang="en-US" sz="1000" kern="1200" dirty="0"/>
            <a:t> </a:t>
          </a:r>
          <a:r>
            <a:rPr lang="en-US" sz="1000" kern="1200" dirty="0" err="1"/>
            <a:t>Presiden</a:t>
          </a:r>
          <a:r>
            <a:rPr lang="en-US" sz="1000" kern="1200" dirty="0"/>
            <a:t> RI </a:t>
          </a:r>
        </a:p>
      </dsp:txBody>
      <dsp:txXfrm>
        <a:off x="4039954" y="2399857"/>
        <a:ext cx="682282" cy="682282"/>
      </dsp:txXfrm>
    </dsp:sp>
    <dsp:sp modelId="{29A08C45-AD01-45C2-BF92-BE640B484983}">
      <dsp:nvSpPr>
        <dsp:cNvPr id="0" name=""/>
        <dsp:cNvSpPr/>
      </dsp:nvSpPr>
      <dsp:spPr>
        <a:xfrm>
          <a:off x="2595487" y="3010933"/>
          <a:ext cx="964892" cy="964892"/>
        </a:xfrm>
        <a:prstGeom prst="ellipse">
          <a:avLst/>
        </a:prstGeom>
        <a:solidFill>
          <a:schemeClr val="accent5">
            <a:hueOff val="-7647665"/>
            <a:satOff val="-10521"/>
            <a:lumOff val="2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err="1"/>
            <a:t>Peraturan</a:t>
          </a:r>
          <a:r>
            <a:rPr lang="en-US" sz="1000" kern="1200" dirty="0"/>
            <a:t> </a:t>
          </a:r>
          <a:r>
            <a:rPr lang="en-US" sz="1000" kern="1200" dirty="0" err="1"/>
            <a:t>Pemerintah</a:t>
          </a:r>
          <a:r>
            <a:rPr lang="en-US" sz="1000" kern="1200" dirty="0"/>
            <a:t> </a:t>
          </a:r>
          <a:r>
            <a:rPr lang="en-US" sz="1000" kern="1200" dirty="0" err="1"/>
            <a:t>Republik</a:t>
          </a:r>
          <a:r>
            <a:rPr lang="en-US" sz="1000" kern="1200" dirty="0"/>
            <a:t> Indonesia </a:t>
          </a:r>
        </a:p>
      </dsp:txBody>
      <dsp:txXfrm>
        <a:off x="2736792" y="3152238"/>
        <a:ext cx="682282" cy="682282"/>
      </dsp:txXfrm>
    </dsp:sp>
    <dsp:sp modelId="{43A5522D-2CE8-48E3-9FCC-964F94CC1C11}">
      <dsp:nvSpPr>
        <dsp:cNvPr id="0" name=""/>
        <dsp:cNvSpPr/>
      </dsp:nvSpPr>
      <dsp:spPr>
        <a:xfrm>
          <a:off x="1005478" y="2110716"/>
          <a:ext cx="1538588" cy="1260563"/>
        </a:xfrm>
        <a:prstGeom prst="ellipse">
          <a:avLst/>
        </a:prstGeom>
        <a:solidFill>
          <a:schemeClr val="accent5">
            <a:hueOff val="-10196886"/>
            <a:satOff val="-14028"/>
            <a:lumOff val="3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chemeClr val="tx1"/>
              </a:solidFill>
            </a:rPr>
            <a:t>Peraturan</a:t>
          </a:r>
          <a:r>
            <a:rPr lang="en-US" sz="1200" b="1" kern="1200" dirty="0">
              <a:solidFill>
                <a:schemeClr val="tx1"/>
              </a:solidFill>
            </a:rPr>
            <a:t> </a:t>
          </a:r>
          <a:r>
            <a:rPr lang="en-US" sz="1200" b="1" kern="1200" dirty="0" err="1">
              <a:solidFill>
                <a:schemeClr val="tx1"/>
              </a:solidFill>
            </a:rPr>
            <a:t>Menteri</a:t>
          </a:r>
          <a:r>
            <a:rPr lang="en-US" sz="1200" b="1" kern="1200" dirty="0">
              <a:solidFill>
                <a:schemeClr val="tx1"/>
              </a:solidFill>
            </a:rPr>
            <a:t> </a:t>
          </a:r>
          <a:r>
            <a:rPr lang="en-US" sz="1200" b="1" kern="1200" dirty="0" err="1">
              <a:solidFill>
                <a:schemeClr val="tx1"/>
              </a:solidFill>
            </a:rPr>
            <a:t>Pendidikan</a:t>
          </a:r>
          <a:r>
            <a:rPr lang="en-US" sz="1200" b="1" kern="1200" dirty="0">
              <a:solidFill>
                <a:schemeClr val="tx1"/>
              </a:solidFill>
            </a:rPr>
            <a:t> </a:t>
          </a:r>
          <a:r>
            <a:rPr lang="en-US" sz="1200" b="1" kern="1200" dirty="0" err="1">
              <a:solidFill>
                <a:schemeClr val="tx1"/>
              </a:solidFill>
            </a:rPr>
            <a:t>dan</a:t>
          </a:r>
          <a:r>
            <a:rPr lang="en-US" sz="1200" b="1" kern="1200" dirty="0">
              <a:solidFill>
                <a:schemeClr val="tx1"/>
              </a:solidFill>
            </a:rPr>
            <a:t> </a:t>
          </a:r>
          <a:r>
            <a:rPr lang="en-US" sz="1200" b="1" kern="1200" dirty="0" err="1">
              <a:solidFill>
                <a:schemeClr val="tx1"/>
              </a:solidFill>
            </a:rPr>
            <a:t>Kebudayaan</a:t>
          </a:r>
          <a:r>
            <a:rPr lang="en-US" sz="1200" b="1" kern="1200" dirty="0">
              <a:solidFill>
                <a:schemeClr val="tx1"/>
              </a:solidFill>
            </a:rPr>
            <a:t> </a:t>
          </a:r>
          <a:r>
            <a:rPr lang="en-US" sz="1200" b="1" kern="1200" dirty="0" err="1">
              <a:solidFill>
                <a:schemeClr val="tx1"/>
              </a:solidFill>
            </a:rPr>
            <a:t>Republik</a:t>
          </a:r>
          <a:r>
            <a:rPr lang="en-US" sz="1200" b="1" kern="1200" dirty="0">
              <a:solidFill>
                <a:schemeClr val="tx1"/>
              </a:solidFill>
            </a:rPr>
            <a:t> Indonesia </a:t>
          </a:r>
        </a:p>
      </dsp:txBody>
      <dsp:txXfrm>
        <a:off x="1230799" y="2295321"/>
        <a:ext cx="1087946" cy="891353"/>
      </dsp:txXfrm>
    </dsp:sp>
    <dsp:sp modelId="{E9723921-38A6-41BC-AA83-D580AA1791C6}">
      <dsp:nvSpPr>
        <dsp:cNvPr id="0" name=""/>
        <dsp:cNvSpPr/>
      </dsp:nvSpPr>
      <dsp:spPr>
        <a:xfrm>
          <a:off x="1223350" y="678708"/>
          <a:ext cx="1102842" cy="1115058"/>
        </a:xfrm>
        <a:prstGeom prst="ellipse">
          <a:avLst/>
        </a:prstGeom>
        <a:solidFill>
          <a:schemeClr val="accent5">
            <a:hueOff val="-12746108"/>
            <a:satOff val="-17535"/>
            <a:lumOff val="3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err="1">
              <a:solidFill>
                <a:schemeClr val="tx1"/>
              </a:solidFill>
            </a:rPr>
            <a:t>Peraturan</a:t>
          </a:r>
          <a:r>
            <a:rPr lang="en-US" sz="1000" b="1" kern="1200" dirty="0">
              <a:solidFill>
                <a:schemeClr val="tx1"/>
              </a:solidFill>
            </a:rPr>
            <a:t> </a:t>
          </a:r>
          <a:r>
            <a:rPr lang="en-US" sz="1000" b="1" kern="1200" dirty="0" err="1">
              <a:solidFill>
                <a:schemeClr val="tx1"/>
              </a:solidFill>
            </a:rPr>
            <a:t>Menteri</a:t>
          </a:r>
          <a:r>
            <a:rPr lang="en-US" sz="1000" b="1" kern="1200" dirty="0">
              <a:solidFill>
                <a:schemeClr val="tx1"/>
              </a:solidFill>
            </a:rPr>
            <a:t> </a:t>
          </a:r>
          <a:r>
            <a:rPr lang="en-US" sz="1000" b="1" kern="1200" dirty="0" err="1">
              <a:solidFill>
                <a:schemeClr val="tx1"/>
              </a:solidFill>
            </a:rPr>
            <a:t>Pendidikan</a:t>
          </a:r>
          <a:r>
            <a:rPr lang="en-US" sz="1000" b="1" kern="1200" dirty="0">
              <a:solidFill>
                <a:schemeClr val="tx1"/>
              </a:solidFill>
            </a:rPr>
            <a:t> Nasional </a:t>
          </a:r>
        </a:p>
      </dsp:txBody>
      <dsp:txXfrm>
        <a:off x="1384857" y="842004"/>
        <a:ext cx="779828" cy="7884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53F0E-7DCC-4C71-8171-E70F7DCA4996}">
      <dsp:nvSpPr>
        <dsp:cNvPr id="0" name=""/>
        <dsp:cNvSpPr/>
      </dsp:nvSpPr>
      <dsp:spPr>
        <a:xfrm rot="21300000">
          <a:off x="20116" y="1698279"/>
          <a:ext cx="6514956" cy="746060"/>
        </a:xfrm>
        <a:prstGeom prst="mathMinus">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EA5724-F550-4FB8-BE4D-780E508FBCD5}">
      <dsp:nvSpPr>
        <dsp:cNvPr id="0" name=""/>
        <dsp:cNvSpPr/>
      </dsp:nvSpPr>
      <dsp:spPr>
        <a:xfrm>
          <a:off x="786622" y="207131"/>
          <a:ext cx="1966556" cy="1657048"/>
        </a:xfrm>
        <a:prstGeom prst="downArrow">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AC59A0-8B43-4078-A000-9CD64B383DCA}">
      <dsp:nvSpPr>
        <dsp:cNvPr id="0" name=""/>
        <dsp:cNvSpPr/>
      </dsp:nvSpPr>
      <dsp:spPr>
        <a:xfrm>
          <a:off x="2853846" y="0"/>
          <a:ext cx="3338468" cy="173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d-ID" sz="1800" kern="1200" dirty="0"/>
            <a:t>BENTUK KEGIATAN MAHASISWA DIDESAIN KOLABORATIF BERBASIS PENYELESAIAN MASALAH, PEMIKIRAN KRITIS, DAN PEMIKIRAN KREATIF</a:t>
          </a:r>
          <a:endParaRPr lang="en-US" sz="1800" kern="1200" dirty="0"/>
        </a:p>
      </dsp:txBody>
      <dsp:txXfrm>
        <a:off x="2853846" y="0"/>
        <a:ext cx="3338468" cy="1739900"/>
      </dsp:txXfrm>
    </dsp:sp>
    <dsp:sp modelId="{6EC39851-A3C8-4405-B3C1-CDAF47B4E113}">
      <dsp:nvSpPr>
        <dsp:cNvPr id="0" name=""/>
        <dsp:cNvSpPr/>
      </dsp:nvSpPr>
      <dsp:spPr>
        <a:xfrm>
          <a:off x="3743956" y="2247172"/>
          <a:ext cx="1966556" cy="1657048"/>
        </a:xfrm>
        <a:prstGeom prst="up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BF8AB-666F-46AE-8ABD-AD5A22B1A5C3}">
      <dsp:nvSpPr>
        <dsp:cNvPr id="0" name=""/>
        <dsp:cNvSpPr/>
      </dsp:nvSpPr>
      <dsp:spPr>
        <a:xfrm>
          <a:off x="763212" y="2402719"/>
          <a:ext cx="2537791" cy="173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d-ID" sz="1700" kern="1200" dirty="0"/>
            <a:t>PENGELOMPOKKAN PENELITIAN SAINS TEKNOLOGI (SAINTEK) DAN SOSIAL HUMANIORA (SOSHUM).</a:t>
          </a:r>
          <a:endParaRPr lang="en-US" sz="1700" kern="1200" dirty="0"/>
        </a:p>
      </dsp:txBody>
      <dsp:txXfrm>
        <a:off x="763212" y="2402719"/>
        <a:ext cx="2537791" cy="17399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F9899-43FB-4B14-860C-1CBF0BECD599}">
      <dsp:nvSpPr>
        <dsp:cNvPr id="0" name=""/>
        <dsp:cNvSpPr/>
      </dsp:nvSpPr>
      <dsp:spPr>
        <a:xfrm>
          <a:off x="2892766" y="1495"/>
          <a:ext cx="1334049" cy="75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d-ID" sz="1400" kern="1200" dirty="0">
              <a:solidFill>
                <a:schemeClr val="accent1">
                  <a:lumMod val="20000"/>
                  <a:lumOff val="80000"/>
                </a:schemeClr>
              </a:solidFill>
            </a:rPr>
            <a:t>Desain dan pengembangan</a:t>
          </a:r>
          <a:endParaRPr lang="en-US" sz="1400" kern="1200" dirty="0">
            <a:solidFill>
              <a:schemeClr val="accent1">
                <a:lumMod val="20000"/>
                <a:lumOff val="80000"/>
              </a:schemeClr>
            </a:solidFill>
          </a:endParaRPr>
        </a:p>
      </dsp:txBody>
      <dsp:txXfrm>
        <a:off x="2892766" y="1495"/>
        <a:ext cx="1334049" cy="751576"/>
      </dsp:txXfrm>
    </dsp:sp>
    <dsp:sp modelId="{8C4F5562-BC55-4F06-BDAD-6149A10DCDBE}">
      <dsp:nvSpPr>
        <dsp:cNvPr id="0" name=""/>
        <dsp:cNvSpPr/>
      </dsp:nvSpPr>
      <dsp:spPr>
        <a:xfrm>
          <a:off x="834771" y="41275"/>
          <a:ext cx="3896979" cy="3896979"/>
        </a:xfrm>
        <a:prstGeom prst="circularArrow">
          <a:avLst>
            <a:gd name="adj1" fmla="val 3761"/>
            <a:gd name="adj2" fmla="val 234639"/>
            <a:gd name="adj3" fmla="val 19827814"/>
            <a:gd name="adj4" fmla="val 18977449"/>
            <a:gd name="adj5" fmla="val 4388"/>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C148AC-9AAD-4839-8781-B0300463ED39}">
      <dsp:nvSpPr>
        <dsp:cNvPr id="0" name=""/>
        <dsp:cNvSpPr/>
      </dsp:nvSpPr>
      <dsp:spPr>
        <a:xfrm>
          <a:off x="3829491" y="1215727"/>
          <a:ext cx="1397234" cy="75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d-ID" sz="1400" kern="1200" dirty="0">
              <a:solidFill>
                <a:schemeClr val="accent1">
                  <a:lumMod val="20000"/>
                  <a:lumOff val="80000"/>
                </a:schemeClr>
              </a:solidFill>
            </a:rPr>
            <a:t>Riset dan pengembangan</a:t>
          </a:r>
          <a:endParaRPr lang="en-US" sz="1400" kern="1200" dirty="0">
            <a:solidFill>
              <a:schemeClr val="accent1">
                <a:lumMod val="20000"/>
                <a:lumOff val="80000"/>
              </a:schemeClr>
            </a:solidFill>
          </a:endParaRPr>
        </a:p>
      </dsp:txBody>
      <dsp:txXfrm>
        <a:off x="3829491" y="1215727"/>
        <a:ext cx="1397234" cy="751576"/>
      </dsp:txXfrm>
    </dsp:sp>
    <dsp:sp modelId="{D6DAC9C0-EF92-4676-864F-4CE293A9C614}">
      <dsp:nvSpPr>
        <dsp:cNvPr id="0" name=""/>
        <dsp:cNvSpPr/>
      </dsp:nvSpPr>
      <dsp:spPr>
        <a:xfrm>
          <a:off x="834771" y="41275"/>
          <a:ext cx="3896979" cy="3896979"/>
        </a:xfrm>
        <a:prstGeom prst="circularArrow">
          <a:avLst>
            <a:gd name="adj1" fmla="val 3761"/>
            <a:gd name="adj2" fmla="val 234639"/>
            <a:gd name="adj3" fmla="val 1230927"/>
            <a:gd name="adj4" fmla="val 21556854"/>
            <a:gd name="adj5" fmla="val 4388"/>
          </a:avLst>
        </a:prstGeom>
        <a:solidFill>
          <a:schemeClr val="accent1">
            <a:shade val="80000"/>
            <a:hueOff val="-81059"/>
            <a:satOff val="648"/>
            <a:lumOff val="51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5C89FC-736E-4176-A25B-03ABB7D0BE61}">
      <dsp:nvSpPr>
        <dsp:cNvPr id="0" name=""/>
        <dsp:cNvSpPr/>
      </dsp:nvSpPr>
      <dsp:spPr>
        <a:xfrm>
          <a:off x="3638663" y="2729848"/>
          <a:ext cx="1087712" cy="75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d-ID" sz="1400" kern="1200" dirty="0">
              <a:solidFill>
                <a:schemeClr val="accent1">
                  <a:lumMod val="40000"/>
                  <a:lumOff val="60000"/>
                </a:schemeClr>
              </a:solidFill>
            </a:rPr>
            <a:t>Eksploratif</a:t>
          </a:r>
          <a:endParaRPr lang="en-US" sz="1400" kern="1200" dirty="0">
            <a:solidFill>
              <a:schemeClr val="accent1">
                <a:lumMod val="40000"/>
                <a:lumOff val="60000"/>
              </a:schemeClr>
            </a:solidFill>
          </a:endParaRPr>
        </a:p>
      </dsp:txBody>
      <dsp:txXfrm>
        <a:off x="3638663" y="2729848"/>
        <a:ext cx="1087712" cy="751576"/>
      </dsp:txXfrm>
    </dsp:sp>
    <dsp:sp modelId="{B02756B2-1236-4D25-B9D5-8CB6262A9116}">
      <dsp:nvSpPr>
        <dsp:cNvPr id="0" name=""/>
        <dsp:cNvSpPr/>
      </dsp:nvSpPr>
      <dsp:spPr>
        <a:xfrm>
          <a:off x="834771" y="41275"/>
          <a:ext cx="3896979" cy="3896979"/>
        </a:xfrm>
        <a:prstGeom prst="circularArrow">
          <a:avLst>
            <a:gd name="adj1" fmla="val 3761"/>
            <a:gd name="adj2" fmla="val 234639"/>
            <a:gd name="adj3" fmla="val 4438123"/>
            <a:gd name="adj4" fmla="val 3387352"/>
            <a:gd name="adj5" fmla="val 4388"/>
          </a:avLst>
        </a:prstGeom>
        <a:solidFill>
          <a:schemeClr val="accent1">
            <a:shade val="80000"/>
            <a:hueOff val="-162117"/>
            <a:satOff val="1296"/>
            <a:lumOff val="10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4132C0-0DC1-4E32-8878-99A48DC697AE}">
      <dsp:nvSpPr>
        <dsp:cNvPr id="0" name=""/>
        <dsp:cNvSpPr/>
      </dsp:nvSpPr>
      <dsp:spPr>
        <a:xfrm>
          <a:off x="2407472" y="3403696"/>
          <a:ext cx="751576" cy="75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d-ID" sz="1400" kern="1200" dirty="0">
              <a:solidFill>
                <a:schemeClr val="accent1">
                  <a:lumMod val="40000"/>
                  <a:lumOff val="60000"/>
                </a:schemeClr>
              </a:solidFill>
            </a:rPr>
            <a:t>Verifikatif</a:t>
          </a:r>
          <a:endParaRPr lang="en-US" sz="1400" kern="1200" dirty="0">
            <a:solidFill>
              <a:schemeClr val="accent1">
                <a:lumMod val="40000"/>
                <a:lumOff val="60000"/>
              </a:schemeClr>
            </a:solidFill>
          </a:endParaRPr>
        </a:p>
      </dsp:txBody>
      <dsp:txXfrm>
        <a:off x="2407472" y="3403696"/>
        <a:ext cx="751576" cy="751576"/>
      </dsp:txXfrm>
    </dsp:sp>
    <dsp:sp modelId="{AD30D4A6-5088-46F2-AD4A-4EF300CAF56C}">
      <dsp:nvSpPr>
        <dsp:cNvPr id="0" name=""/>
        <dsp:cNvSpPr/>
      </dsp:nvSpPr>
      <dsp:spPr>
        <a:xfrm>
          <a:off x="834771" y="41275"/>
          <a:ext cx="3896979" cy="3896979"/>
        </a:xfrm>
        <a:prstGeom prst="circularArrow">
          <a:avLst>
            <a:gd name="adj1" fmla="val 3761"/>
            <a:gd name="adj2" fmla="val 234639"/>
            <a:gd name="adj3" fmla="val 7178009"/>
            <a:gd name="adj4" fmla="val 6127238"/>
            <a:gd name="adj5" fmla="val 4388"/>
          </a:avLst>
        </a:prstGeom>
        <a:solidFill>
          <a:schemeClr val="accent1">
            <a:shade val="80000"/>
            <a:hueOff val="-243176"/>
            <a:satOff val="1944"/>
            <a:lumOff val="153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63884C-BDF0-4BA1-A4E9-30AB2B2CD54A}">
      <dsp:nvSpPr>
        <dsp:cNvPr id="0" name=""/>
        <dsp:cNvSpPr/>
      </dsp:nvSpPr>
      <dsp:spPr>
        <a:xfrm>
          <a:off x="652612" y="2729848"/>
          <a:ext cx="1462779" cy="75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d-ID" sz="1400" kern="1200" dirty="0">
              <a:solidFill>
                <a:schemeClr val="accent1">
                  <a:lumMod val="40000"/>
                  <a:lumOff val="60000"/>
                </a:schemeClr>
              </a:solidFill>
            </a:rPr>
            <a:t>Operation Research</a:t>
          </a:r>
          <a:endParaRPr lang="en-US" sz="1400" kern="1200" dirty="0">
            <a:solidFill>
              <a:schemeClr val="accent1">
                <a:lumMod val="40000"/>
                <a:lumOff val="60000"/>
              </a:schemeClr>
            </a:solidFill>
          </a:endParaRPr>
        </a:p>
      </dsp:txBody>
      <dsp:txXfrm>
        <a:off x="652612" y="2729848"/>
        <a:ext cx="1462779" cy="751576"/>
      </dsp:txXfrm>
    </dsp:sp>
    <dsp:sp modelId="{642B4B8F-3FA8-4E5B-B640-19854B2C1497}">
      <dsp:nvSpPr>
        <dsp:cNvPr id="0" name=""/>
        <dsp:cNvSpPr/>
      </dsp:nvSpPr>
      <dsp:spPr>
        <a:xfrm>
          <a:off x="834771" y="41275"/>
          <a:ext cx="3896979" cy="3896979"/>
        </a:xfrm>
        <a:prstGeom prst="circularArrow">
          <a:avLst>
            <a:gd name="adj1" fmla="val 3761"/>
            <a:gd name="adj2" fmla="val 234639"/>
            <a:gd name="adj3" fmla="val 10608507"/>
            <a:gd name="adj4" fmla="val 9334434"/>
            <a:gd name="adj5" fmla="val 4388"/>
          </a:avLst>
        </a:prstGeom>
        <a:solidFill>
          <a:schemeClr val="accent1">
            <a:shade val="80000"/>
            <a:hueOff val="-324235"/>
            <a:satOff val="2592"/>
            <a:lumOff val="20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E9F5F3-C931-47CA-93A7-5502E6E73E44}">
      <dsp:nvSpPr>
        <dsp:cNvPr id="0" name=""/>
        <dsp:cNvSpPr/>
      </dsp:nvSpPr>
      <dsp:spPr>
        <a:xfrm>
          <a:off x="432206" y="1215727"/>
          <a:ext cx="1212413" cy="75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d-ID" sz="1400" kern="1200" dirty="0">
              <a:solidFill>
                <a:schemeClr val="accent1">
                  <a:lumMod val="40000"/>
                  <a:lumOff val="60000"/>
                </a:schemeClr>
              </a:solidFill>
            </a:rPr>
            <a:t>Riset Pemasaran</a:t>
          </a:r>
          <a:endParaRPr lang="en-US" sz="1400" kern="1200" dirty="0">
            <a:solidFill>
              <a:schemeClr val="accent1">
                <a:lumMod val="40000"/>
                <a:lumOff val="60000"/>
              </a:schemeClr>
            </a:solidFill>
          </a:endParaRPr>
        </a:p>
      </dsp:txBody>
      <dsp:txXfrm>
        <a:off x="432206" y="1215727"/>
        <a:ext cx="1212413" cy="751576"/>
      </dsp:txXfrm>
    </dsp:sp>
    <dsp:sp modelId="{21F1D78D-9522-472A-9999-9629B1F4CC3E}">
      <dsp:nvSpPr>
        <dsp:cNvPr id="0" name=""/>
        <dsp:cNvSpPr/>
      </dsp:nvSpPr>
      <dsp:spPr>
        <a:xfrm>
          <a:off x="834771" y="41275"/>
          <a:ext cx="3896979" cy="3896979"/>
        </a:xfrm>
        <a:prstGeom prst="circularArrow">
          <a:avLst>
            <a:gd name="adj1" fmla="val 3761"/>
            <a:gd name="adj2" fmla="val 234639"/>
            <a:gd name="adj3" fmla="val 13560571"/>
            <a:gd name="adj4" fmla="val 12337547"/>
            <a:gd name="adj5" fmla="val 4388"/>
          </a:avLst>
        </a:prstGeom>
        <a:solidFill>
          <a:schemeClr val="accent1">
            <a:shade val="80000"/>
            <a:hueOff val="-405293"/>
            <a:satOff val="3240"/>
            <a:lumOff val="255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906589-22EF-4F20-915F-442D38A0DC28}">
      <dsp:nvSpPr>
        <dsp:cNvPr id="0" name=""/>
        <dsp:cNvSpPr/>
      </dsp:nvSpPr>
      <dsp:spPr>
        <a:xfrm>
          <a:off x="1630942" y="1495"/>
          <a:ext cx="751576" cy="75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d-ID" sz="1400" kern="1200" dirty="0">
              <a:solidFill>
                <a:schemeClr val="accent1">
                  <a:lumMod val="40000"/>
                  <a:lumOff val="60000"/>
                </a:schemeClr>
              </a:solidFill>
            </a:rPr>
            <a:t>Riset Pasar</a:t>
          </a:r>
          <a:endParaRPr lang="en-US" sz="1400" kern="1200" dirty="0">
            <a:solidFill>
              <a:schemeClr val="accent1">
                <a:lumMod val="40000"/>
                <a:lumOff val="60000"/>
              </a:schemeClr>
            </a:solidFill>
          </a:endParaRPr>
        </a:p>
      </dsp:txBody>
      <dsp:txXfrm>
        <a:off x="1630942" y="1495"/>
        <a:ext cx="751576" cy="751576"/>
      </dsp:txXfrm>
    </dsp:sp>
    <dsp:sp modelId="{29CAC953-2377-4929-866B-BF556142B195}">
      <dsp:nvSpPr>
        <dsp:cNvPr id="0" name=""/>
        <dsp:cNvSpPr/>
      </dsp:nvSpPr>
      <dsp:spPr>
        <a:xfrm>
          <a:off x="834771" y="41275"/>
          <a:ext cx="3896979" cy="3896979"/>
        </a:xfrm>
        <a:prstGeom prst="circularArrow">
          <a:avLst>
            <a:gd name="adj1" fmla="val 3761"/>
            <a:gd name="adj2" fmla="val 234639"/>
            <a:gd name="adj3" fmla="val 16175834"/>
            <a:gd name="adj4" fmla="val 15423662"/>
            <a:gd name="adj5" fmla="val 4388"/>
          </a:avLst>
        </a:prstGeom>
        <a:solidFill>
          <a:schemeClr val="accent1">
            <a:shade val="80000"/>
            <a:hueOff val="-486352"/>
            <a:satOff val="3888"/>
            <a:lumOff val="30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0475D-40D6-4E35-B8D8-D6E05F9912FF}">
      <dsp:nvSpPr>
        <dsp:cNvPr id="0" name=""/>
        <dsp:cNvSpPr/>
      </dsp:nvSpPr>
      <dsp:spPr>
        <a:xfrm>
          <a:off x="2040329" y="750"/>
          <a:ext cx="1037031" cy="6740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err="1"/>
            <a:t>Peraturan</a:t>
          </a:r>
          <a:r>
            <a:rPr lang="en-US" sz="800" kern="1200" dirty="0"/>
            <a:t> </a:t>
          </a:r>
          <a:r>
            <a:rPr lang="en-US" sz="800" kern="1200" dirty="0" err="1"/>
            <a:t>Menteri</a:t>
          </a:r>
          <a:r>
            <a:rPr lang="en-US" sz="800" kern="1200" dirty="0"/>
            <a:t> </a:t>
          </a:r>
          <a:r>
            <a:rPr lang="en-US" sz="800" kern="1200" dirty="0" err="1"/>
            <a:t>Pendidikan</a:t>
          </a:r>
          <a:r>
            <a:rPr lang="en-US" sz="800" kern="1200" dirty="0"/>
            <a:t> </a:t>
          </a:r>
          <a:r>
            <a:rPr lang="en-US" sz="800" kern="1200" dirty="0" err="1"/>
            <a:t>dan</a:t>
          </a:r>
          <a:r>
            <a:rPr lang="en-US" sz="800" kern="1200" dirty="0"/>
            <a:t> </a:t>
          </a:r>
          <a:r>
            <a:rPr lang="en-US" sz="800" kern="1200" dirty="0" err="1"/>
            <a:t>Kebudayaan</a:t>
          </a:r>
          <a:r>
            <a:rPr lang="en-US" sz="800" kern="1200" dirty="0"/>
            <a:t> </a:t>
          </a:r>
        </a:p>
      </dsp:txBody>
      <dsp:txXfrm>
        <a:off x="2073234" y="33655"/>
        <a:ext cx="971221" cy="608260"/>
      </dsp:txXfrm>
    </dsp:sp>
    <dsp:sp modelId="{6B664926-5610-48C3-93A8-F897E778738D}">
      <dsp:nvSpPr>
        <dsp:cNvPr id="0" name=""/>
        <dsp:cNvSpPr/>
      </dsp:nvSpPr>
      <dsp:spPr>
        <a:xfrm>
          <a:off x="970852" y="337785"/>
          <a:ext cx="3175985" cy="3175985"/>
        </a:xfrm>
        <a:custGeom>
          <a:avLst/>
          <a:gdLst/>
          <a:ahLst/>
          <a:cxnLst/>
          <a:rect l="0" t="0" r="0" b="0"/>
          <a:pathLst>
            <a:path>
              <a:moveTo>
                <a:pt x="2236942" y="138652"/>
              </a:moveTo>
              <a:arcTo wR="1587992" hR="1587992" stAng="17647241" swAng="923942"/>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ACE1318-2A32-48DE-901E-6B31551A2782}">
      <dsp:nvSpPr>
        <dsp:cNvPr id="0" name=""/>
        <dsp:cNvSpPr/>
      </dsp:nvSpPr>
      <dsp:spPr>
        <a:xfrm>
          <a:off x="3415571" y="794746"/>
          <a:ext cx="1037031" cy="674070"/>
        </a:xfrm>
        <a:prstGeom prst="roundRect">
          <a:avLst/>
        </a:prstGeom>
        <a:solidFill>
          <a:schemeClr val="accent4">
            <a:hueOff val="159603"/>
            <a:satOff val="-15275"/>
            <a:lumOff val="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err="1"/>
            <a:t>Peraturan</a:t>
          </a:r>
          <a:r>
            <a:rPr lang="en-US" sz="800" kern="1200" dirty="0"/>
            <a:t> </a:t>
          </a:r>
          <a:r>
            <a:rPr lang="en-US" sz="800" kern="1200" dirty="0" err="1"/>
            <a:t>Menteri</a:t>
          </a:r>
          <a:r>
            <a:rPr lang="en-US" sz="800" kern="1200" dirty="0"/>
            <a:t> </a:t>
          </a:r>
          <a:r>
            <a:rPr lang="en-US" sz="800" kern="1200" dirty="0" err="1"/>
            <a:t>Riset</a:t>
          </a:r>
          <a:r>
            <a:rPr lang="en-US" sz="800" kern="1200" dirty="0"/>
            <a:t>, </a:t>
          </a:r>
          <a:r>
            <a:rPr lang="en-US" sz="800" kern="1200" dirty="0" err="1"/>
            <a:t>Teknologi</a:t>
          </a:r>
          <a:r>
            <a:rPr lang="en-US" sz="800" kern="1200" dirty="0"/>
            <a:t>, </a:t>
          </a:r>
          <a:r>
            <a:rPr lang="en-US" sz="800" kern="1200" dirty="0" err="1"/>
            <a:t>dan</a:t>
          </a:r>
          <a:r>
            <a:rPr lang="en-US" sz="800" kern="1200" dirty="0"/>
            <a:t> </a:t>
          </a:r>
          <a:r>
            <a:rPr lang="en-US" sz="800" kern="1200" dirty="0" err="1"/>
            <a:t>Pendidikan</a:t>
          </a:r>
          <a:r>
            <a:rPr lang="en-US" sz="800" kern="1200" dirty="0"/>
            <a:t> Tinggi </a:t>
          </a:r>
        </a:p>
      </dsp:txBody>
      <dsp:txXfrm>
        <a:off x="3448476" y="827651"/>
        <a:ext cx="971221" cy="608260"/>
      </dsp:txXfrm>
    </dsp:sp>
    <dsp:sp modelId="{AFB0C43C-43EB-4017-9598-435433DE0E26}">
      <dsp:nvSpPr>
        <dsp:cNvPr id="0" name=""/>
        <dsp:cNvSpPr/>
      </dsp:nvSpPr>
      <dsp:spPr>
        <a:xfrm>
          <a:off x="970852" y="337785"/>
          <a:ext cx="3175985" cy="3175985"/>
        </a:xfrm>
        <a:custGeom>
          <a:avLst/>
          <a:gdLst/>
          <a:ahLst/>
          <a:cxnLst/>
          <a:rect l="0" t="0" r="0" b="0"/>
          <a:pathLst>
            <a:path>
              <a:moveTo>
                <a:pt x="3151235" y="1308722"/>
              </a:moveTo>
              <a:arcTo wR="1587992" hR="1587992" stAng="20992264" swAng="1215472"/>
            </a:path>
          </a:pathLst>
        </a:custGeom>
        <a:noFill/>
        <a:ln w="6350" cap="flat" cmpd="sng" algn="ctr">
          <a:solidFill>
            <a:schemeClr val="accent4">
              <a:hueOff val="159603"/>
              <a:satOff val="-15275"/>
              <a:lumOff val="54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CC30292-1D8B-4E57-BE67-8B9B428383B8}">
      <dsp:nvSpPr>
        <dsp:cNvPr id="0" name=""/>
        <dsp:cNvSpPr/>
      </dsp:nvSpPr>
      <dsp:spPr>
        <a:xfrm>
          <a:off x="3415571" y="2382739"/>
          <a:ext cx="1037031" cy="674070"/>
        </a:xfrm>
        <a:prstGeom prst="roundRect">
          <a:avLst/>
        </a:prstGeom>
        <a:solidFill>
          <a:schemeClr val="accent4">
            <a:hueOff val="319206"/>
            <a:satOff val="-30551"/>
            <a:lumOff val="1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err="1"/>
            <a:t>Peraturan</a:t>
          </a:r>
          <a:r>
            <a:rPr lang="en-US" sz="800" kern="1200" dirty="0"/>
            <a:t> </a:t>
          </a:r>
          <a:r>
            <a:rPr lang="en-US" sz="800" kern="1200" dirty="0" err="1"/>
            <a:t>Menteri</a:t>
          </a:r>
          <a:r>
            <a:rPr lang="en-US" sz="800" kern="1200" dirty="0"/>
            <a:t> </a:t>
          </a:r>
          <a:r>
            <a:rPr lang="en-US" sz="800" kern="1200" dirty="0" err="1"/>
            <a:t>Desa</a:t>
          </a:r>
          <a:r>
            <a:rPr lang="en-US" sz="800" kern="1200" dirty="0"/>
            <a:t>, Pembangunan Daerah </a:t>
          </a:r>
          <a:r>
            <a:rPr lang="en-US" sz="800" kern="1200" dirty="0" err="1"/>
            <a:t>Tertinggal</a:t>
          </a:r>
          <a:r>
            <a:rPr lang="en-US" sz="800" kern="1200" dirty="0"/>
            <a:t>, </a:t>
          </a:r>
          <a:r>
            <a:rPr lang="en-US" sz="800" kern="1200" dirty="0" err="1"/>
            <a:t>dan</a:t>
          </a:r>
          <a:r>
            <a:rPr lang="en-US" sz="800" kern="1200" dirty="0"/>
            <a:t> </a:t>
          </a:r>
          <a:r>
            <a:rPr lang="en-US" sz="800" kern="1200" dirty="0" err="1"/>
            <a:t>Transmigrasi</a:t>
          </a:r>
          <a:r>
            <a:rPr lang="en-US" sz="800" kern="1200" dirty="0"/>
            <a:t> </a:t>
          </a:r>
        </a:p>
      </dsp:txBody>
      <dsp:txXfrm>
        <a:off x="3448476" y="2415644"/>
        <a:ext cx="971221" cy="608260"/>
      </dsp:txXfrm>
    </dsp:sp>
    <dsp:sp modelId="{633A6048-68D0-4418-A06F-8F59127B81C7}">
      <dsp:nvSpPr>
        <dsp:cNvPr id="0" name=""/>
        <dsp:cNvSpPr/>
      </dsp:nvSpPr>
      <dsp:spPr>
        <a:xfrm>
          <a:off x="970852" y="337785"/>
          <a:ext cx="3175985" cy="3175985"/>
        </a:xfrm>
        <a:custGeom>
          <a:avLst/>
          <a:gdLst/>
          <a:ahLst/>
          <a:cxnLst/>
          <a:rect l="0" t="0" r="0" b="0"/>
          <a:pathLst>
            <a:path>
              <a:moveTo>
                <a:pt x="2598502" y="2812979"/>
              </a:moveTo>
              <a:arcTo wR="1587992" hR="1587992" stAng="3028817" swAng="923942"/>
            </a:path>
          </a:pathLst>
        </a:custGeom>
        <a:noFill/>
        <a:ln w="6350" cap="flat" cmpd="sng" algn="ctr">
          <a:solidFill>
            <a:schemeClr val="accent4">
              <a:hueOff val="319206"/>
              <a:satOff val="-30551"/>
              <a:lumOff val="109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071E87C-BEA9-47B4-B509-515E19E15529}">
      <dsp:nvSpPr>
        <dsp:cNvPr id="0" name=""/>
        <dsp:cNvSpPr/>
      </dsp:nvSpPr>
      <dsp:spPr>
        <a:xfrm>
          <a:off x="2040329" y="3176735"/>
          <a:ext cx="1037031" cy="674070"/>
        </a:xfrm>
        <a:prstGeom prst="roundRect">
          <a:avLst/>
        </a:prstGeom>
        <a:solidFill>
          <a:schemeClr val="accent4">
            <a:hueOff val="478808"/>
            <a:satOff val="-45826"/>
            <a:lumOff val="16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Surat </a:t>
          </a:r>
          <a:r>
            <a:rPr lang="en-US" sz="800" kern="1200" dirty="0" err="1"/>
            <a:t>Edaran</a:t>
          </a:r>
          <a:r>
            <a:rPr lang="en-US" sz="800" kern="1200" dirty="0"/>
            <a:t> </a:t>
          </a:r>
          <a:r>
            <a:rPr lang="en-US" sz="800" kern="1200" dirty="0" err="1"/>
            <a:t>Ditjen</a:t>
          </a:r>
          <a:r>
            <a:rPr lang="en-US" sz="800" kern="1200" dirty="0"/>
            <a:t> </a:t>
          </a:r>
          <a:r>
            <a:rPr lang="en-US" sz="800" kern="1200" dirty="0" err="1"/>
            <a:t>Imigrasi</a:t>
          </a:r>
          <a:r>
            <a:rPr lang="en-US" sz="800" kern="1200" dirty="0"/>
            <a:t> </a:t>
          </a:r>
        </a:p>
      </dsp:txBody>
      <dsp:txXfrm>
        <a:off x="2073234" y="3209640"/>
        <a:ext cx="971221" cy="608260"/>
      </dsp:txXfrm>
    </dsp:sp>
    <dsp:sp modelId="{7E8E37A2-9486-4364-8538-767C5844DF8D}">
      <dsp:nvSpPr>
        <dsp:cNvPr id="0" name=""/>
        <dsp:cNvSpPr/>
      </dsp:nvSpPr>
      <dsp:spPr>
        <a:xfrm>
          <a:off x="970852" y="337785"/>
          <a:ext cx="3175985" cy="3175985"/>
        </a:xfrm>
        <a:custGeom>
          <a:avLst/>
          <a:gdLst/>
          <a:ahLst/>
          <a:cxnLst/>
          <a:rect l="0" t="0" r="0" b="0"/>
          <a:pathLst>
            <a:path>
              <a:moveTo>
                <a:pt x="939043" y="3037332"/>
              </a:moveTo>
              <a:arcTo wR="1587992" hR="1587992" stAng="6847241" swAng="923942"/>
            </a:path>
          </a:pathLst>
        </a:custGeom>
        <a:noFill/>
        <a:ln w="6350" cap="flat" cmpd="sng" algn="ctr">
          <a:solidFill>
            <a:schemeClr val="accent4">
              <a:hueOff val="478808"/>
              <a:satOff val="-45826"/>
              <a:lumOff val="164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42D8639-F9F3-400A-A960-1B0A169A1D3F}">
      <dsp:nvSpPr>
        <dsp:cNvPr id="0" name=""/>
        <dsp:cNvSpPr/>
      </dsp:nvSpPr>
      <dsp:spPr>
        <a:xfrm>
          <a:off x="665086" y="2382739"/>
          <a:ext cx="1037031" cy="674070"/>
        </a:xfrm>
        <a:prstGeom prst="roundRect">
          <a:avLst/>
        </a:prstGeom>
        <a:solidFill>
          <a:schemeClr val="accent4">
            <a:hueOff val="638411"/>
            <a:satOff val="-61102"/>
            <a:lumOff val="2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err="1"/>
            <a:t>Peraturan</a:t>
          </a:r>
          <a:r>
            <a:rPr lang="en-US" sz="800" kern="1200" dirty="0"/>
            <a:t> </a:t>
          </a:r>
          <a:r>
            <a:rPr lang="en-US" sz="800" kern="1200" dirty="0" err="1"/>
            <a:t>Rektor</a:t>
          </a:r>
          <a:r>
            <a:rPr lang="en-US" sz="800" kern="1200" dirty="0"/>
            <a:t> </a:t>
          </a:r>
          <a:r>
            <a:rPr lang="en-US" sz="800" kern="1200" dirty="0" err="1"/>
            <a:t>Universitas</a:t>
          </a:r>
          <a:r>
            <a:rPr lang="en-US" sz="800" kern="1200" dirty="0"/>
            <a:t> </a:t>
          </a:r>
          <a:r>
            <a:rPr lang="en-US" sz="800" kern="1200" dirty="0" err="1"/>
            <a:t>Sebelas</a:t>
          </a:r>
          <a:r>
            <a:rPr lang="en-US" sz="800" kern="1200" dirty="0"/>
            <a:t> </a:t>
          </a:r>
          <a:r>
            <a:rPr lang="en-US" sz="800" kern="1200" dirty="0" err="1"/>
            <a:t>Maret</a:t>
          </a:r>
          <a:r>
            <a:rPr lang="en-US" sz="800" kern="1200" dirty="0"/>
            <a:t> </a:t>
          </a:r>
        </a:p>
      </dsp:txBody>
      <dsp:txXfrm>
        <a:off x="697991" y="2415644"/>
        <a:ext cx="971221" cy="608260"/>
      </dsp:txXfrm>
    </dsp:sp>
    <dsp:sp modelId="{8B598358-363D-4EC2-A530-6AF19706599B}">
      <dsp:nvSpPr>
        <dsp:cNvPr id="0" name=""/>
        <dsp:cNvSpPr/>
      </dsp:nvSpPr>
      <dsp:spPr>
        <a:xfrm>
          <a:off x="970852" y="337785"/>
          <a:ext cx="3175985" cy="3175985"/>
        </a:xfrm>
        <a:custGeom>
          <a:avLst/>
          <a:gdLst/>
          <a:ahLst/>
          <a:cxnLst/>
          <a:rect l="0" t="0" r="0" b="0"/>
          <a:pathLst>
            <a:path>
              <a:moveTo>
                <a:pt x="24749" y="1867263"/>
              </a:moveTo>
              <a:arcTo wR="1587992" hR="1587992" stAng="10192264" swAng="1215472"/>
            </a:path>
          </a:pathLst>
        </a:custGeom>
        <a:noFill/>
        <a:ln w="6350" cap="flat" cmpd="sng" algn="ctr">
          <a:solidFill>
            <a:schemeClr val="accent4">
              <a:hueOff val="638411"/>
              <a:satOff val="-61102"/>
              <a:lumOff val="219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35AD627-3B7F-4A5E-8D84-07FA8E877352}">
      <dsp:nvSpPr>
        <dsp:cNvPr id="0" name=""/>
        <dsp:cNvSpPr/>
      </dsp:nvSpPr>
      <dsp:spPr>
        <a:xfrm>
          <a:off x="665086" y="794746"/>
          <a:ext cx="1037031" cy="674070"/>
        </a:xfrm>
        <a:prstGeom prst="roundRect">
          <a:avLst/>
        </a:prstGeom>
        <a:solidFill>
          <a:schemeClr val="accent4">
            <a:hueOff val="798014"/>
            <a:satOff val="-76377"/>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Surat </a:t>
          </a:r>
          <a:r>
            <a:rPr lang="en-US" sz="800" kern="1200" dirty="0" err="1"/>
            <a:t>Keputusan</a:t>
          </a:r>
          <a:r>
            <a:rPr lang="en-US" sz="800" kern="1200" dirty="0"/>
            <a:t> </a:t>
          </a:r>
          <a:r>
            <a:rPr lang="en-US" sz="800" kern="1200" dirty="0" err="1"/>
            <a:t>Rektor</a:t>
          </a:r>
          <a:r>
            <a:rPr lang="en-US" sz="800" kern="1200" dirty="0"/>
            <a:t> </a:t>
          </a:r>
          <a:r>
            <a:rPr lang="en-US" sz="800" kern="1200" dirty="0" err="1"/>
            <a:t>Universitas</a:t>
          </a:r>
          <a:r>
            <a:rPr lang="en-US" sz="800" kern="1200" dirty="0"/>
            <a:t> </a:t>
          </a:r>
          <a:r>
            <a:rPr lang="en-US" sz="800" kern="1200" dirty="0" err="1"/>
            <a:t>Sebelas</a:t>
          </a:r>
          <a:r>
            <a:rPr lang="en-US" sz="800" kern="1200" dirty="0"/>
            <a:t> </a:t>
          </a:r>
          <a:r>
            <a:rPr lang="en-US" sz="800" kern="1200" dirty="0" err="1"/>
            <a:t>Maret</a:t>
          </a:r>
          <a:r>
            <a:rPr lang="en-US" sz="800" kern="1200" dirty="0"/>
            <a:t> </a:t>
          </a:r>
        </a:p>
      </dsp:txBody>
      <dsp:txXfrm>
        <a:off x="697991" y="827651"/>
        <a:ext cx="971221" cy="608260"/>
      </dsp:txXfrm>
    </dsp:sp>
    <dsp:sp modelId="{074BACE4-2B15-44EF-B355-FCB8B7CE9344}">
      <dsp:nvSpPr>
        <dsp:cNvPr id="0" name=""/>
        <dsp:cNvSpPr/>
      </dsp:nvSpPr>
      <dsp:spPr>
        <a:xfrm>
          <a:off x="970852" y="337785"/>
          <a:ext cx="3175985" cy="3175985"/>
        </a:xfrm>
        <a:custGeom>
          <a:avLst/>
          <a:gdLst/>
          <a:ahLst/>
          <a:cxnLst/>
          <a:rect l="0" t="0" r="0" b="0"/>
          <a:pathLst>
            <a:path>
              <a:moveTo>
                <a:pt x="577483" y="363006"/>
              </a:moveTo>
              <a:arcTo wR="1587992" hR="1587992" stAng="13828817" swAng="923942"/>
            </a:path>
          </a:pathLst>
        </a:custGeom>
        <a:noFill/>
        <a:ln w="6350" cap="flat" cmpd="sng" algn="ctr">
          <a:solidFill>
            <a:schemeClr val="accent4">
              <a:hueOff val="798014"/>
              <a:satOff val="-76377"/>
              <a:lumOff val="274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28B9A-BCE9-4E36-9691-C9744908AC7E}">
      <dsp:nvSpPr>
        <dsp:cNvPr id="0" name=""/>
        <dsp:cNvSpPr/>
      </dsp:nvSpPr>
      <dsp:spPr>
        <a:xfrm>
          <a:off x="1007581" y="638327"/>
          <a:ext cx="4948498" cy="4948498"/>
        </a:xfrm>
        <a:prstGeom prst="blockArc">
          <a:avLst>
            <a:gd name="adj1" fmla="val 13928074"/>
            <a:gd name="adj2" fmla="val 16299635"/>
            <a:gd name="adj3" fmla="val 3056"/>
          </a:avLst>
        </a:prstGeom>
        <a:solidFill>
          <a:schemeClr val="accent4">
            <a:hueOff val="798014"/>
            <a:satOff val="-76377"/>
            <a:lumOff val="274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07B1EB-697D-46AE-9D4D-FFE3B2D3C7BA}">
      <dsp:nvSpPr>
        <dsp:cNvPr id="0" name=""/>
        <dsp:cNvSpPr/>
      </dsp:nvSpPr>
      <dsp:spPr>
        <a:xfrm>
          <a:off x="923354" y="700951"/>
          <a:ext cx="4948498" cy="4948498"/>
        </a:xfrm>
        <a:prstGeom prst="blockArc">
          <a:avLst>
            <a:gd name="adj1" fmla="val 11572274"/>
            <a:gd name="adj2" fmla="val 14076175"/>
            <a:gd name="adj3" fmla="val 3056"/>
          </a:avLst>
        </a:prstGeom>
        <a:solidFill>
          <a:schemeClr val="accent4">
            <a:hueOff val="698262"/>
            <a:satOff val="-66830"/>
            <a:lumOff val="240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87897E-779C-4E85-A1DC-E08C4DBE680C}">
      <dsp:nvSpPr>
        <dsp:cNvPr id="0" name=""/>
        <dsp:cNvSpPr/>
      </dsp:nvSpPr>
      <dsp:spPr>
        <a:xfrm>
          <a:off x="971268" y="412491"/>
          <a:ext cx="4948498" cy="4948498"/>
        </a:xfrm>
        <a:prstGeom prst="blockArc">
          <a:avLst>
            <a:gd name="adj1" fmla="val 8717994"/>
            <a:gd name="adj2" fmla="val 11159442"/>
            <a:gd name="adj3" fmla="val 3056"/>
          </a:avLst>
        </a:prstGeom>
        <a:solidFill>
          <a:schemeClr val="accent4">
            <a:hueOff val="598510"/>
            <a:satOff val="-57283"/>
            <a:lumOff val="206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5CD31C-C616-48F7-8824-0BA9CA068EE2}">
      <dsp:nvSpPr>
        <dsp:cNvPr id="0" name=""/>
        <dsp:cNvSpPr/>
      </dsp:nvSpPr>
      <dsp:spPr>
        <a:xfrm>
          <a:off x="1078185" y="581290"/>
          <a:ext cx="4948498" cy="4948498"/>
        </a:xfrm>
        <a:prstGeom prst="blockArc">
          <a:avLst>
            <a:gd name="adj1" fmla="val 6600000"/>
            <a:gd name="adj2" fmla="val 9000000"/>
            <a:gd name="adj3" fmla="val 3056"/>
          </a:avLst>
        </a:prstGeom>
        <a:solidFill>
          <a:schemeClr val="accent4">
            <a:hueOff val="498759"/>
            <a:satOff val="-47736"/>
            <a:lumOff val="171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B078B8-D9D7-4180-A09E-1975C6A7B09C}">
      <dsp:nvSpPr>
        <dsp:cNvPr id="0" name=""/>
        <dsp:cNvSpPr/>
      </dsp:nvSpPr>
      <dsp:spPr>
        <a:xfrm>
          <a:off x="1078185" y="581290"/>
          <a:ext cx="4948498" cy="4948498"/>
        </a:xfrm>
        <a:prstGeom prst="blockArc">
          <a:avLst>
            <a:gd name="adj1" fmla="val 4200000"/>
            <a:gd name="adj2" fmla="val 6600000"/>
            <a:gd name="adj3" fmla="val 3056"/>
          </a:avLst>
        </a:prstGeom>
        <a:solidFill>
          <a:schemeClr val="accent4">
            <a:hueOff val="399007"/>
            <a:satOff val="-38188"/>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134757-8549-4DFE-B2DD-65E5A8BB911D}">
      <dsp:nvSpPr>
        <dsp:cNvPr id="0" name=""/>
        <dsp:cNvSpPr/>
      </dsp:nvSpPr>
      <dsp:spPr>
        <a:xfrm>
          <a:off x="1078185" y="581290"/>
          <a:ext cx="4948498" cy="4948498"/>
        </a:xfrm>
        <a:prstGeom prst="blockArc">
          <a:avLst>
            <a:gd name="adj1" fmla="val 1800000"/>
            <a:gd name="adj2" fmla="val 4200000"/>
            <a:gd name="adj3" fmla="val 3056"/>
          </a:avLst>
        </a:prstGeom>
        <a:solidFill>
          <a:schemeClr val="accent4">
            <a:hueOff val="299255"/>
            <a:satOff val="-28641"/>
            <a:lumOff val="10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8B1438-D868-4CCE-A6E5-823E5AADF8D1}">
      <dsp:nvSpPr>
        <dsp:cNvPr id="0" name=""/>
        <dsp:cNvSpPr/>
      </dsp:nvSpPr>
      <dsp:spPr>
        <a:xfrm>
          <a:off x="1078185" y="581290"/>
          <a:ext cx="4948498" cy="4948498"/>
        </a:xfrm>
        <a:prstGeom prst="blockArc">
          <a:avLst>
            <a:gd name="adj1" fmla="val 21000000"/>
            <a:gd name="adj2" fmla="val 1800000"/>
            <a:gd name="adj3" fmla="val 3056"/>
          </a:avLst>
        </a:prstGeom>
        <a:solidFill>
          <a:schemeClr val="accent4">
            <a:hueOff val="199503"/>
            <a:satOff val="-19094"/>
            <a:lumOff val="6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C2F00B-57F1-4E6C-AEDA-AC097B4369B2}">
      <dsp:nvSpPr>
        <dsp:cNvPr id="0" name=""/>
        <dsp:cNvSpPr/>
      </dsp:nvSpPr>
      <dsp:spPr>
        <a:xfrm>
          <a:off x="1078185" y="581290"/>
          <a:ext cx="4948498" cy="4948498"/>
        </a:xfrm>
        <a:prstGeom prst="blockArc">
          <a:avLst>
            <a:gd name="adj1" fmla="val 18600000"/>
            <a:gd name="adj2" fmla="val 21000000"/>
            <a:gd name="adj3" fmla="val 3056"/>
          </a:avLst>
        </a:prstGeom>
        <a:solidFill>
          <a:schemeClr val="accent4">
            <a:hueOff val="99752"/>
            <a:satOff val="-9547"/>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AA953A-98FC-4B9E-B811-13D06B04BBD6}">
      <dsp:nvSpPr>
        <dsp:cNvPr id="0" name=""/>
        <dsp:cNvSpPr/>
      </dsp:nvSpPr>
      <dsp:spPr>
        <a:xfrm>
          <a:off x="1148790" y="638327"/>
          <a:ext cx="4948498" cy="4948498"/>
        </a:xfrm>
        <a:prstGeom prst="blockArc">
          <a:avLst>
            <a:gd name="adj1" fmla="val 16100365"/>
            <a:gd name="adj2" fmla="val 18471926"/>
            <a:gd name="adj3" fmla="val 3056"/>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160341-949C-4671-A069-2942EF2F0B6A}">
      <dsp:nvSpPr>
        <dsp:cNvPr id="0" name=""/>
        <dsp:cNvSpPr/>
      </dsp:nvSpPr>
      <dsp:spPr>
        <a:xfrm>
          <a:off x="2605441" y="2128116"/>
          <a:ext cx="1893986" cy="185484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PERTUKARAN MAHASISWA</a:t>
          </a:r>
        </a:p>
      </dsp:txBody>
      <dsp:txXfrm>
        <a:off x="2882809" y="2399752"/>
        <a:ext cx="1339250" cy="1311574"/>
      </dsp:txXfrm>
    </dsp:sp>
    <dsp:sp modelId="{16BE07E4-08EF-4F8A-B644-54EF886AA5D8}">
      <dsp:nvSpPr>
        <dsp:cNvPr id="0" name=""/>
        <dsp:cNvSpPr/>
      </dsp:nvSpPr>
      <dsp:spPr>
        <a:xfrm>
          <a:off x="2739633" y="-106788"/>
          <a:ext cx="1625603" cy="156788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MAGANG/PRAKTIK KERJA</a:t>
          </a:r>
        </a:p>
      </dsp:txBody>
      <dsp:txXfrm>
        <a:off x="2977697" y="122824"/>
        <a:ext cx="1149475" cy="1108663"/>
      </dsp:txXfrm>
    </dsp:sp>
    <dsp:sp modelId="{B4B03EC9-B4AE-466F-A129-C9593B9C559C}">
      <dsp:nvSpPr>
        <dsp:cNvPr id="0" name=""/>
        <dsp:cNvSpPr/>
      </dsp:nvSpPr>
      <dsp:spPr>
        <a:xfrm>
          <a:off x="4347865" y="465999"/>
          <a:ext cx="1541372" cy="1446230"/>
        </a:xfrm>
        <a:prstGeom prst="ellipse">
          <a:avLst/>
        </a:prstGeom>
        <a:solidFill>
          <a:schemeClr val="accent4">
            <a:hueOff val="99752"/>
            <a:satOff val="-9547"/>
            <a:lumOff val="3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ASISTENSI MENGAJAR DI SATUAN PENDIDIKAN </a:t>
          </a:r>
        </a:p>
      </dsp:txBody>
      <dsp:txXfrm>
        <a:off x="4573594" y="677794"/>
        <a:ext cx="1089914" cy="1022640"/>
      </dsp:txXfrm>
    </dsp:sp>
    <dsp:sp modelId="{C16BBDB7-7F0A-45AC-AF18-4A4105D4C052}">
      <dsp:nvSpPr>
        <dsp:cNvPr id="0" name=""/>
        <dsp:cNvSpPr/>
      </dsp:nvSpPr>
      <dsp:spPr>
        <a:xfrm>
          <a:off x="5426799" y="2107390"/>
          <a:ext cx="1050131" cy="1050131"/>
        </a:xfrm>
        <a:prstGeom prst="ellipse">
          <a:avLst/>
        </a:prstGeom>
        <a:solidFill>
          <a:schemeClr val="accent4">
            <a:hueOff val="199503"/>
            <a:satOff val="-19094"/>
            <a:lumOff val="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PENELITIAN/RISET</a:t>
          </a:r>
        </a:p>
      </dsp:txBody>
      <dsp:txXfrm>
        <a:off x="5580587" y="2261178"/>
        <a:ext cx="742555" cy="742555"/>
      </dsp:txXfrm>
    </dsp:sp>
    <dsp:sp modelId="{22C28BB0-0420-4E61-BF85-C8935588DA98}">
      <dsp:nvSpPr>
        <dsp:cNvPr id="0" name=""/>
        <dsp:cNvSpPr/>
      </dsp:nvSpPr>
      <dsp:spPr>
        <a:xfrm>
          <a:off x="4855106" y="3543753"/>
          <a:ext cx="1614702" cy="1460018"/>
        </a:xfrm>
        <a:prstGeom prst="ellipse">
          <a:avLst/>
        </a:prstGeom>
        <a:solidFill>
          <a:schemeClr val="accent4">
            <a:hueOff val="299255"/>
            <a:satOff val="-28641"/>
            <a:lumOff val="10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PROYEK KEMANUSIAAN</a:t>
          </a:r>
        </a:p>
      </dsp:txBody>
      <dsp:txXfrm>
        <a:off x="5091574" y="3757568"/>
        <a:ext cx="1141766" cy="1032388"/>
      </dsp:txXfrm>
    </dsp:sp>
    <dsp:sp modelId="{E0F78D48-1A6D-47F2-A0E3-31094FCFA452}">
      <dsp:nvSpPr>
        <dsp:cNvPr id="0" name=""/>
        <dsp:cNvSpPr/>
      </dsp:nvSpPr>
      <dsp:spPr>
        <a:xfrm>
          <a:off x="3683063" y="4742515"/>
          <a:ext cx="1405369" cy="1205067"/>
        </a:xfrm>
        <a:prstGeom prst="ellipse">
          <a:avLst/>
        </a:prstGeom>
        <a:solidFill>
          <a:schemeClr val="accent4">
            <a:hueOff val="399007"/>
            <a:satOff val="-38188"/>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KEGIATAN WIRAUSAHA</a:t>
          </a:r>
        </a:p>
      </dsp:txBody>
      <dsp:txXfrm>
        <a:off x="3888875" y="4918993"/>
        <a:ext cx="993745" cy="852111"/>
      </dsp:txXfrm>
    </dsp:sp>
    <dsp:sp modelId="{58A5CF9C-74E6-4D2E-BCED-17F4B19BE8EC}">
      <dsp:nvSpPr>
        <dsp:cNvPr id="0" name=""/>
        <dsp:cNvSpPr/>
      </dsp:nvSpPr>
      <dsp:spPr>
        <a:xfrm>
          <a:off x="1987406" y="4804730"/>
          <a:ext cx="1463431" cy="1080637"/>
        </a:xfrm>
        <a:prstGeom prst="ellipse">
          <a:avLst/>
        </a:prstGeom>
        <a:solidFill>
          <a:schemeClr val="accent4">
            <a:hueOff val="498759"/>
            <a:satOff val="-47736"/>
            <a:lumOff val="17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STUDI/</a:t>
          </a:r>
        </a:p>
        <a:p>
          <a:pPr marL="0" lvl="0" indent="0" algn="ctr" defTabSz="533400">
            <a:lnSpc>
              <a:spcPct val="90000"/>
            </a:lnSpc>
            <a:spcBef>
              <a:spcPct val="0"/>
            </a:spcBef>
            <a:spcAft>
              <a:spcPct val="35000"/>
            </a:spcAft>
            <a:buNone/>
          </a:pPr>
          <a:r>
            <a:rPr lang="en-US" sz="1200" kern="1200" dirty="0"/>
            <a:t>PROYEK INDEPENDEN</a:t>
          </a:r>
        </a:p>
      </dsp:txBody>
      <dsp:txXfrm>
        <a:off x="2201721" y="4962986"/>
        <a:ext cx="1034801" cy="764125"/>
      </dsp:txXfrm>
    </dsp:sp>
    <dsp:sp modelId="{9AA31923-AA6B-4E4A-85A8-B65F9816758D}">
      <dsp:nvSpPr>
        <dsp:cNvPr id="0" name=""/>
        <dsp:cNvSpPr/>
      </dsp:nvSpPr>
      <dsp:spPr>
        <a:xfrm>
          <a:off x="609642" y="3547533"/>
          <a:ext cx="1665539" cy="1452457"/>
        </a:xfrm>
        <a:prstGeom prst="ellipse">
          <a:avLst/>
        </a:prstGeom>
        <a:solidFill>
          <a:schemeClr val="accent4">
            <a:hueOff val="598510"/>
            <a:satOff val="-57283"/>
            <a:lumOff val="20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MEMBANGUN DESA/KULIAH KERJA NYATA TEMATIK</a:t>
          </a:r>
        </a:p>
      </dsp:txBody>
      <dsp:txXfrm>
        <a:off x="853555" y="3760240"/>
        <a:ext cx="1177713" cy="1027043"/>
      </dsp:txXfrm>
    </dsp:sp>
    <dsp:sp modelId="{2CE5001B-50A6-450E-8DA6-180FA94E2A67}">
      <dsp:nvSpPr>
        <dsp:cNvPr id="0" name=""/>
        <dsp:cNvSpPr/>
      </dsp:nvSpPr>
      <dsp:spPr>
        <a:xfrm>
          <a:off x="359300" y="2094747"/>
          <a:ext cx="1326158" cy="1075418"/>
        </a:xfrm>
        <a:prstGeom prst="ellipse">
          <a:avLst/>
        </a:prstGeom>
        <a:solidFill>
          <a:schemeClr val="accent4">
            <a:hueOff val="698262"/>
            <a:satOff val="-66830"/>
            <a:lumOff val="2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PELATIHAN MILITER</a:t>
          </a:r>
        </a:p>
      </dsp:txBody>
      <dsp:txXfrm>
        <a:off x="553511" y="2252238"/>
        <a:ext cx="937736" cy="760436"/>
      </dsp:txXfrm>
    </dsp:sp>
    <dsp:sp modelId="{0E46CEF0-EAFB-414C-941A-06D107DDA41D}">
      <dsp:nvSpPr>
        <dsp:cNvPr id="0" name=""/>
        <dsp:cNvSpPr/>
      </dsp:nvSpPr>
      <dsp:spPr>
        <a:xfrm>
          <a:off x="1272980" y="557896"/>
          <a:ext cx="1426676" cy="1262436"/>
        </a:xfrm>
        <a:prstGeom prst="ellipse">
          <a:avLst/>
        </a:prstGeom>
        <a:solidFill>
          <a:schemeClr val="accent4">
            <a:hueOff val="798014"/>
            <a:satOff val="-76377"/>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BENTUK LAIN YANG DITETAPKAN OLEH REKTOR </a:t>
          </a:r>
        </a:p>
      </dsp:txBody>
      <dsp:txXfrm>
        <a:off x="1481912" y="742775"/>
        <a:ext cx="1008812" cy="892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979B5-EEC6-4FC4-8CA5-5EE4C357C43A}">
      <dsp:nvSpPr>
        <dsp:cNvPr id="0" name=""/>
        <dsp:cNvSpPr/>
      </dsp:nvSpPr>
      <dsp:spPr>
        <a:xfrm>
          <a:off x="3812875" y="1489"/>
          <a:ext cx="1326015" cy="74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LATAR BELAKANG</a:t>
          </a:r>
          <a:endParaRPr lang="en-US" sz="1400" kern="1200" dirty="0"/>
        </a:p>
      </dsp:txBody>
      <dsp:txXfrm>
        <a:off x="3812875" y="1489"/>
        <a:ext cx="1326015" cy="744245"/>
      </dsp:txXfrm>
    </dsp:sp>
    <dsp:sp modelId="{2FBB4A35-34AC-4E70-A24E-5EB641CA7F6C}">
      <dsp:nvSpPr>
        <dsp:cNvPr id="0" name=""/>
        <dsp:cNvSpPr/>
      </dsp:nvSpPr>
      <dsp:spPr>
        <a:xfrm>
          <a:off x="1215925" y="76960"/>
          <a:ext cx="4938422" cy="4938422"/>
        </a:xfrm>
        <a:prstGeom prst="circularArrow">
          <a:avLst>
            <a:gd name="adj1" fmla="val 2939"/>
            <a:gd name="adj2" fmla="val 179849"/>
            <a:gd name="adj3" fmla="val 18937793"/>
            <a:gd name="adj4" fmla="val 18531284"/>
            <a:gd name="adj5" fmla="val 342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2AF29-196F-4514-AEDE-CC7CBF70C375}">
      <dsp:nvSpPr>
        <dsp:cNvPr id="0" name=""/>
        <dsp:cNvSpPr/>
      </dsp:nvSpPr>
      <dsp:spPr>
        <a:xfrm>
          <a:off x="5218227" y="1018054"/>
          <a:ext cx="938300" cy="74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TUJUAN</a:t>
          </a:r>
          <a:endParaRPr lang="en-US" sz="1400" kern="1200" dirty="0"/>
        </a:p>
      </dsp:txBody>
      <dsp:txXfrm>
        <a:off x="5218227" y="1018054"/>
        <a:ext cx="938300" cy="744245"/>
      </dsp:txXfrm>
    </dsp:sp>
    <dsp:sp modelId="{68533578-9434-44B3-A35C-1D34A8B302C2}">
      <dsp:nvSpPr>
        <dsp:cNvPr id="0" name=""/>
        <dsp:cNvSpPr/>
      </dsp:nvSpPr>
      <dsp:spPr>
        <a:xfrm>
          <a:off x="1215925" y="76960"/>
          <a:ext cx="4938422" cy="4938422"/>
        </a:xfrm>
        <a:prstGeom prst="circularArrow">
          <a:avLst>
            <a:gd name="adj1" fmla="val 2939"/>
            <a:gd name="adj2" fmla="val 179849"/>
            <a:gd name="adj3" fmla="val 21463793"/>
            <a:gd name="adj4" fmla="val 20410873"/>
            <a:gd name="adj5" fmla="val 342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9FFA6-5E33-4D5E-B2C6-6BBBF69894AD}">
      <dsp:nvSpPr>
        <dsp:cNvPr id="0" name=""/>
        <dsp:cNvSpPr/>
      </dsp:nvSpPr>
      <dsp:spPr>
        <a:xfrm>
          <a:off x="5197884" y="2575521"/>
          <a:ext cx="1528234" cy="74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JENIS/BENTUK </a:t>
          </a:r>
          <a:endParaRPr lang="en-US" sz="1400" kern="1200" dirty="0"/>
        </a:p>
      </dsp:txBody>
      <dsp:txXfrm>
        <a:off x="5197884" y="2575521"/>
        <a:ext cx="1528234" cy="744245"/>
      </dsp:txXfrm>
    </dsp:sp>
    <dsp:sp modelId="{53F2E70C-1412-473C-A9EA-02E39437D6DE}">
      <dsp:nvSpPr>
        <dsp:cNvPr id="0" name=""/>
        <dsp:cNvSpPr/>
      </dsp:nvSpPr>
      <dsp:spPr>
        <a:xfrm>
          <a:off x="1215925" y="76960"/>
          <a:ext cx="4938422" cy="4938422"/>
        </a:xfrm>
        <a:prstGeom prst="circularArrow">
          <a:avLst>
            <a:gd name="adj1" fmla="val 2939"/>
            <a:gd name="adj2" fmla="val 179849"/>
            <a:gd name="adj3" fmla="val 2054274"/>
            <a:gd name="adj4" fmla="val 1172899"/>
            <a:gd name="adj5" fmla="val 342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07EA56-284D-4C8D-BC73-0B4791C7A1B5}">
      <dsp:nvSpPr>
        <dsp:cNvPr id="0" name=""/>
        <dsp:cNvSpPr/>
      </dsp:nvSpPr>
      <dsp:spPr>
        <a:xfrm>
          <a:off x="4279622" y="3945135"/>
          <a:ext cx="1783264" cy="74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PERSYARATAN</a:t>
          </a:r>
          <a:endParaRPr lang="en-US" sz="1400" kern="1200" dirty="0"/>
        </a:p>
      </dsp:txBody>
      <dsp:txXfrm>
        <a:off x="4279622" y="3945135"/>
        <a:ext cx="1783264" cy="744245"/>
      </dsp:txXfrm>
    </dsp:sp>
    <dsp:sp modelId="{6EAEAEF9-89A1-435F-82EB-0D798E9CEA1D}">
      <dsp:nvSpPr>
        <dsp:cNvPr id="0" name=""/>
        <dsp:cNvSpPr/>
      </dsp:nvSpPr>
      <dsp:spPr>
        <a:xfrm>
          <a:off x="1215925" y="76960"/>
          <a:ext cx="4938422" cy="4938422"/>
        </a:xfrm>
        <a:prstGeom prst="circularArrow">
          <a:avLst>
            <a:gd name="adj1" fmla="val 2939"/>
            <a:gd name="adj2" fmla="val 179849"/>
            <a:gd name="adj3" fmla="val 4345432"/>
            <a:gd name="adj4" fmla="val 4078296"/>
            <a:gd name="adj5" fmla="val 342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A8FE38-2F46-4DC9-AAA9-9DEA27AA912A}">
      <dsp:nvSpPr>
        <dsp:cNvPr id="0" name=""/>
        <dsp:cNvSpPr/>
      </dsp:nvSpPr>
      <dsp:spPr>
        <a:xfrm>
          <a:off x="3103188" y="4486037"/>
          <a:ext cx="1163896" cy="74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MEKANISME</a:t>
          </a:r>
          <a:endParaRPr lang="en-US" sz="1400" kern="1200" dirty="0"/>
        </a:p>
      </dsp:txBody>
      <dsp:txXfrm>
        <a:off x="3103188" y="4486037"/>
        <a:ext cx="1163896" cy="744245"/>
      </dsp:txXfrm>
    </dsp:sp>
    <dsp:sp modelId="{460620CB-65FA-43E1-8874-B9DF4E25CC5B}">
      <dsp:nvSpPr>
        <dsp:cNvPr id="0" name=""/>
        <dsp:cNvSpPr/>
      </dsp:nvSpPr>
      <dsp:spPr>
        <a:xfrm>
          <a:off x="1184665" y="17008"/>
          <a:ext cx="4938422" cy="4938422"/>
        </a:xfrm>
        <a:prstGeom prst="circularArrow">
          <a:avLst>
            <a:gd name="adj1" fmla="val 2939"/>
            <a:gd name="adj2" fmla="val 179849"/>
            <a:gd name="adj3" fmla="val 6541856"/>
            <a:gd name="adj4" fmla="val 6274719"/>
            <a:gd name="adj5" fmla="val 3429"/>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BDC969-BE5F-4A17-8617-3A6D6C00BF75}">
      <dsp:nvSpPr>
        <dsp:cNvPr id="0" name=""/>
        <dsp:cNvSpPr/>
      </dsp:nvSpPr>
      <dsp:spPr>
        <a:xfrm>
          <a:off x="1563034" y="3945135"/>
          <a:ext cx="1271968" cy="74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PENANGGUNG JAWAB </a:t>
          </a:r>
          <a:endParaRPr lang="en-US" sz="1400" kern="1200" dirty="0"/>
        </a:p>
      </dsp:txBody>
      <dsp:txXfrm>
        <a:off x="1563034" y="3945135"/>
        <a:ext cx="1271968" cy="744245"/>
      </dsp:txXfrm>
    </dsp:sp>
    <dsp:sp modelId="{CC4E6722-A61E-45C5-84E1-1A60CAC6B814}">
      <dsp:nvSpPr>
        <dsp:cNvPr id="0" name=""/>
        <dsp:cNvSpPr/>
      </dsp:nvSpPr>
      <dsp:spPr>
        <a:xfrm>
          <a:off x="1215925" y="76960"/>
          <a:ext cx="4938422" cy="4938422"/>
        </a:xfrm>
        <a:prstGeom prst="circularArrow">
          <a:avLst>
            <a:gd name="adj1" fmla="val 2939"/>
            <a:gd name="adj2" fmla="val 179849"/>
            <a:gd name="adj3" fmla="val 9447252"/>
            <a:gd name="adj4" fmla="val 8565877"/>
            <a:gd name="adj5" fmla="val 342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74547E-6EAB-4D33-8CFA-25370FA8BAE5}">
      <dsp:nvSpPr>
        <dsp:cNvPr id="0" name=""/>
        <dsp:cNvSpPr/>
      </dsp:nvSpPr>
      <dsp:spPr>
        <a:xfrm>
          <a:off x="857042" y="2575521"/>
          <a:ext cx="1102458" cy="74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Times New Roman" panose="02020603050405020304" pitchFamily="18" charset="0"/>
              <a:cs typeface="Times New Roman" panose="02020603050405020304" pitchFamily="18" charset="0"/>
            </a:rPr>
            <a:t>RUBRIK PENILAIAN</a:t>
          </a:r>
          <a:endParaRPr lang="en-US" sz="1400" kern="1200" dirty="0"/>
        </a:p>
      </dsp:txBody>
      <dsp:txXfrm>
        <a:off x="857042" y="2575521"/>
        <a:ext cx="1102458" cy="744245"/>
      </dsp:txXfrm>
    </dsp:sp>
    <dsp:sp modelId="{C8058903-435B-40DF-830A-A83FF179D6DD}">
      <dsp:nvSpPr>
        <dsp:cNvPr id="0" name=""/>
        <dsp:cNvSpPr/>
      </dsp:nvSpPr>
      <dsp:spPr>
        <a:xfrm>
          <a:off x="1215925" y="76960"/>
          <a:ext cx="4938422" cy="4938422"/>
        </a:xfrm>
        <a:prstGeom prst="circularArrow">
          <a:avLst>
            <a:gd name="adj1" fmla="val 2939"/>
            <a:gd name="adj2" fmla="val 179849"/>
            <a:gd name="adj3" fmla="val 11809279"/>
            <a:gd name="adj4" fmla="val 10756358"/>
            <a:gd name="adj5" fmla="val 342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8D93E4-9E4B-4A09-AB13-2FAE7869CCE0}">
      <dsp:nvSpPr>
        <dsp:cNvPr id="0" name=""/>
        <dsp:cNvSpPr/>
      </dsp:nvSpPr>
      <dsp:spPr>
        <a:xfrm>
          <a:off x="959428" y="1018054"/>
          <a:ext cx="1446932" cy="74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d-ID" sz="1400" kern="1200" dirty="0">
              <a:latin typeface="Times New Roman" panose="02020603050405020304" pitchFamily="18" charset="0"/>
              <a:cs typeface="Times New Roman" panose="02020603050405020304" pitchFamily="18" charset="0"/>
            </a:rPr>
            <a:t>PEMBIAYA</a:t>
          </a:r>
          <a:r>
            <a:rPr lang="en-US" sz="1400" kern="1200" dirty="0">
              <a:latin typeface="Times New Roman" panose="02020603050405020304" pitchFamily="18" charset="0"/>
              <a:cs typeface="Times New Roman" panose="02020603050405020304" pitchFamily="18" charset="0"/>
            </a:rPr>
            <a:t>AN</a:t>
          </a:r>
          <a:r>
            <a:rPr lang="id-ID" sz="1400" kern="1200" dirty="0">
              <a:latin typeface="Times New Roman" panose="02020603050405020304" pitchFamily="18" charset="0"/>
              <a:cs typeface="Times New Roman" panose="02020603050405020304" pitchFamily="18" charset="0"/>
            </a:rPr>
            <a:t>N</a:t>
          </a:r>
          <a:endParaRPr lang="en-US" sz="1400" kern="1200" dirty="0"/>
        </a:p>
      </dsp:txBody>
      <dsp:txXfrm>
        <a:off x="959428" y="1018054"/>
        <a:ext cx="1446932" cy="744245"/>
      </dsp:txXfrm>
    </dsp:sp>
    <dsp:sp modelId="{A500D12C-D76B-4B01-B4AB-EA370F0DFD7C}">
      <dsp:nvSpPr>
        <dsp:cNvPr id="0" name=""/>
        <dsp:cNvSpPr/>
      </dsp:nvSpPr>
      <dsp:spPr>
        <a:xfrm>
          <a:off x="645792" y="545947"/>
          <a:ext cx="4938422" cy="4938422"/>
        </a:xfrm>
        <a:prstGeom prst="circularArrow">
          <a:avLst>
            <a:gd name="adj1" fmla="val 2939"/>
            <a:gd name="adj2" fmla="val 179849"/>
            <a:gd name="adj3" fmla="val 14678720"/>
            <a:gd name="adj4" fmla="val 14384783"/>
            <a:gd name="adj5" fmla="val 3429"/>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8108D-B15E-46F4-BFC3-B69C2AF9FD5C}">
      <dsp:nvSpPr>
        <dsp:cNvPr id="0" name=""/>
        <dsp:cNvSpPr/>
      </dsp:nvSpPr>
      <dsp:spPr>
        <a:xfrm>
          <a:off x="2152188" y="132714"/>
          <a:ext cx="1368295" cy="744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d-ID" sz="1400" i="1" kern="1200" dirty="0">
              <a:latin typeface="Times New Roman" panose="02020603050405020304" pitchFamily="18" charset="0"/>
              <a:cs typeface="Times New Roman" panose="02020603050405020304" pitchFamily="18" charset="0"/>
            </a:rPr>
            <a:t>MONITORING</a:t>
          </a:r>
          <a:r>
            <a:rPr lang="id-ID" sz="1400" kern="1200" dirty="0">
              <a:latin typeface="Times New Roman" panose="02020603050405020304" pitchFamily="18" charset="0"/>
              <a:cs typeface="Times New Roman" panose="02020603050405020304" pitchFamily="18" charset="0"/>
            </a:rPr>
            <a:t> DAN EVALUASI</a:t>
          </a:r>
          <a:endParaRPr lang="en-US" sz="1400" kern="1200" dirty="0"/>
        </a:p>
      </dsp:txBody>
      <dsp:txXfrm>
        <a:off x="2152188" y="132714"/>
        <a:ext cx="1368295" cy="744245"/>
      </dsp:txXfrm>
    </dsp:sp>
    <dsp:sp modelId="{39AF9DE8-0795-4CBE-9EF5-AB8BEF0086C2}">
      <dsp:nvSpPr>
        <dsp:cNvPr id="0" name=""/>
        <dsp:cNvSpPr/>
      </dsp:nvSpPr>
      <dsp:spPr>
        <a:xfrm>
          <a:off x="1969376" y="-5788"/>
          <a:ext cx="4938422" cy="4938422"/>
        </a:xfrm>
        <a:prstGeom prst="circularArrow">
          <a:avLst>
            <a:gd name="adj1" fmla="val 2939"/>
            <a:gd name="adj2" fmla="val 179849"/>
            <a:gd name="adj3" fmla="val 15078017"/>
            <a:gd name="adj4" fmla="val 14796159"/>
            <a:gd name="adj5" fmla="val 342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8153C-5D90-4A38-A25C-C1808325A390}">
      <dsp:nvSpPr>
        <dsp:cNvPr id="0" name=""/>
        <dsp:cNvSpPr/>
      </dsp:nvSpPr>
      <dsp:spPr>
        <a:xfrm>
          <a:off x="3968" y="1867021"/>
          <a:ext cx="2030015" cy="69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r" defTabSz="977900">
            <a:lnSpc>
              <a:spcPct val="90000"/>
            </a:lnSpc>
            <a:spcBef>
              <a:spcPct val="0"/>
            </a:spcBef>
            <a:spcAft>
              <a:spcPct val="35000"/>
            </a:spcAft>
            <a:buNone/>
          </a:pPr>
          <a:r>
            <a:rPr lang="en-US" sz="2200" kern="1200" dirty="0"/>
            <a:t>TANTANGAN EKSTERNAL </a:t>
          </a:r>
        </a:p>
      </dsp:txBody>
      <dsp:txXfrm>
        <a:off x="3968" y="1867021"/>
        <a:ext cx="2030015" cy="694237"/>
      </dsp:txXfrm>
    </dsp:sp>
    <dsp:sp modelId="{C6CD7FAF-7268-41B9-8518-8722AC1FB040}">
      <dsp:nvSpPr>
        <dsp:cNvPr id="0" name=""/>
        <dsp:cNvSpPr/>
      </dsp:nvSpPr>
      <dsp:spPr>
        <a:xfrm>
          <a:off x="2033984" y="738885"/>
          <a:ext cx="406003" cy="2950509"/>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0CAC64-31CD-452C-A61C-0C9E9A6504BF}">
      <dsp:nvSpPr>
        <dsp:cNvPr id="0" name=""/>
        <dsp:cNvSpPr/>
      </dsp:nvSpPr>
      <dsp:spPr>
        <a:xfrm>
          <a:off x="2602388" y="738885"/>
          <a:ext cx="5521642" cy="2950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MAKIN KRITISNYA MASYARAKAT TERHADAP PERGURUAN TINGGI</a:t>
          </a:r>
        </a:p>
        <a:p>
          <a:pPr marL="114300" lvl="1" indent="-114300" algn="l" defTabSz="622300">
            <a:lnSpc>
              <a:spcPct val="90000"/>
            </a:lnSpc>
            <a:spcBef>
              <a:spcPct val="0"/>
            </a:spcBef>
            <a:spcAft>
              <a:spcPct val="15000"/>
            </a:spcAft>
            <a:buChar char="•"/>
          </a:pPr>
          <a:r>
            <a:rPr lang="en-US" sz="1400" kern="1200" dirty="0">
              <a:solidFill>
                <a:schemeClr val="tx1"/>
              </a:solidFill>
            </a:rPr>
            <a:t>PENINGKATAN JUMLAH PERGURUAN TINGGI</a:t>
          </a:r>
        </a:p>
        <a:p>
          <a:pPr marL="114300" lvl="1" indent="-114300" algn="l" defTabSz="622300">
            <a:lnSpc>
              <a:spcPct val="90000"/>
            </a:lnSpc>
            <a:spcBef>
              <a:spcPct val="0"/>
            </a:spcBef>
            <a:spcAft>
              <a:spcPct val="15000"/>
            </a:spcAft>
            <a:buChar char="•"/>
          </a:pPr>
          <a:r>
            <a:rPr lang="en-US" sz="1400" kern="1200" dirty="0">
              <a:solidFill>
                <a:schemeClr val="tx1"/>
              </a:solidFill>
            </a:rPr>
            <a:t>KESENJANGAN ANTARA BIAYA PENDIDIKAN DENGAN PROPORSI KEMAMPUAN EKONOMI KELUARGA</a:t>
          </a:r>
        </a:p>
        <a:p>
          <a:pPr marL="114300" lvl="1" indent="-114300" algn="l" defTabSz="622300">
            <a:lnSpc>
              <a:spcPct val="90000"/>
            </a:lnSpc>
            <a:spcBef>
              <a:spcPct val="0"/>
            </a:spcBef>
            <a:spcAft>
              <a:spcPct val="15000"/>
            </a:spcAft>
            <a:buChar char="•"/>
          </a:pPr>
          <a:r>
            <a:rPr lang="en-US" sz="1400" kern="1200" dirty="0">
              <a:solidFill>
                <a:schemeClr val="tx1"/>
              </a:solidFill>
            </a:rPr>
            <a:t>REVOLUSI BESAR DI BIDANG TEKNOLOGI YANG BERDAMPAK PADA SISTEM PENGAJARAN DAN PROSES BELAJAR MAHASISWA </a:t>
          </a:r>
        </a:p>
        <a:p>
          <a:pPr marL="114300" lvl="1" indent="-114300" algn="l" defTabSz="622300">
            <a:lnSpc>
              <a:spcPct val="90000"/>
            </a:lnSpc>
            <a:spcBef>
              <a:spcPct val="0"/>
            </a:spcBef>
            <a:spcAft>
              <a:spcPct val="15000"/>
            </a:spcAft>
            <a:buChar char="•"/>
          </a:pPr>
          <a:r>
            <a:rPr lang="en-US" sz="1400" kern="1200" dirty="0">
              <a:solidFill>
                <a:schemeClr val="tx1"/>
              </a:solidFill>
            </a:rPr>
            <a:t>SEKTOR PENCETAK LABA TELAH MEMASUKI PASAR PENDIDIKAN TINGGI</a:t>
          </a:r>
        </a:p>
        <a:p>
          <a:pPr marL="114300" lvl="1" indent="-114300" algn="l" defTabSz="622300">
            <a:lnSpc>
              <a:spcPct val="90000"/>
            </a:lnSpc>
            <a:spcBef>
              <a:spcPct val="0"/>
            </a:spcBef>
            <a:spcAft>
              <a:spcPct val="15000"/>
            </a:spcAft>
            <a:buChar char="•"/>
          </a:pPr>
          <a:r>
            <a:rPr lang="en-US" sz="1400" kern="1200" dirty="0">
              <a:solidFill>
                <a:schemeClr val="tx1"/>
              </a:solidFill>
            </a:rPr>
            <a:t>DUKUNGAN POLITIK DAN KEUANGAN TERHADAP PENDIDIKAN TINGGI MAKIN BERKURANG</a:t>
          </a:r>
        </a:p>
        <a:p>
          <a:pPr marL="114300" lvl="1" indent="-114300" algn="l" defTabSz="622300">
            <a:lnSpc>
              <a:spcPct val="90000"/>
            </a:lnSpc>
            <a:spcBef>
              <a:spcPct val="0"/>
            </a:spcBef>
            <a:spcAft>
              <a:spcPct val="15000"/>
            </a:spcAft>
            <a:buChar char="•"/>
          </a:pPr>
          <a:r>
            <a:rPr lang="en-US" sz="1400" kern="1200" dirty="0">
              <a:solidFill>
                <a:schemeClr val="tx1"/>
              </a:solidFill>
            </a:rPr>
            <a:t>PERGURUAN TINGGI ASING YANG MULAI BEREKSPANSI KE INDONESIA</a:t>
          </a:r>
        </a:p>
      </dsp:txBody>
      <dsp:txXfrm>
        <a:off x="2602388" y="738885"/>
        <a:ext cx="5521642" cy="2950509"/>
      </dsp:txXfrm>
    </dsp:sp>
    <dsp:sp modelId="{8DFCAB56-3A3A-467D-8C87-261342725ED6}">
      <dsp:nvSpPr>
        <dsp:cNvPr id="0" name=""/>
        <dsp:cNvSpPr/>
      </dsp:nvSpPr>
      <dsp:spPr>
        <a:xfrm>
          <a:off x="88149" y="3991875"/>
          <a:ext cx="2030015" cy="69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55880" rIns="156464" bIns="55880" numCol="1" spcCol="1270" anchor="ctr" anchorCtr="0">
          <a:noAutofit/>
        </a:bodyPr>
        <a:lstStyle/>
        <a:p>
          <a:pPr marL="0" lvl="0" indent="0" algn="ctr" defTabSz="977900">
            <a:lnSpc>
              <a:spcPct val="90000"/>
            </a:lnSpc>
            <a:spcBef>
              <a:spcPct val="0"/>
            </a:spcBef>
            <a:spcAft>
              <a:spcPct val="35000"/>
            </a:spcAft>
            <a:buNone/>
          </a:pPr>
          <a:r>
            <a:rPr lang="en-US" sz="2200" kern="1200" dirty="0"/>
            <a:t>TANTANGAN INTERNAL</a:t>
          </a:r>
        </a:p>
      </dsp:txBody>
      <dsp:txXfrm>
        <a:off x="88149" y="3991875"/>
        <a:ext cx="2030015" cy="694237"/>
      </dsp:txXfrm>
    </dsp:sp>
    <dsp:sp modelId="{F60998F0-E69E-4723-8CC2-378B6B68BB17}">
      <dsp:nvSpPr>
        <dsp:cNvPr id="0" name=""/>
        <dsp:cNvSpPr/>
      </dsp:nvSpPr>
      <dsp:spPr>
        <a:xfrm>
          <a:off x="2000899" y="3989821"/>
          <a:ext cx="406003" cy="911186"/>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530B6D-93C6-49AD-A86A-0C80690944C9}">
      <dsp:nvSpPr>
        <dsp:cNvPr id="0" name=""/>
        <dsp:cNvSpPr/>
      </dsp:nvSpPr>
      <dsp:spPr>
        <a:xfrm>
          <a:off x="2606357" y="4093059"/>
          <a:ext cx="5521642" cy="9111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PENINGKATAN KUALITAS KOMPETENSI LULUSAN (BAIK </a:t>
          </a:r>
          <a:r>
            <a:rPr lang="en-US" sz="1400" i="1" kern="1200" dirty="0">
              <a:solidFill>
                <a:schemeClr val="tx1"/>
              </a:solidFill>
            </a:rPr>
            <a:t>HARD SKILL</a:t>
          </a:r>
          <a:r>
            <a:rPr lang="en-US" sz="1400" kern="1200" dirty="0">
              <a:solidFill>
                <a:schemeClr val="tx1"/>
              </a:solidFill>
            </a:rPr>
            <a:t>S MAUPUN </a:t>
          </a:r>
          <a:r>
            <a:rPr lang="en-US" sz="1400" i="1" kern="1200" dirty="0">
              <a:solidFill>
                <a:schemeClr val="tx1"/>
              </a:solidFill>
            </a:rPr>
            <a:t>SOFT SKILLS</a:t>
          </a:r>
          <a:r>
            <a:rPr lang="en-US" sz="1400" kern="1200" dirty="0">
              <a:solidFill>
                <a:schemeClr val="tx1"/>
              </a:solidFill>
            </a:rPr>
            <a:t>)</a:t>
          </a:r>
        </a:p>
        <a:p>
          <a:pPr marL="114300" lvl="1" indent="-114300" algn="l" defTabSz="622300">
            <a:lnSpc>
              <a:spcPct val="90000"/>
            </a:lnSpc>
            <a:spcBef>
              <a:spcPct val="0"/>
            </a:spcBef>
            <a:spcAft>
              <a:spcPct val="15000"/>
            </a:spcAft>
            <a:buChar char="•"/>
          </a:pPr>
          <a:r>
            <a:rPr lang="en-US" sz="1400" kern="1200" dirty="0">
              <a:solidFill>
                <a:schemeClr val="tx1"/>
              </a:solidFill>
            </a:rPr>
            <a:t>PENINGKATAN SUASANA AKADEMIK</a:t>
          </a:r>
        </a:p>
        <a:p>
          <a:pPr marL="114300" lvl="1" indent="-114300" algn="l" defTabSz="622300">
            <a:lnSpc>
              <a:spcPct val="90000"/>
            </a:lnSpc>
            <a:spcBef>
              <a:spcPct val="0"/>
            </a:spcBef>
            <a:spcAft>
              <a:spcPct val="15000"/>
            </a:spcAft>
            <a:buChar char="•"/>
          </a:pPr>
          <a:r>
            <a:rPr lang="en-US" sz="1400" kern="1200" dirty="0">
              <a:solidFill>
                <a:schemeClr val="tx1"/>
              </a:solidFill>
            </a:rPr>
            <a:t>SERTA PENINGKATAN SARANA DAN PRASARANA </a:t>
          </a:r>
        </a:p>
      </dsp:txBody>
      <dsp:txXfrm>
        <a:off x="2606357" y="4093059"/>
        <a:ext cx="5521642" cy="9111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3F7E4-579F-4DB5-9F2D-79B205676444}">
      <dsp:nvSpPr>
        <dsp:cNvPr id="0" name=""/>
        <dsp:cNvSpPr/>
      </dsp:nvSpPr>
      <dsp:spPr>
        <a:xfrm>
          <a:off x="233141" y="2303"/>
          <a:ext cx="2855821" cy="142791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PERTUKARAN  MAHASISWA  DI  PROGRAM  STUDI  LAIN  YANG  BERBEDA  DALAM  SATU PERGURUAN  TINGGI</a:t>
          </a:r>
          <a:r>
            <a:rPr lang="en-US" sz="1600" kern="1200" dirty="0"/>
            <a:t>.</a:t>
          </a:r>
        </a:p>
      </dsp:txBody>
      <dsp:txXfrm>
        <a:off x="274963" y="44125"/>
        <a:ext cx="2772177" cy="1344266"/>
      </dsp:txXfrm>
    </dsp:sp>
    <dsp:sp modelId="{DD1A270B-E244-4DD6-BB92-B3C9E806075C}">
      <dsp:nvSpPr>
        <dsp:cNvPr id="0" name=""/>
        <dsp:cNvSpPr/>
      </dsp:nvSpPr>
      <dsp:spPr>
        <a:xfrm>
          <a:off x="233141" y="1644400"/>
          <a:ext cx="2855821" cy="142791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PERTUKARAN  MAHASISWA DI PROGRAM STUDI LUAR PERGURUAN TINGGI DALAM WILAYAH INDONESIA</a:t>
          </a:r>
        </a:p>
      </dsp:txBody>
      <dsp:txXfrm>
        <a:off x="274963" y="1686222"/>
        <a:ext cx="2772177" cy="1344266"/>
      </dsp:txXfrm>
    </dsp:sp>
    <dsp:sp modelId="{9148BE6F-FD27-48AD-89EC-8B58E13ADBB2}">
      <dsp:nvSpPr>
        <dsp:cNvPr id="0" name=""/>
        <dsp:cNvSpPr/>
      </dsp:nvSpPr>
      <dsp:spPr>
        <a:xfrm rot="19457599">
          <a:off x="2956736" y="1920585"/>
          <a:ext cx="1406782" cy="54492"/>
        </a:xfrm>
        <a:custGeom>
          <a:avLst/>
          <a:gdLst/>
          <a:ahLst/>
          <a:cxnLst/>
          <a:rect l="0" t="0" r="0" b="0"/>
          <a:pathLst>
            <a:path>
              <a:moveTo>
                <a:pt x="0" y="27246"/>
              </a:moveTo>
              <a:lnTo>
                <a:pt x="1406782" y="2724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4958" y="1912662"/>
        <a:ext cx="70339" cy="70339"/>
      </dsp:txXfrm>
    </dsp:sp>
    <dsp:sp modelId="{14DD8B49-64F8-4669-A2C1-C0512E38D4EE}">
      <dsp:nvSpPr>
        <dsp:cNvPr id="0" name=""/>
        <dsp:cNvSpPr/>
      </dsp:nvSpPr>
      <dsp:spPr>
        <a:xfrm>
          <a:off x="4231292" y="823351"/>
          <a:ext cx="2855821" cy="142791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PERTUKARAN  MAHASISWA  DALAM  PROGRAM  STUDI  YANG SAMA DALAM WILAYAH INDONESIA </a:t>
          </a:r>
        </a:p>
      </dsp:txBody>
      <dsp:txXfrm>
        <a:off x="4273114" y="865173"/>
        <a:ext cx="2772177" cy="1344266"/>
      </dsp:txXfrm>
    </dsp:sp>
    <dsp:sp modelId="{6D4B76FB-2DC6-4C46-A8B5-BD08590DA52B}">
      <dsp:nvSpPr>
        <dsp:cNvPr id="0" name=""/>
        <dsp:cNvSpPr/>
      </dsp:nvSpPr>
      <dsp:spPr>
        <a:xfrm rot="2142401">
          <a:off x="2956736" y="2741634"/>
          <a:ext cx="1406782" cy="54492"/>
        </a:xfrm>
        <a:custGeom>
          <a:avLst/>
          <a:gdLst/>
          <a:ahLst/>
          <a:cxnLst/>
          <a:rect l="0" t="0" r="0" b="0"/>
          <a:pathLst>
            <a:path>
              <a:moveTo>
                <a:pt x="0" y="27246"/>
              </a:moveTo>
              <a:lnTo>
                <a:pt x="1406782" y="2724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4958" y="2733710"/>
        <a:ext cx="70339" cy="70339"/>
      </dsp:txXfrm>
    </dsp:sp>
    <dsp:sp modelId="{F06B3483-9826-4E54-A6D6-728C301265BD}">
      <dsp:nvSpPr>
        <dsp:cNvPr id="0" name=""/>
        <dsp:cNvSpPr/>
      </dsp:nvSpPr>
      <dsp:spPr>
        <a:xfrm>
          <a:off x="4231292" y="2465449"/>
          <a:ext cx="2855821" cy="142791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PERTUKARAN  MAHASISWA ANTAR PROGRAM STUDI YANG BERBEDA PADA PERGURUAN TINGGI LAIN DALAM WILAYAH INDONESIA</a:t>
          </a:r>
        </a:p>
      </dsp:txBody>
      <dsp:txXfrm>
        <a:off x="4273114" y="2507271"/>
        <a:ext cx="2772177" cy="1344266"/>
      </dsp:txXfrm>
    </dsp:sp>
    <dsp:sp modelId="{841B6FE6-2AC4-4A32-A0DD-AFD978145750}">
      <dsp:nvSpPr>
        <dsp:cNvPr id="0" name=""/>
        <dsp:cNvSpPr/>
      </dsp:nvSpPr>
      <dsp:spPr>
        <a:xfrm>
          <a:off x="233141" y="3286498"/>
          <a:ext cx="2855821" cy="142791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PERTUKARAN MAHASISWA DI PERGURUAN TINGGI DI LUAR NEGERI</a:t>
          </a:r>
        </a:p>
      </dsp:txBody>
      <dsp:txXfrm>
        <a:off x="274963" y="3328320"/>
        <a:ext cx="2772177" cy="13442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63DA48-2FCA-4EBE-B57F-15DF90261ACF}">
      <dsp:nvSpPr>
        <dsp:cNvPr id="0" name=""/>
        <dsp:cNvSpPr/>
      </dsp:nvSpPr>
      <dsp:spPr>
        <a:xfrm>
          <a:off x="0" y="260102"/>
          <a:ext cx="7024914" cy="15525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solidFill>
                <a:schemeClr val="tx1"/>
              </a:solidFill>
            </a:rPr>
            <a:t>PERSYARATAN MAHASISWA</a:t>
          </a:r>
        </a:p>
      </dsp:txBody>
      <dsp:txXfrm>
        <a:off x="75787" y="335889"/>
        <a:ext cx="6873340" cy="1400936"/>
      </dsp:txXfrm>
    </dsp:sp>
    <dsp:sp modelId="{4059F7BA-CDFD-4C8D-B744-937707004853}">
      <dsp:nvSpPr>
        <dsp:cNvPr id="0" name=""/>
        <dsp:cNvSpPr/>
      </dsp:nvSpPr>
      <dsp:spPr>
        <a:xfrm>
          <a:off x="0" y="2004077"/>
          <a:ext cx="7024914" cy="1749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04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PERSYARATAN UMUM</a:t>
          </a:r>
        </a:p>
        <a:p>
          <a:pPr marL="228600" lvl="1" indent="-228600" algn="l" defTabSz="889000">
            <a:lnSpc>
              <a:spcPct val="90000"/>
            </a:lnSpc>
            <a:spcBef>
              <a:spcPct val="0"/>
            </a:spcBef>
            <a:spcAft>
              <a:spcPct val="20000"/>
            </a:spcAft>
            <a:buChar char="•"/>
          </a:pPr>
          <a:r>
            <a:rPr lang="en-US" sz="2000" kern="1200" dirty="0"/>
            <a:t>PERSYARATAN  KHUSUS  UNTUK  PROGRAM  PERTUKARAN  MAHASISWA  LUAR  PERGURUAN TINGGI DI WILAYAH INDONESIA</a:t>
          </a:r>
        </a:p>
        <a:p>
          <a:pPr marL="228600" lvl="1" indent="-228600" algn="l" defTabSz="889000">
            <a:lnSpc>
              <a:spcPct val="90000"/>
            </a:lnSpc>
            <a:spcBef>
              <a:spcPct val="0"/>
            </a:spcBef>
            <a:spcAft>
              <a:spcPct val="20000"/>
            </a:spcAft>
            <a:buChar char="•"/>
          </a:pPr>
          <a:r>
            <a:rPr lang="en-US" sz="2000" kern="1200" dirty="0"/>
            <a:t>PERSYARATAN KHUSUS UNTUK PROGRAM PERTUKARAN MAHASISWA LUAR NEGERI</a:t>
          </a:r>
        </a:p>
      </dsp:txBody>
      <dsp:txXfrm>
        <a:off x="0" y="2004077"/>
        <a:ext cx="7024914" cy="1749150"/>
      </dsp:txXfrm>
    </dsp:sp>
    <dsp:sp modelId="{7A04A70E-65F0-4419-9382-D8D9E185657D}">
      <dsp:nvSpPr>
        <dsp:cNvPr id="0" name=""/>
        <dsp:cNvSpPr/>
      </dsp:nvSpPr>
      <dsp:spPr>
        <a:xfrm>
          <a:off x="0" y="3858983"/>
          <a:ext cx="7024914" cy="155968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PERSYARATAN DOSEN PEMBIMBING</a:t>
          </a:r>
        </a:p>
      </dsp:txBody>
      <dsp:txXfrm>
        <a:off x="76137" y="3935120"/>
        <a:ext cx="6872640" cy="14074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52367-356B-4520-B6CC-2AFF455D9DB0}">
      <dsp:nvSpPr>
        <dsp:cNvPr id="0" name=""/>
        <dsp:cNvSpPr/>
      </dsp:nvSpPr>
      <dsp:spPr>
        <a:xfrm>
          <a:off x="0" y="0"/>
          <a:ext cx="6699068" cy="147973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b="1" kern="1200" dirty="0"/>
            <a:t>MEMBERI KESEMPATAN MAHASISWA YANG MEMILIKI MINAT BERWIRAUSAHA UNTUK MENGEMBANGKAN USAHANYA LEBIH DINI DAN TERBIMBING</a:t>
          </a:r>
          <a:endParaRPr lang="en-US" sz="1800" b="1" kern="1200" dirty="0"/>
        </a:p>
      </dsp:txBody>
      <dsp:txXfrm>
        <a:off x="43340" y="43340"/>
        <a:ext cx="5102322" cy="1393051"/>
      </dsp:txXfrm>
    </dsp:sp>
    <dsp:sp modelId="{52505105-C73A-480C-8772-78463F4E887F}">
      <dsp:nvSpPr>
        <dsp:cNvPr id="0" name=""/>
        <dsp:cNvSpPr/>
      </dsp:nvSpPr>
      <dsp:spPr>
        <a:xfrm>
          <a:off x="591094" y="1726352"/>
          <a:ext cx="6699068" cy="147973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b="1" kern="1200"/>
            <a:t>MENCIPTAKAN WIRAUSAHA BARU PENCIPTA LAPANGAN KERJA DAN CALON PENGUSAHA SUKSES MASA DEPAN DARI KALANGAN PERGURUAN TINGGI</a:t>
          </a:r>
          <a:endParaRPr lang="en-US" sz="1800" b="1" kern="1200" dirty="0"/>
        </a:p>
      </dsp:txBody>
      <dsp:txXfrm>
        <a:off x="634434" y="1769692"/>
        <a:ext cx="5059468" cy="1393051"/>
      </dsp:txXfrm>
    </dsp:sp>
    <dsp:sp modelId="{2D202433-FBB1-4EEE-8247-D0F9B72F71EA}">
      <dsp:nvSpPr>
        <dsp:cNvPr id="0" name=""/>
        <dsp:cNvSpPr/>
      </dsp:nvSpPr>
      <dsp:spPr>
        <a:xfrm>
          <a:off x="1182188" y="3452705"/>
          <a:ext cx="6699068" cy="147973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d-ID" sz="1800" b="1" kern="1200"/>
            <a:t>MENANGANI PERMASALAHAN PENGANGGURAN YANG MENGHASILKAN PENGANGGURAN INTELEKTUAL DARI KALANGAN SARJANA </a:t>
          </a:r>
          <a:endParaRPr lang="en-US" sz="1800" b="1" kern="1200" dirty="0"/>
        </a:p>
      </dsp:txBody>
      <dsp:txXfrm>
        <a:off x="1225528" y="3496045"/>
        <a:ext cx="5059468" cy="1393051"/>
      </dsp:txXfrm>
    </dsp:sp>
    <dsp:sp modelId="{E6A0539D-8F4B-4EF5-8B7B-8F4C474F5914}">
      <dsp:nvSpPr>
        <dsp:cNvPr id="0" name=""/>
        <dsp:cNvSpPr/>
      </dsp:nvSpPr>
      <dsp:spPr>
        <a:xfrm>
          <a:off x="5737243" y="1122129"/>
          <a:ext cx="961825" cy="96182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953654" y="1122129"/>
        <a:ext cx="529003" cy="723773"/>
      </dsp:txXfrm>
    </dsp:sp>
    <dsp:sp modelId="{AB8683F2-DB4D-4840-A214-B3B034836894}">
      <dsp:nvSpPr>
        <dsp:cNvPr id="0" name=""/>
        <dsp:cNvSpPr/>
      </dsp:nvSpPr>
      <dsp:spPr>
        <a:xfrm>
          <a:off x="6328337" y="2838617"/>
          <a:ext cx="961825" cy="96182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544748" y="2838617"/>
        <a:ext cx="529003" cy="7237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448255-3AA3-4D4E-ACDC-8D27FADC1AC5}">
      <dsp:nvSpPr>
        <dsp:cNvPr id="0" name=""/>
        <dsp:cNvSpPr/>
      </dsp:nvSpPr>
      <dsp:spPr>
        <a:xfrm>
          <a:off x="5238161" y="1261888"/>
          <a:ext cx="3119903" cy="311985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6F5E61-DEF8-4727-B739-09B26242DDC5}">
      <dsp:nvSpPr>
        <dsp:cNvPr id="0" name=""/>
        <dsp:cNvSpPr/>
      </dsp:nvSpPr>
      <dsp:spPr>
        <a:xfrm>
          <a:off x="5315299" y="1423229"/>
          <a:ext cx="2911309" cy="2911831"/>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d-ID" sz="2000" b="1" kern="1200" dirty="0"/>
            <a:t>PELAKSANAAN KEGIATAN USAHA (</a:t>
          </a:r>
          <a:r>
            <a:rPr lang="id-ID" sz="2000" b="1" i="1" kern="1200" dirty="0"/>
            <a:t>OUT CLASS</a:t>
          </a:r>
          <a:r>
            <a:rPr lang="id-ID" sz="2000" b="1" kern="1200" dirty="0"/>
            <a:t>)</a:t>
          </a:r>
          <a:endParaRPr lang="en-US" sz="2000" b="1" kern="1200" dirty="0"/>
        </a:p>
      </dsp:txBody>
      <dsp:txXfrm>
        <a:off x="5731794" y="1839283"/>
        <a:ext cx="2079704" cy="2079723"/>
      </dsp:txXfrm>
    </dsp:sp>
    <dsp:sp modelId="{7D507C04-7317-4E4A-B8E3-91882D14636A}">
      <dsp:nvSpPr>
        <dsp:cNvPr id="0" name=""/>
        <dsp:cNvSpPr/>
      </dsp:nvSpPr>
      <dsp:spPr>
        <a:xfrm rot="2700000">
          <a:off x="1500880" y="904721"/>
          <a:ext cx="3712034" cy="3712034"/>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4DAEC-742D-4BD3-B345-F28133321886}">
      <dsp:nvSpPr>
        <dsp:cNvPr id="0" name=""/>
        <dsp:cNvSpPr/>
      </dsp:nvSpPr>
      <dsp:spPr>
        <a:xfrm>
          <a:off x="1756202" y="1305096"/>
          <a:ext cx="3201392" cy="2911831"/>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id-ID" sz="2000" b="1" kern="1200" dirty="0"/>
            <a:t>PEMBELAJARAN/</a:t>
          </a:r>
          <a:endParaRPr lang="en-US" sz="2000" b="1" kern="1200" dirty="0"/>
        </a:p>
        <a:p>
          <a:pPr marL="0" lvl="0" indent="0" algn="ctr" defTabSz="889000">
            <a:lnSpc>
              <a:spcPct val="90000"/>
            </a:lnSpc>
            <a:spcBef>
              <a:spcPct val="0"/>
            </a:spcBef>
            <a:spcAft>
              <a:spcPct val="35000"/>
            </a:spcAft>
            <a:buNone/>
          </a:pPr>
          <a:r>
            <a:rPr lang="id-ID" sz="2000" b="1" kern="1200" dirty="0"/>
            <a:t>PELATIHAN/</a:t>
          </a:r>
          <a:endParaRPr lang="en-US" sz="2000" b="1" kern="1200" dirty="0"/>
        </a:p>
        <a:p>
          <a:pPr marL="0" lvl="0" indent="0" algn="ctr" defTabSz="889000">
            <a:lnSpc>
              <a:spcPct val="90000"/>
            </a:lnSpc>
            <a:spcBef>
              <a:spcPct val="0"/>
            </a:spcBef>
            <a:spcAft>
              <a:spcPct val="35000"/>
            </a:spcAft>
            <a:buNone/>
          </a:pPr>
          <a:r>
            <a:rPr lang="id-ID" sz="2000" b="1" kern="1200" dirty="0"/>
            <a:t>WORKSHOP PERENCANAAN KEGIATAN USAHA (</a:t>
          </a:r>
          <a:r>
            <a:rPr lang="id-ID" sz="2000" b="1" i="1" kern="1200" dirty="0"/>
            <a:t>IN CLASS</a:t>
          </a:r>
          <a:r>
            <a:rPr lang="id-ID" sz="2000" b="1" kern="1200" dirty="0"/>
            <a:t>)</a:t>
          </a:r>
          <a:endParaRPr lang="en-US" sz="2000" b="1" kern="1200" dirty="0"/>
        </a:p>
      </dsp:txBody>
      <dsp:txXfrm>
        <a:off x="2213434" y="1721150"/>
        <a:ext cx="2286926" cy="207972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8/3/2020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dirty="0"/>
          </a:p>
        </p:txBody>
      </p:sp>
    </p:spTree>
    <p:extLst>
      <p:ext uri="{BB962C8B-B14F-4D97-AF65-F5344CB8AC3E}">
        <p14:creationId xmlns:p14="http://schemas.microsoft.com/office/powerpoint/2010/main" val="319182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8</a:t>
            </a:fld>
            <a:endParaRPr lang="en-US"/>
          </a:p>
        </p:txBody>
      </p:sp>
    </p:spTree>
    <p:extLst>
      <p:ext uri="{BB962C8B-B14F-4D97-AF65-F5344CB8AC3E}">
        <p14:creationId xmlns:p14="http://schemas.microsoft.com/office/powerpoint/2010/main" val="4183991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0BD6D-1BCC-4A91-94E8-ABBE7DE3D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152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0BD6D-1BCC-4A91-94E8-ABBE7DE3D4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134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Images &amp; Contents Layout">
    <p:bg>
      <p:bgPr>
        <a:solidFill>
          <a:schemeClr val="bg1"/>
        </a:solidFill>
        <a:effectLst/>
      </p:bgPr>
    </p:bg>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85275921-1E6D-41E3-AE7C-68DF859FCC4C}"/>
              </a:ext>
            </a:extLst>
          </p:cNvPr>
          <p:cNvSpPr/>
          <p:nvPr userDrawn="1"/>
        </p:nvSpPr>
        <p:spPr>
          <a:xfrm>
            <a:off x="9739306" y="5780910"/>
            <a:ext cx="4218052" cy="427271"/>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5">
            <a:extLst>
              <a:ext uri="{FF2B5EF4-FFF2-40B4-BE49-F238E27FC236}">
                <a16:creationId xmlns:a16="http://schemas.microsoft.com/office/drawing/2014/main" id="{350E66A9-91F6-4830-BB65-EEFDC3747239}"/>
              </a:ext>
            </a:extLst>
          </p:cNvPr>
          <p:cNvGrpSpPr/>
          <p:nvPr userDrawn="1"/>
        </p:nvGrpSpPr>
        <p:grpSpPr>
          <a:xfrm>
            <a:off x="9150364" y="1155759"/>
            <a:ext cx="3041636" cy="4780454"/>
            <a:chOff x="9508727" y="2147107"/>
            <a:chExt cx="2683273" cy="4217224"/>
          </a:xfrm>
        </p:grpSpPr>
        <p:sp>
          <p:nvSpPr>
            <p:cNvPr id="7" name="Freeform: Shape 6">
              <a:extLst>
                <a:ext uri="{FF2B5EF4-FFF2-40B4-BE49-F238E27FC236}">
                  <a16:creationId xmlns:a16="http://schemas.microsoft.com/office/drawing/2014/main" id="{8ADD02B9-705C-441F-9F44-3A4D8B0AB274}"/>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a:p>
          </p:txBody>
        </p:sp>
        <p:sp>
          <p:nvSpPr>
            <p:cNvPr id="8" name="Freeform: Shape 7">
              <a:extLst>
                <a:ext uri="{FF2B5EF4-FFF2-40B4-BE49-F238E27FC236}">
                  <a16:creationId xmlns:a16="http://schemas.microsoft.com/office/drawing/2014/main" id="{BACEADF0-90D1-4EAC-B084-BE76E2D565F3}"/>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dirty="0"/>
            </a:p>
          </p:txBody>
        </p:sp>
        <p:sp>
          <p:nvSpPr>
            <p:cNvPr id="9" name="Freeform: Shape 8">
              <a:extLst>
                <a:ext uri="{FF2B5EF4-FFF2-40B4-BE49-F238E27FC236}">
                  <a16:creationId xmlns:a16="http://schemas.microsoft.com/office/drawing/2014/main" id="{75AE0FA7-651F-41D3-A466-576DBE74B37E}"/>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10" name="Freeform: Shape 9">
              <a:extLst>
                <a:ext uri="{FF2B5EF4-FFF2-40B4-BE49-F238E27FC236}">
                  <a16:creationId xmlns:a16="http://schemas.microsoft.com/office/drawing/2014/main" id="{BD45F040-58F7-4D83-BE71-78840F67DC02}"/>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dirty="0"/>
            </a:p>
          </p:txBody>
        </p:sp>
        <p:sp>
          <p:nvSpPr>
            <p:cNvPr id="11" name="Freeform: Shape 10">
              <a:extLst>
                <a:ext uri="{FF2B5EF4-FFF2-40B4-BE49-F238E27FC236}">
                  <a16:creationId xmlns:a16="http://schemas.microsoft.com/office/drawing/2014/main" id="{B3B96364-EF52-4F95-B366-3127C9E144B8}"/>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2F4AC49B-8C7E-42FB-AF72-D459407EEC11}"/>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E53137A-5EA9-4BF0-9F47-B5EBB3CFD976}"/>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id="{833627FF-A6E8-40CC-AEAD-CBFFCE91FF03}"/>
              </a:ext>
            </a:extLst>
          </p:cNvPr>
          <p:cNvSpPr>
            <a:spLocks noGrp="1"/>
          </p:cNvSpPr>
          <p:nvPr>
            <p:ph type="pic" idx="10" hasCustomPrompt="1"/>
          </p:nvPr>
        </p:nvSpPr>
        <p:spPr>
          <a:xfrm>
            <a:off x="9268081" y="1292594"/>
            <a:ext cx="2923920" cy="3378994"/>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354122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55128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90" r:id="rId9"/>
    <p:sldLayoutId id="2147483682" r:id="rId10"/>
    <p:sldLayoutId id="2147483683" r:id="rId11"/>
    <p:sldLayoutId id="2147483684" r:id="rId12"/>
    <p:sldLayoutId id="2147483685" r:id="rId13"/>
    <p:sldLayoutId id="2147483686" r:id="rId14"/>
    <p:sldLayoutId id="2147483689" r:id="rId15"/>
    <p:sldLayoutId id="2147483687" r:id="rId16"/>
    <p:sldLayoutId id="2147483688" r:id="rId17"/>
    <p:sldLayoutId id="2147483671" r:id="rId18"/>
    <p:sldLayoutId id="2147483672"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jpeg"/><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7.xml"/><Relationship Id="rId7" Type="http://schemas.openxmlformats.org/officeDocument/2006/relationships/image" Target="../media/image13.jpeg"/><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1.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7.jpeg"/><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40.jpeg"/><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6.jpeg"/><Relationship Id="rId7" Type="http://schemas.openxmlformats.org/officeDocument/2006/relationships/image" Target="../media/image48.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7.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8461B7E-C552-4A98-9CE2-0E5D8307C13B}"/>
              </a:ext>
            </a:extLst>
          </p:cNvPr>
          <p:cNvGrpSpPr/>
          <p:nvPr/>
        </p:nvGrpSpPr>
        <p:grpSpPr>
          <a:xfrm>
            <a:off x="3658177" y="663677"/>
            <a:ext cx="4848760" cy="4426128"/>
            <a:chOff x="3658177" y="559597"/>
            <a:chExt cx="4848760" cy="4530208"/>
          </a:xfrm>
        </p:grpSpPr>
        <p:sp>
          <p:nvSpPr>
            <p:cNvPr id="3" name="Graphic 15">
              <a:extLst>
                <a:ext uri="{FF2B5EF4-FFF2-40B4-BE49-F238E27FC236}">
                  <a16:creationId xmlns:a16="http://schemas.microsoft.com/office/drawing/2014/main" id="{3097207F-F5AC-4D90-8147-EC0343F49E51}"/>
                </a:ext>
              </a:extLst>
            </p:cNvPr>
            <p:cNvSpPr/>
            <p:nvPr/>
          </p:nvSpPr>
          <p:spPr>
            <a:xfrm>
              <a:off x="3658177" y="559597"/>
              <a:ext cx="4848760" cy="4530208"/>
            </a:xfrm>
            <a:custGeom>
              <a:avLst/>
              <a:gdLst>
                <a:gd name="connsiteX0" fmla="*/ 2451084 w 4848760"/>
                <a:gd name="connsiteY0" fmla="*/ 0 h 4530208"/>
                <a:gd name="connsiteX1" fmla="*/ 2454872 w 4848760"/>
                <a:gd name="connsiteY1" fmla="*/ 0 h 4530208"/>
                <a:gd name="connsiteX2" fmla="*/ 2467372 w 4848760"/>
                <a:gd name="connsiteY2" fmla="*/ 14015 h 4530208"/>
                <a:gd name="connsiteX3" fmla="*/ 4586646 w 4848760"/>
                <a:gd name="connsiteY3" fmla="*/ 2079123 h 4530208"/>
                <a:gd name="connsiteX4" fmla="*/ 4848761 w 4848760"/>
                <a:gd name="connsiteY4" fmla="*/ 2333285 h 4530208"/>
                <a:gd name="connsiteX5" fmla="*/ 4848761 w 4848760"/>
                <a:gd name="connsiteY5" fmla="*/ 2337072 h 4530208"/>
                <a:gd name="connsiteX6" fmla="*/ 4833231 w 4848760"/>
                <a:gd name="connsiteY6" fmla="*/ 2350330 h 4530208"/>
                <a:gd name="connsiteX7" fmla="*/ 4710506 w 4848760"/>
                <a:gd name="connsiteY7" fmla="*/ 2465100 h 4530208"/>
                <a:gd name="connsiteX8" fmla="*/ 4440436 w 4848760"/>
                <a:gd name="connsiteY8" fmla="*/ 2202227 h 4530208"/>
                <a:gd name="connsiteX9" fmla="*/ 4440436 w 4848760"/>
                <a:gd name="connsiteY9" fmla="*/ 2232529 h 4530208"/>
                <a:gd name="connsiteX10" fmla="*/ 4440436 w 4848760"/>
                <a:gd name="connsiteY10" fmla="*/ 4503694 h 4530208"/>
                <a:gd name="connsiteX11" fmla="*/ 4439300 w 4848760"/>
                <a:gd name="connsiteY11" fmla="*/ 4530208 h 4530208"/>
                <a:gd name="connsiteX12" fmla="*/ 462111 w 4848760"/>
                <a:gd name="connsiteY12" fmla="*/ 4530208 h 4530208"/>
                <a:gd name="connsiteX13" fmla="*/ 461733 w 4848760"/>
                <a:gd name="connsiteY13" fmla="*/ 4507481 h 4530208"/>
                <a:gd name="connsiteX14" fmla="*/ 461733 w 4848760"/>
                <a:gd name="connsiteY14" fmla="*/ 2184803 h 4530208"/>
                <a:gd name="connsiteX15" fmla="*/ 461733 w 4848760"/>
                <a:gd name="connsiteY15" fmla="*/ 2156394 h 4530208"/>
                <a:gd name="connsiteX16" fmla="*/ 131058 w 4848760"/>
                <a:gd name="connsiteY16" fmla="*/ 2470782 h 4530208"/>
                <a:gd name="connsiteX17" fmla="*/ 15530 w 4848760"/>
                <a:gd name="connsiteY17" fmla="*/ 2349572 h 4530208"/>
                <a:gd name="connsiteX18" fmla="*/ 0 w 4848760"/>
                <a:gd name="connsiteY18" fmla="*/ 2337072 h 4530208"/>
                <a:gd name="connsiteX19" fmla="*/ 0 w 4848760"/>
                <a:gd name="connsiteY19" fmla="*/ 2329497 h 4530208"/>
                <a:gd name="connsiteX20" fmla="*/ 17424 w 4848760"/>
                <a:gd name="connsiteY20" fmla="*/ 2316618 h 4530208"/>
                <a:gd name="connsiteX21" fmla="*/ 1319669 w 4848760"/>
                <a:gd name="connsiteY21" fmla="*/ 1078387 h 4530208"/>
                <a:gd name="connsiteX22" fmla="*/ 1335199 w 4848760"/>
                <a:gd name="connsiteY22" fmla="*/ 1042402 h 4530208"/>
                <a:gd name="connsiteX23" fmla="*/ 1338987 w 4848760"/>
                <a:gd name="connsiteY23" fmla="*/ 245071 h 4530208"/>
                <a:gd name="connsiteX24" fmla="*/ 1338987 w 4848760"/>
                <a:gd name="connsiteY24" fmla="*/ 219314 h 4530208"/>
                <a:gd name="connsiteX25" fmla="*/ 1661328 w 4848760"/>
                <a:gd name="connsiteY25" fmla="*/ 219314 h 4530208"/>
                <a:gd name="connsiteX26" fmla="*/ 1661328 w 4848760"/>
                <a:gd name="connsiteY26" fmla="*/ 751878 h 4530208"/>
                <a:gd name="connsiteX27" fmla="*/ 1676858 w 4848760"/>
                <a:gd name="connsiteY27" fmla="*/ 737863 h 4530208"/>
                <a:gd name="connsiteX28" fmla="*/ 2310557 w 4848760"/>
                <a:gd name="connsiteY28" fmla="*/ 134846 h 4530208"/>
                <a:gd name="connsiteX29" fmla="*/ 2451084 w 4848760"/>
                <a:gd name="connsiteY29" fmla="*/ 0 h 4530208"/>
                <a:gd name="connsiteX30" fmla="*/ 651880 w 4848760"/>
                <a:gd name="connsiteY30" fmla="*/ 4338924 h 4530208"/>
                <a:gd name="connsiteX31" fmla="*/ 4250668 w 4848760"/>
                <a:gd name="connsiteY31" fmla="*/ 4338924 h 4530208"/>
                <a:gd name="connsiteX32" fmla="*/ 4250668 w 4848760"/>
                <a:gd name="connsiteY32" fmla="*/ 4316955 h 4530208"/>
                <a:gd name="connsiteX33" fmla="*/ 4251046 w 4848760"/>
                <a:gd name="connsiteY33" fmla="*/ 2036700 h 4530208"/>
                <a:gd name="connsiteX34" fmla="*/ 4236274 w 4848760"/>
                <a:gd name="connsiteY34" fmla="*/ 2002231 h 4530208"/>
                <a:gd name="connsiteX35" fmla="*/ 2465857 w 4848760"/>
                <a:gd name="connsiteY35" fmla="*/ 278024 h 4530208"/>
                <a:gd name="connsiteX36" fmla="*/ 2451084 w 4848760"/>
                <a:gd name="connsiteY36" fmla="*/ 264010 h 4530208"/>
                <a:gd name="connsiteX37" fmla="*/ 2435555 w 4848760"/>
                <a:gd name="connsiteY37" fmla="*/ 278403 h 4530208"/>
                <a:gd name="connsiteX38" fmla="*/ 667031 w 4848760"/>
                <a:gd name="connsiteY38" fmla="*/ 1960944 h 4530208"/>
                <a:gd name="connsiteX39" fmla="*/ 651501 w 4848760"/>
                <a:gd name="connsiteY39" fmla="*/ 1996928 h 4530208"/>
                <a:gd name="connsiteX40" fmla="*/ 651880 w 4848760"/>
                <a:gd name="connsiteY40" fmla="*/ 4315061 h 4530208"/>
                <a:gd name="connsiteX41" fmla="*/ 651880 w 4848760"/>
                <a:gd name="connsiteY41" fmla="*/ 4338924 h 453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848760" h="4530208">
                  <a:moveTo>
                    <a:pt x="2451084" y="0"/>
                  </a:moveTo>
                  <a:cubicBezTo>
                    <a:pt x="2452221" y="0"/>
                    <a:pt x="2453736" y="0"/>
                    <a:pt x="2454872" y="0"/>
                  </a:cubicBezTo>
                  <a:cubicBezTo>
                    <a:pt x="2459039" y="4545"/>
                    <a:pt x="2462827" y="9469"/>
                    <a:pt x="2467372" y="14015"/>
                  </a:cubicBezTo>
                  <a:cubicBezTo>
                    <a:pt x="3173796" y="702258"/>
                    <a:pt x="3880221" y="1390880"/>
                    <a:pt x="4586646" y="2079123"/>
                  </a:cubicBezTo>
                  <a:cubicBezTo>
                    <a:pt x="4673765" y="2163970"/>
                    <a:pt x="4761263" y="2248817"/>
                    <a:pt x="4848761" y="2333285"/>
                  </a:cubicBezTo>
                  <a:cubicBezTo>
                    <a:pt x="4848761" y="2334421"/>
                    <a:pt x="4848761" y="2335936"/>
                    <a:pt x="4848761" y="2337072"/>
                  </a:cubicBezTo>
                  <a:cubicBezTo>
                    <a:pt x="4843458" y="2341618"/>
                    <a:pt x="4838155" y="2345784"/>
                    <a:pt x="4833231" y="2350330"/>
                  </a:cubicBezTo>
                  <a:cubicBezTo>
                    <a:pt x="4792701" y="2388208"/>
                    <a:pt x="4752172" y="2426086"/>
                    <a:pt x="4710506" y="2465100"/>
                  </a:cubicBezTo>
                  <a:cubicBezTo>
                    <a:pt x="4624524" y="2381390"/>
                    <a:pt x="4534374" y="2293513"/>
                    <a:pt x="4440436" y="2202227"/>
                  </a:cubicBezTo>
                  <a:cubicBezTo>
                    <a:pt x="4440436" y="2216241"/>
                    <a:pt x="4440436" y="2224575"/>
                    <a:pt x="4440436" y="2232529"/>
                  </a:cubicBezTo>
                  <a:cubicBezTo>
                    <a:pt x="4440436" y="2989710"/>
                    <a:pt x="4440436" y="3746512"/>
                    <a:pt x="4440436" y="4503694"/>
                  </a:cubicBezTo>
                  <a:cubicBezTo>
                    <a:pt x="4440436" y="4512406"/>
                    <a:pt x="4439679" y="4521117"/>
                    <a:pt x="4439300" y="4530208"/>
                  </a:cubicBezTo>
                  <a:cubicBezTo>
                    <a:pt x="3113571" y="4530208"/>
                    <a:pt x="1787841" y="4530208"/>
                    <a:pt x="462111" y="4530208"/>
                  </a:cubicBezTo>
                  <a:cubicBezTo>
                    <a:pt x="462111" y="4522633"/>
                    <a:pt x="461733" y="4515057"/>
                    <a:pt x="461733" y="4507481"/>
                  </a:cubicBezTo>
                  <a:cubicBezTo>
                    <a:pt x="461733" y="3733255"/>
                    <a:pt x="461733" y="2959029"/>
                    <a:pt x="461733" y="2184803"/>
                  </a:cubicBezTo>
                  <a:cubicBezTo>
                    <a:pt x="461733" y="2176848"/>
                    <a:pt x="461733" y="2168894"/>
                    <a:pt x="461733" y="2156394"/>
                  </a:cubicBezTo>
                  <a:cubicBezTo>
                    <a:pt x="349235" y="2263210"/>
                    <a:pt x="240904" y="2366617"/>
                    <a:pt x="131058" y="2470782"/>
                  </a:cubicBezTo>
                  <a:cubicBezTo>
                    <a:pt x="92044" y="2429873"/>
                    <a:pt x="53787" y="2389723"/>
                    <a:pt x="15530" y="2349572"/>
                  </a:cubicBezTo>
                  <a:cubicBezTo>
                    <a:pt x="10985" y="2344648"/>
                    <a:pt x="5303" y="2341239"/>
                    <a:pt x="0" y="2337072"/>
                  </a:cubicBezTo>
                  <a:cubicBezTo>
                    <a:pt x="0" y="2334421"/>
                    <a:pt x="0" y="2332148"/>
                    <a:pt x="0" y="2329497"/>
                  </a:cubicBezTo>
                  <a:cubicBezTo>
                    <a:pt x="6060" y="2325330"/>
                    <a:pt x="12121" y="2321542"/>
                    <a:pt x="17424" y="2316618"/>
                  </a:cubicBezTo>
                  <a:cubicBezTo>
                    <a:pt x="451506" y="1903748"/>
                    <a:pt x="885209" y="1490878"/>
                    <a:pt x="1319669" y="1078387"/>
                  </a:cubicBezTo>
                  <a:cubicBezTo>
                    <a:pt x="1330654" y="1067781"/>
                    <a:pt x="1335199" y="1057554"/>
                    <a:pt x="1335199" y="1042402"/>
                  </a:cubicBezTo>
                  <a:cubicBezTo>
                    <a:pt x="1335957" y="776499"/>
                    <a:pt x="1337472" y="510974"/>
                    <a:pt x="1338987" y="245071"/>
                  </a:cubicBezTo>
                  <a:cubicBezTo>
                    <a:pt x="1338987" y="237116"/>
                    <a:pt x="1338987" y="229162"/>
                    <a:pt x="1338987" y="219314"/>
                  </a:cubicBezTo>
                  <a:cubicBezTo>
                    <a:pt x="1447697" y="219314"/>
                    <a:pt x="1553376" y="219314"/>
                    <a:pt x="1661328" y="219314"/>
                  </a:cubicBezTo>
                  <a:cubicBezTo>
                    <a:pt x="1661328" y="396583"/>
                    <a:pt x="1661328" y="572715"/>
                    <a:pt x="1661328" y="751878"/>
                  </a:cubicBezTo>
                  <a:cubicBezTo>
                    <a:pt x="1668525" y="745439"/>
                    <a:pt x="1672692" y="741651"/>
                    <a:pt x="1676858" y="737863"/>
                  </a:cubicBezTo>
                  <a:cubicBezTo>
                    <a:pt x="1888218" y="536731"/>
                    <a:pt x="2099577" y="335978"/>
                    <a:pt x="2310557" y="134846"/>
                  </a:cubicBezTo>
                  <a:cubicBezTo>
                    <a:pt x="2357905" y="90150"/>
                    <a:pt x="2404495" y="45075"/>
                    <a:pt x="2451084" y="0"/>
                  </a:cubicBezTo>
                  <a:close/>
                  <a:moveTo>
                    <a:pt x="651880" y="4338924"/>
                  </a:moveTo>
                  <a:cubicBezTo>
                    <a:pt x="1852612" y="4338924"/>
                    <a:pt x="3051072" y="4338924"/>
                    <a:pt x="4250668" y="4338924"/>
                  </a:cubicBezTo>
                  <a:cubicBezTo>
                    <a:pt x="4250668" y="4330591"/>
                    <a:pt x="4250668" y="4323773"/>
                    <a:pt x="4250668" y="4316955"/>
                  </a:cubicBezTo>
                  <a:cubicBezTo>
                    <a:pt x="4250668" y="3556744"/>
                    <a:pt x="4250668" y="2796911"/>
                    <a:pt x="4251046" y="2036700"/>
                  </a:cubicBezTo>
                  <a:cubicBezTo>
                    <a:pt x="4251046" y="2022306"/>
                    <a:pt x="4246501" y="2012458"/>
                    <a:pt x="4236274" y="2002231"/>
                  </a:cubicBezTo>
                  <a:cubicBezTo>
                    <a:pt x="3646135" y="1428000"/>
                    <a:pt x="3055996" y="853012"/>
                    <a:pt x="2465857" y="278024"/>
                  </a:cubicBezTo>
                  <a:cubicBezTo>
                    <a:pt x="2460933" y="273479"/>
                    <a:pt x="2456009" y="268934"/>
                    <a:pt x="2451084" y="264010"/>
                  </a:cubicBezTo>
                  <a:cubicBezTo>
                    <a:pt x="2445024" y="269691"/>
                    <a:pt x="2440100" y="273858"/>
                    <a:pt x="2435555" y="278403"/>
                  </a:cubicBezTo>
                  <a:cubicBezTo>
                    <a:pt x="1846173" y="839376"/>
                    <a:pt x="1256792" y="1400350"/>
                    <a:pt x="667031" y="1960944"/>
                  </a:cubicBezTo>
                  <a:cubicBezTo>
                    <a:pt x="656047" y="1971550"/>
                    <a:pt x="651501" y="1981398"/>
                    <a:pt x="651501" y="1996928"/>
                  </a:cubicBezTo>
                  <a:cubicBezTo>
                    <a:pt x="651880" y="2769639"/>
                    <a:pt x="651880" y="3542350"/>
                    <a:pt x="651880" y="4315061"/>
                  </a:cubicBezTo>
                  <a:cubicBezTo>
                    <a:pt x="651880" y="4322258"/>
                    <a:pt x="651880" y="4329834"/>
                    <a:pt x="651880" y="4338924"/>
                  </a:cubicBezTo>
                  <a:close/>
                </a:path>
              </a:pathLst>
            </a:custGeom>
            <a:solidFill>
              <a:schemeClr val="accent3"/>
            </a:solidFill>
            <a:ln w="3788" cap="flat">
              <a:noFill/>
              <a:prstDash val="solid"/>
              <a:miter/>
            </a:ln>
          </p:spPr>
          <p:txBody>
            <a:bodyPr rtlCol="0" anchor="ctr"/>
            <a:lstStyle/>
            <a:p>
              <a:endParaRPr lang="en-US" dirty="0"/>
            </a:p>
          </p:txBody>
        </p:sp>
        <p:sp>
          <p:nvSpPr>
            <p:cNvPr id="10" name="Graphic 22">
              <a:extLst>
                <a:ext uri="{FF2B5EF4-FFF2-40B4-BE49-F238E27FC236}">
                  <a16:creationId xmlns:a16="http://schemas.microsoft.com/office/drawing/2014/main" id="{EFB4E226-630E-4D5C-A1D0-5388BDBD1CA8}"/>
                </a:ext>
              </a:extLst>
            </p:cNvPr>
            <p:cNvSpPr/>
            <p:nvPr/>
          </p:nvSpPr>
          <p:spPr>
            <a:xfrm>
              <a:off x="4303988" y="822869"/>
              <a:ext cx="3603640" cy="4073798"/>
            </a:xfrm>
            <a:custGeom>
              <a:avLst/>
              <a:gdLst>
                <a:gd name="connsiteX0" fmla="*/ 0 w 3603640"/>
                <a:gd name="connsiteY0" fmla="*/ 4073799 h 4073798"/>
                <a:gd name="connsiteX1" fmla="*/ 3603640 w 3603640"/>
                <a:gd name="connsiteY1" fmla="*/ 4073799 h 4073798"/>
                <a:gd name="connsiteX2" fmla="*/ 3603640 w 3603640"/>
                <a:gd name="connsiteY2" fmla="*/ 4052057 h 4073798"/>
                <a:gd name="connsiteX3" fmla="*/ 3603640 w 3603640"/>
                <a:gd name="connsiteY3" fmla="*/ 1771926 h 4073798"/>
                <a:gd name="connsiteX4" fmla="*/ 3589146 w 3603640"/>
                <a:gd name="connsiteY4" fmla="*/ 1737502 h 4073798"/>
                <a:gd name="connsiteX5" fmla="*/ 1817220 w 3603640"/>
                <a:gd name="connsiteY5" fmla="*/ 13588 h 4073798"/>
                <a:gd name="connsiteX6" fmla="*/ 1802726 w 3603640"/>
                <a:gd name="connsiteY6" fmla="*/ 0 h 4073798"/>
                <a:gd name="connsiteX7" fmla="*/ 1787326 w 3603640"/>
                <a:gd name="connsiteY7" fmla="*/ 14494 h 4073798"/>
                <a:gd name="connsiteX8" fmla="*/ 15400 w 3603640"/>
                <a:gd name="connsiteY8" fmla="*/ 1696737 h 4073798"/>
                <a:gd name="connsiteX9" fmla="*/ 0 w 3603640"/>
                <a:gd name="connsiteY9" fmla="*/ 1732972 h 4073798"/>
                <a:gd name="connsiteX10" fmla="*/ 0 w 3603640"/>
                <a:gd name="connsiteY10" fmla="*/ 4051151 h 4073798"/>
                <a:gd name="connsiteX11" fmla="*/ 0 w 3603640"/>
                <a:gd name="connsiteY11" fmla="*/ 4073799 h 407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3640" h="4073798">
                  <a:moveTo>
                    <a:pt x="0" y="4073799"/>
                  </a:moveTo>
                  <a:cubicBezTo>
                    <a:pt x="1202119" y="4073799"/>
                    <a:pt x="2402427" y="4073799"/>
                    <a:pt x="3603640" y="4073799"/>
                  </a:cubicBezTo>
                  <a:cubicBezTo>
                    <a:pt x="3603640" y="4065645"/>
                    <a:pt x="3603640" y="4058398"/>
                    <a:pt x="3603640" y="4052057"/>
                  </a:cubicBezTo>
                  <a:cubicBezTo>
                    <a:pt x="3603640" y="3292013"/>
                    <a:pt x="3603640" y="2531970"/>
                    <a:pt x="3603640" y="1771926"/>
                  </a:cubicBezTo>
                  <a:cubicBezTo>
                    <a:pt x="3603640" y="1757431"/>
                    <a:pt x="3599111" y="1747467"/>
                    <a:pt x="3589146" y="1737502"/>
                  </a:cubicBezTo>
                  <a:cubicBezTo>
                    <a:pt x="2998504" y="1164072"/>
                    <a:pt x="2407862" y="588830"/>
                    <a:pt x="1817220" y="13588"/>
                  </a:cubicBezTo>
                  <a:cubicBezTo>
                    <a:pt x="1812691" y="9059"/>
                    <a:pt x="1807256" y="4529"/>
                    <a:pt x="1802726" y="0"/>
                  </a:cubicBezTo>
                  <a:cubicBezTo>
                    <a:pt x="1796385" y="5435"/>
                    <a:pt x="1791855" y="9965"/>
                    <a:pt x="1787326" y="14494"/>
                  </a:cubicBezTo>
                  <a:cubicBezTo>
                    <a:pt x="1196684" y="575242"/>
                    <a:pt x="606042" y="1135989"/>
                    <a:pt x="15400" y="1696737"/>
                  </a:cubicBezTo>
                  <a:cubicBezTo>
                    <a:pt x="4529" y="1707607"/>
                    <a:pt x="0" y="1717572"/>
                    <a:pt x="0" y="1732972"/>
                  </a:cubicBezTo>
                  <a:cubicBezTo>
                    <a:pt x="0" y="2505699"/>
                    <a:pt x="0" y="3278425"/>
                    <a:pt x="0" y="4051151"/>
                  </a:cubicBezTo>
                  <a:cubicBezTo>
                    <a:pt x="0" y="4057492"/>
                    <a:pt x="0" y="4064740"/>
                    <a:pt x="0" y="4073799"/>
                  </a:cubicBezTo>
                  <a:close/>
                </a:path>
              </a:pathLst>
            </a:custGeom>
            <a:solidFill>
              <a:srgbClr val="FFFFFF"/>
            </a:solidFill>
            <a:ln w="9046" cap="flat">
              <a:noFill/>
              <a:prstDash val="solid"/>
              <a:miter/>
            </a:ln>
          </p:spPr>
          <p:txBody>
            <a:bodyPr rtlCol="0" anchor="ctr"/>
            <a:lstStyle/>
            <a:p>
              <a:endParaRPr lang="en-US" dirty="0"/>
            </a:p>
          </p:txBody>
        </p:sp>
        <p:sp>
          <p:nvSpPr>
            <p:cNvPr id="56" name="Rectangle 55">
              <a:extLst>
                <a:ext uri="{FF2B5EF4-FFF2-40B4-BE49-F238E27FC236}">
                  <a16:creationId xmlns:a16="http://schemas.microsoft.com/office/drawing/2014/main" id="{966295C6-EFB5-4B72-9554-F7EFCD8B791C}"/>
                </a:ext>
              </a:extLst>
            </p:cNvPr>
            <p:cNvSpPr/>
            <p:nvPr/>
          </p:nvSpPr>
          <p:spPr>
            <a:xfrm>
              <a:off x="6077042" y="796666"/>
              <a:ext cx="46062" cy="4897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Chord 56">
              <a:extLst>
                <a:ext uri="{FF2B5EF4-FFF2-40B4-BE49-F238E27FC236}">
                  <a16:creationId xmlns:a16="http://schemas.microsoft.com/office/drawing/2014/main" id="{27F9FE6A-4E94-4E12-80E1-9C67A3DFA69B}"/>
                </a:ext>
              </a:extLst>
            </p:cNvPr>
            <p:cNvSpPr/>
            <p:nvPr/>
          </p:nvSpPr>
          <p:spPr>
            <a:xfrm>
              <a:off x="5827837" y="1249989"/>
              <a:ext cx="544472" cy="544472"/>
            </a:xfrm>
            <a:prstGeom prst="chord">
              <a:avLst>
                <a:gd name="adj1" fmla="val 10883871"/>
                <a:gd name="adj2" fmla="val 2137498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Chord 37">
              <a:extLst>
                <a:ext uri="{FF2B5EF4-FFF2-40B4-BE49-F238E27FC236}">
                  <a16:creationId xmlns:a16="http://schemas.microsoft.com/office/drawing/2014/main" id="{9030F5B7-A364-462E-AE76-417F58525E72}"/>
                </a:ext>
              </a:extLst>
            </p:cNvPr>
            <p:cNvSpPr/>
            <p:nvPr/>
          </p:nvSpPr>
          <p:spPr>
            <a:xfrm rot="10800000">
              <a:off x="5986711" y="1376304"/>
              <a:ext cx="238193" cy="238193"/>
            </a:xfrm>
            <a:prstGeom prst="chord">
              <a:avLst>
                <a:gd name="adj1" fmla="val 10883871"/>
                <a:gd name="adj2" fmla="val 21374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03B4C724-0776-4328-8F0A-B72DA1579537}"/>
              </a:ext>
            </a:extLst>
          </p:cNvPr>
          <p:cNvSpPr txBox="1"/>
          <p:nvPr/>
        </p:nvSpPr>
        <p:spPr>
          <a:xfrm>
            <a:off x="0" y="5012861"/>
            <a:ext cx="12192000" cy="1077218"/>
          </a:xfrm>
          <a:prstGeom prst="rect">
            <a:avLst/>
          </a:prstGeom>
          <a:noFill/>
        </p:spPr>
        <p:txBody>
          <a:bodyPr wrap="square" rtlCol="0" anchor="ctr">
            <a:spAutoFit/>
          </a:bodyPr>
          <a:lstStyle/>
          <a:p>
            <a:pPr algn="ctr"/>
            <a:r>
              <a:rPr lang="en-US" sz="3200" dirty="0">
                <a:solidFill>
                  <a:schemeClr val="bg1"/>
                </a:solidFill>
                <a:latin typeface="Algerian" panose="04020705040A02060702" pitchFamily="82" charset="0"/>
                <a:ea typeface="+mj-ea"/>
                <a:cs typeface="Arial" panose="020B0604020202020204" pitchFamily="34" charset="0"/>
              </a:rPr>
              <a:t>PANDUAN PELAKSANAAN </a:t>
            </a:r>
            <a:br>
              <a:rPr lang="en-US" sz="3200" dirty="0">
                <a:solidFill>
                  <a:schemeClr val="bg1"/>
                </a:solidFill>
                <a:latin typeface="Algerian" panose="04020705040A02060702" pitchFamily="82" charset="0"/>
                <a:ea typeface="+mj-ea"/>
                <a:cs typeface="Arial" panose="020B0604020202020204" pitchFamily="34" charset="0"/>
              </a:rPr>
            </a:br>
            <a:r>
              <a:rPr lang="en-US" sz="3200" dirty="0">
                <a:solidFill>
                  <a:schemeClr val="bg1"/>
                </a:solidFill>
                <a:latin typeface="Algerian" panose="04020705040A02060702" pitchFamily="82" charset="0"/>
                <a:ea typeface="+mj-ea"/>
                <a:cs typeface="Arial" panose="020B0604020202020204" pitchFamily="34" charset="0"/>
              </a:rPr>
              <a:t>MERDEKA BELAJAR-KAMPUS  MERDEKA</a:t>
            </a:r>
            <a:endParaRPr lang="ko-KR" altLang="en-US" sz="5400" dirty="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266804" y="6072136"/>
            <a:ext cx="11694138" cy="707886"/>
          </a:xfrm>
          <a:prstGeom prst="rect">
            <a:avLst/>
          </a:prstGeom>
          <a:noFill/>
        </p:spPr>
        <p:txBody>
          <a:bodyPr wrap="square" rtlCol="0" anchor="ctr">
            <a:spAutoFit/>
          </a:bodyPr>
          <a:lstStyle/>
          <a:p>
            <a:pPr algn="ctr"/>
            <a:r>
              <a:rPr lang="en-US" sz="2000" dirty="0">
                <a:solidFill>
                  <a:schemeClr val="bg1"/>
                </a:solidFill>
                <a:latin typeface="Algerian" panose="04020705040A02060702" pitchFamily="82" charset="0"/>
                <a:ea typeface="+mj-ea"/>
                <a:cs typeface="Arial" panose="020B0604020202020204" pitchFamily="34" charset="0"/>
              </a:rPr>
              <a:t>UNIVERSITAS SEBELAS MARET</a:t>
            </a:r>
            <a:br>
              <a:rPr lang="en-US" sz="2000" dirty="0">
                <a:solidFill>
                  <a:schemeClr val="bg1"/>
                </a:solidFill>
                <a:latin typeface="Algerian" panose="04020705040A02060702" pitchFamily="82" charset="0"/>
                <a:ea typeface="+mj-ea"/>
                <a:cs typeface="Arial" panose="020B0604020202020204" pitchFamily="34" charset="0"/>
              </a:rPr>
            </a:br>
            <a:r>
              <a:rPr lang="en-US" sz="2000" dirty="0">
                <a:solidFill>
                  <a:schemeClr val="bg1"/>
                </a:solidFill>
                <a:latin typeface="Algerian" panose="04020705040A02060702" pitchFamily="82" charset="0"/>
                <a:ea typeface="+mj-ea"/>
                <a:cs typeface="Arial" panose="020B0604020202020204" pitchFamily="34" charset="0"/>
              </a:rPr>
              <a:t>2020</a:t>
            </a:r>
            <a:r>
              <a:rPr lang="en-US" sz="2000" dirty="0">
                <a:solidFill>
                  <a:prstClr val="black"/>
                </a:solidFill>
                <a:latin typeface="Algerian" panose="04020705040A02060702" pitchFamily="82" charset="0"/>
                <a:ea typeface="+mj-ea"/>
                <a:cs typeface="Arial" panose="020B0604020202020204" pitchFamily="34" charset="0"/>
              </a:rPr>
              <a:t> </a:t>
            </a:r>
            <a:endParaRPr lang="ko-KR" altLang="en-US" sz="1867" dirty="0">
              <a:solidFill>
                <a:schemeClr val="bg1"/>
              </a:solidFill>
              <a:cs typeface="Arial" pitchFamily="34" charset="0"/>
            </a:endParaRPr>
          </a:p>
        </p:txBody>
      </p:sp>
      <p:grpSp>
        <p:nvGrpSpPr>
          <p:cNvPr id="41" name="Group 40">
            <a:extLst>
              <a:ext uri="{FF2B5EF4-FFF2-40B4-BE49-F238E27FC236}">
                <a16:creationId xmlns:a16="http://schemas.microsoft.com/office/drawing/2014/main" id="{772B6D45-DB4F-459D-88BD-A0B1B1D2BBC8}"/>
              </a:ext>
            </a:extLst>
          </p:cNvPr>
          <p:cNvGrpSpPr/>
          <p:nvPr/>
        </p:nvGrpSpPr>
        <p:grpSpPr>
          <a:xfrm>
            <a:off x="3722209" y="1945957"/>
            <a:ext cx="4797982" cy="3014687"/>
            <a:chOff x="-2368153" y="-373145"/>
            <a:chExt cx="11731250" cy="7371026"/>
          </a:xfrm>
        </p:grpSpPr>
        <p:sp>
          <p:nvSpPr>
            <p:cNvPr id="39" name="Oval 38">
              <a:extLst>
                <a:ext uri="{FF2B5EF4-FFF2-40B4-BE49-F238E27FC236}">
                  <a16:creationId xmlns:a16="http://schemas.microsoft.com/office/drawing/2014/main" id="{3E3AAA1D-1920-4B00-95E0-DBCDA01043B2}"/>
                </a:ext>
              </a:extLst>
            </p:cNvPr>
            <p:cNvSpPr/>
            <p:nvPr/>
          </p:nvSpPr>
          <p:spPr>
            <a:xfrm>
              <a:off x="-2368153" y="5818618"/>
              <a:ext cx="11731250" cy="1179263"/>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Freeform: Shape 16">
              <a:extLst>
                <a:ext uri="{FF2B5EF4-FFF2-40B4-BE49-F238E27FC236}">
                  <a16:creationId xmlns:a16="http://schemas.microsoft.com/office/drawing/2014/main" id="{DAAF8B47-26BD-4224-B91A-6A7360FA5C67}"/>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8" name="Freeform: Shape 17">
              <a:extLst>
                <a:ext uri="{FF2B5EF4-FFF2-40B4-BE49-F238E27FC236}">
                  <a16:creationId xmlns:a16="http://schemas.microsoft.com/office/drawing/2014/main" id="{BEE31288-0FB8-405F-8491-B970B0F1637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Freeform: Shape 10">
              <a:extLst>
                <a:ext uri="{FF2B5EF4-FFF2-40B4-BE49-F238E27FC236}">
                  <a16:creationId xmlns:a16="http://schemas.microsoft.com/office/drawing/2014/main" id="{919EF3CF-AA4D-4588-AAF1-DE40258680EF}"/>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66474ED5-1959-4161-AF6D-72D648BE4C5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Freeform: Shape 12">
              <a:extLst>
                <a:ext uri="{FF2B5EF4-FFF2-40B4-BE49-F238E27FC236}">
                  <a16:creationId xmlns:a16="http://schemas.microsoft.com/office/drawing/2014/main" id="{2AADF061-27DA-4A2C-A027-6229AA936121}"/>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Freeform: Shape 13">
              <a:extLst>
                <a:ext uri="{FF2B5EF4-FFF2-40B4-BE49-F238E27FC236}">
                  <a16:creationId xmlns:a16="http://schemas.microsoft.com/office/drawing/2014/main" id="{DB5BB983-9D54-4D41-B89C-62B317A39750}"/>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C387A4E-E306-402E-81BF-12EB8A130AC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4392CA6F-2480-402A-8DEE-9EBB80F5950C}"/>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C3777D7A-F096-46AD-820E-99EAA4957812}"/>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dirty="0"/>
            </a:p>
          </p:txBody>
        </p:sp>
        <p:sp>
          <p:nvSpPr>
            <p:cNvPr id="24" name="Freeform: Shape 23">
              <a:extLst>
                <a:ext uri="{FF2B5EF4-FFF2-40B4-BE49-F238E27FC236}">
                  <a16:creationId xmlns:a16="http://schemas.microsoft.com/office/drawing/2014/main" id="{8E948864-66E3-4F46-AEE7-B47D7F85F400}"/>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D30FC1BA-5C26-4890-8F73-07B83230F8A2}"/>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3995D86B-222A-4E3D-BE21-E2D2A5792D61}"/>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A04D0B6C-970D-4FB9-AB7A-0858E9C66552}"/>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3368B24C-DF42-49FE-86CE-94213CA5B2AD}"/>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2" name="Freeform: Shape 31">
              <a:extLst>
                <a:ext uri="{FF2B5EF4-FFF2-40B4-BE49-F238E27FC236}">
                  <a16:creationId xmlns:a16="http://schemas.microsoft.com/office/drawing/2014/main" id="{48050A62-CAEC-4B50-BB6C-4FE0DFD9045A}"/>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3" name="Freeform: Shape 32">
              <a:extLst>
                <a:ext uri="{FF2B5EF4-FFF2-40B4-BE49-F238E27FC236}">
                  <a16:creationId xmlns:a16="http://schemas.microsoft.com/office/drawing/2014/main" id="{06AE6832-FA25-4BB8-9B56-A3E5C2E30C31}"/>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28484ACC-2680-4487-A22D-12FEFDA82BC8}"/>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5" name="Freeform: Shape 34">
              <a:extLst>
                <a:ext uri="{FF2B5EF4-FFF2-40B4-BE49-F238E27FC236}">
                  <a16:creationId xmlns:a16="http://schemas.microsoft.com/office/drawing/2014/main" id="{08502834-480C-4FA9-8BCE-82A34D207665}"/>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B6ED7314-3A6F-436C-874F-AA6F77372AE1}"/>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dirty="0"/>
            </a:p>
          </p:txBody>
        </p:sp>
        <p:sp>
          <p:nvSpPr>
            <p:cNvPr id="2" name="Right Triangle 1">
              <a:extLst>
                <a:ext uri="{FF2B5EF4-FFF2-40B4-BE49-F238E27FC236}">
                  <a16:creationId xmlns:a16="http://schemas.microsoft.com/office/drawing/2014/main" id="{65E60A1F-B30C-4EAA-85F1-1987BD2C2583}"/>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1191F16E-54F3-4461-8B84-1E5BEEBDB4EE}"/>
              </a:ext>
            </a:extLst>
          </p:cNvPr>
          <p:cNvGrpSpPr/>
          <p:nvPr/>
        </p:nvGrpSpPr>
        <p:grpSpPr>
          <a:xfrm flipH="1">
            <a:off x="4827896" y="2307759"/>
            <a:ext cx="677313" cy="806506"/>
            <a:chOff x="-269682" y="2392932"/>
            <a:chExt cx="3796368" cy="4520497"/>
          </a:xfrm>
        </p:grpSpPr>
        <p:grpSp>
          <p:nvGrpSpPr>
            <p:cNvPr id="43" name="Group 42">
              <a:extLst>
                <a:ext uri="{FF2B5EF4-FFF2-40B4-BE49-F238E27FC236}">
                  <a16:creationId xmlns:a16="http://schemas.microsoft.com/office/drawing/2014/main" id="{5B4A2C61-FA0A-427C-B758-D898E315C6FC}"/>
                </a:ext>
              </a:extLst>
            </p:cNvPr>
            <p:cNvGrpSpPr/>
            <p:nvPr/>
          </p:nvGrpSpPr>
          <p:grpSpPr>
            <a:xfrm>
              <a:off x="-269682" y="3351579"/>
              <a:ext cx="1684167" cy="2225289"/>
              <a:chOff x="4414182" y="2417791"/>
              <a:chExt cx="1684167" cy="2225289"/>
            </a:xfrm>
          </p:grpSpPr>
          <p:sp>
            <p:nvSpPr>
              <p:cNvPr id="60" name="Freeform: Shape 59">
                <a:extLst>
                  <a:ext uri="{FF2B5EF4-FFF2-40B4-BE49-F238E27FC236}">
                    <a16:creationId xmlns:a16="http://schemas.microsoft.com/office/drawing/2014/main" id="{20BB4872-96FE-4647-95BD-7DA1AF6DB2D5}"/>
                  </a:ext>
                </a:extLst>
              </p:cNvPr>
              <p:cNvSpPr/>
              <p:nvPr/>
            </p:nvSpPr>
            <p:spPr>
              <a:xfrm>
                <a:off x="4414182" y="2417791"/>
                <a:ext cx="1684167" cy="2225289"/>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68858" h="1676542">
                    <a:moveTo>
                      <a:pt x="0" y="1006972"/>
                    </a:moveTo>
                    <a:cubicBezTo>
                      <a:pt x="458" y="1000559"/>
                      <a:pt x="6413" y="1000101"/>
                      <a:pt x="10536" y="997353"/>
                    </a:cubicBezTo>
                    <a:cubicBezTo>
                      <a:pt x="368290" y="784807"/>
                      <a:pt x="831859" y="879628"/>
                      <a:pt x="1076469" y="1216311"/>
                    </a:cubicBezTo>
                    <a:cubicBezTo>
                      <a:pt x="1082424" y="1224556"/>
                      <a:pt x="1089295" y="1228679"/>
                      <a:pt x="1099372" y="1230053"/>
                    </a:cubicBezTo>
                    <a:cubicBezTo>
                      <a:pt x="1122734" y="1233718"/>
                      <a:pt x="1145180" y="1241505"/>
                      <a:pt x="1169457" y="1252957"/>
                    </a:cubicBezTo>
                    <a:cubicBezTo>
                      <a:pt x="1154799" y="1206692"/>
                      <a:pt x="1137850" y="1165007"/>
                      <a:pt x="1116779" y="1124697"/>
                    </a:cubicBezTo>
                    <a:cubicBezTo>
                      <a:pt x="1077843" y="1050947"/>
                      <a:pt x="1027913" y="987275"/>
                      <a:pt x="953706" y="945591"/>
                    </a:cubicBezTo>
                    <a:cubicBezTo>
                      <a:pt x="940422" y="937803"/>
                      <a:pt x="937673" y="928184"/>
                      <a:pt x="944544" y="913984"/>
                    </a:cubicBezTo>
                    <a:cubicBezTo>
                      <a:pt x="948209" y="906654"/>
                      <a:pt x="945002" y="904822"/>
                      <a:pt x="940880" y="901158"/>
                    </a:cubicBezTo>
                    <a:cubicBezTo>
                      <a:pt x="920724" y="884667"/>
                      <a:pt x="898279" y="871383"/>
                      <a:pt x="875833" y="859473"/>
                    </a:cubicBezTo>
                    <a:cubicBezTo>
                      <a:pt x="859801" y="851228"/>
                      <a:pt x="839188" y="852602"/>
                      <a:pt x="820865" y="848937"/>
                    </a:cubicBezTo>
                    <a:cubicBezTo>
                      <a:pt x="496550" y="785724"/>
                      <a:pt x="237739" y="520958"/>
                      <a:pt x="182771" y="195727"/>
                    </a:cubicBezTo>
                    <a:cubicBezTo>
                      <a:pt x="172235" y="134804"/>
                      <a:pt x="168570" y="73422"/>
                      <a:pt x="171777" y="11582"/>
                    </a:cubicBezTo>
                    <a:cubicBezTo>
                      <a:pt x="172235" y="7001"/>
                      <a:pt x="168112" y="-3992"/>
                      <a:pt x="180938" y="1505"/>
                    </a:cubicBezTo>
                    <a:cubicBezTo>
                      <a:pt x="195139" y="23950"/>
                      <a:pt x="213461" y="42731"/>
                      <a:pt x="229952" y="62886"/>
                    </a:cubicBezTo>
                    <a:cubicBezTo>
                      <a:pt x="294540" y="142133"/>
                      <a:pt x="360503" y="220463"/>
                      <a:pt x="425549" y="299251"/>
                    </a:cubicBezTo>
                    <a:cubicBezTo>
                      <a:pt x="495634" y="383995"/>
                      <a:pt x="566177" y="468738"/>
                      <a:pt x="636720" y="553481"/>
                    </a:cubicBezTo>
                    <a:cubicBezTo>
                      <a:pt x="705431" y="636392"/>
                      <a:pt x="774600" y="718845"/>
                      <a:pt x="842852" y="802214"/>
                    </a:cubicBezTo>
                    <a:cubicBezTo>
                      <a:pt x="854304" y="815956"/>
                      <a:pt x="865298" y="829698"/>
                      <a:pt x="877666" y="842983"/>
                    </a:cubicBezTo>
                    <a:cubicBezTo>
                      <a:pt x="885453" y="834737"/>
                      <a:pt x="874001" y="821453"/>
                      <a:pt x="886369" y="815498"/>
                    </a:cubicBezTo>
                    <a:cubicBezTo>
                      <a:pt x="880414" y="843899"/>
                      <a:pt x="895530" y="856725"/>
                      <a:pt x="917976" y="871383"/>
                    </a:cubicBezTo>
                    <a:cubicBezTo>
                      <a:pt x="945002" y="888332"/>
                      <a:pt x="973861" y="901158"/>
                      <a:pt x="1003177" y="916732"/>
                    </a:cubicBezTo>
                    <a:cubicBezTo>
                      <a:pt x="994932" y="894745"/>
                      <a:pt x="988519" y="873215"/>
                      <a:pt x="987145" y="850312"/>
                    </a:cubicBezTo>
                    <a:cubicBezTo>
                      <a:pt x="986687" y="842983"/>
                      <a:pt x="984396" y="834737"/>
                      <a:pt x="986687" y="828324"/>
                    </a:cubicBezTo>
                    <a:cubicBezTo>
                      <a:pt x="992184" y="810001"/>
                      <a:pt x="983022" y="796717"/>
                      <a:pt x="974777" y="782059"/>
                    </a:cubicBezTo>
                    <a:cubicBezTo>
                      <a:pt x="856594" y="571346"/>
                      <a:pt x="908815" y="306122"/>
                      <a:pt x="1097998" y="157707"/>
                    </a:cubicBezTo>
                    <a:cubicBezTo>
                      <a:pt x="1101205" y="155417"/>
                      <a:pt x="1104411" y="153584"/>
                      <a:pt x="1107618" y="151752"/>
                    </a:cubicBezTo>
                    <a:cubicBezTo>
                      <a:pt x="1112199" y="158623"/>
                      <a:pt x="1110366" y="165952"/>
                      <a:pt x="1109450" y="173282"/>
                    </a:cubicBezTo>
                    <a:cubicBezTo>
                      <a:pt x="1086546" y="307038"/>
                      <a:pt x="1063185" y="440337"/>
                      <a:pt x="1040281" y="574094"/>
                    </a:cubicBezTo>
                    <a:cubicBezTo>
                      <a:pt x="1027913" y="645554"/>
                      <a:pt x="1015545" y="717013"/>
                      <a:pt x="1003635" y="788472"/>
                    </a:cubicBezTo>
                    <a:cubicBezTo>
                      <a:pt x="1002719" y="794427"/>
                      <a:pt x="1001803" y="800382"/>
                      <a:pt x="1003177" y="806337"/>
                    </a:cubicBezTo>
                    <a:cubicBezTo>
                      <a:pt x="1001345" y="834279"/>
                      <a:pt x="1003177" y="861763"/>
                      <a:pt x="1010965" y="888790"/>
                    </a:cubicBezTo>
                    <a:cubicBezTo>
                      <a:pt x="1017836" y="912151"/>
                      <a:pt x="1028371" y="932764"/>
                      <a:pt x="1048068" y="948339"/>
                    </a:cubicBezTo>
                    <a:cubicBezTo>
                      <a:pt x="1056772" y="955210"/>
                      <a:pt x="1062727" y="955210"/>
                      <a:pt x="1067766" y="944216"/>
                    </a:cubicBezTo>
                    <a:cubicBezTo>
                      <a:pt x="1070056" y="939178"/>
                      <a:pt x="1072804" y="934597"/>
                      <a:pt x="1076011" y="930016"/>
                    </a:cubicBezTo>
                    <a:cubicBezTo>
                      <a:pt x="1079217" y="925893"/>
                      <a:pt x="1081050" y="919022"/>
                      <a:pt x="1087463" y="919939"/>
                    </a:cubicBezTo>
                    <a:cubicBezTo>
                      <a:pt x="1094334" y="920855"/>
                      <a:pt x="1093418" y="928184"/>
                      <a:pt x="1094334" y="933223"/>
                    </a:cubicBezTo>
                    <a:cubicBezTo>
                      <a:pt x="1096624" y="947423"/>
                      <a:pt x="1098914" y="961623"/>
                      <a:pt x="1100289" y="975823"/>
                    </a:cubicBezTo>
                    <a:cubicBezTo>
                      <a:pt x="1101663" y="993230"/>
                      <a:pt x="1106244" y="1009263"/>
                      <a:pt x="1117237" y="1023921"/>
                    </a:cubicBezTo>
                    <a:cubicBezTo>
                      <a:pt x="1173122" y="1099503"/>
                      <a:pt x="1208852" y="1185162"/>
                      <a:pt x="1233587" y="1274944"/>
                    </a:cubicBezTo>
                    <a:cubicBezTo>
                      <a:pt x="1254201" y="1349610"/>
                      <a:pt x="1267943" y="1425650"/>
                      <a:pt x="1270691" y="1503522"/>
                    </a:cubicBezTo>
                    <a:cubicBezTo>
                      <a:pt x="1272524" y="1554826"/>
                      <a:pt x="1272066" y="1605672"/>
                      <a:pt x="1267027" y="1656518"/>
                    </a:cubicBezTo>
                    <a:cubicBezTo>
                      <a:pt x="1266569" y="1662473"/>
                      <a:pt x="1266111" y="1668428"/>
                      <a:pt x="1262446" y="1673467"/>
                    </a:cubicBezTo>
                    <a:cubicBezTo>
                      <a:pt x="1261530" y="1674841"/>
                      <a:pt x="1260156" y="1675757"/>
                      <a:pt x="1258323" y="1676673"/>
                    </a:cubicBezTo>
                    <a:cubicBezTo>
                      <a:pt x="1243665" y="1678964"/>
                      <a:pt x="1229007" y="1679880"/>
                      <a:pt x="1214349" y="1676215"/>
                    </a:cubicBezTo>
                    <a:cubicBezTo>
                      <a:pt x="1213890" y="1675757"/>
                      <a:pt x="1212974" y="1674841"/>
                      <a:pt x="1212516" y="1674383"/>
                    </a:cubicBezTo>
                    <a:cubicBezTo>
                      <a:pt x="1218471" y="1621247"/>
                      <a:pt x="1220762" y="1567652"/>
                      <a:pt x="1218471" y="1514058"/>
                    </a:cubicBezTo>
                    <a:cubicBezTo>
                      <a:pt x="1217097" y="1479244"/>
                      <a:pt x="1212974" y="1444889"/>
                      <a:pt x="1208852" y="1410533"/>
                    </a:cubicBezTo>
                    <a:cubicBezTo>
                      <a:pt x="1207477" y="1401830"/>
                      <a:pt x="1202439" y="1394959"/>
                      <a:pt x="1198316" y="1388088"/>
                    </a:cubicBezTo>
                    <a:cubicBezTo>
                      <a:pt x="1191445" y="1376636"/>
                      <a:pt x="1184116" y="1365184"/>
                      <a:pt x="1176787" y="1353733"/>
                    </a:cubicBezTo>
                    <a:cubicBezTo>
                      <a:pt x="1184574" y="1351900"/>
                      <a:pt x="1190071" y="1358313"/>
                      <a:pt x="1198316" y="1358313"/>
                    </a:cubicBezTo>
                    <a:cubicBezTo>
                      <a:pt x="1193277" y="1328997"/>
                      <a:pt x="1185490" y="1300596"/>
                      <a:pt x="1176328" y="1272654"/>
                    </a:cubicBezTo>
                    <a:cubicBezTo>
                      <a:pt x="1174496" y="1267615"/>
                      <a:pt x="1168999" y="1266241"/>
                      <a:pt x="1164419" y="1264409"/>
                    </a:cubicBezTo>
                    <a:cubicBezTo>
                      <a:pt x="1139225" y="1251583"/>
                      <a:pt x="1111740" y="1244253"/>
                      <a:pt x="1083798" y="1239673"/>
                    </a:cubicBezTo>
                    <a:cubicBezTo>
                      <a:pt x="1010507" y="1222266"/>
                      <a:pt x="936299" y="1207608"/>
                      <a:pt x="862549" y="1192033"/>
                    </a:cubicBezTo>
                    <a:cubicBezTo>
                      <a:pt x="616107" y="1139813"/>
                      <a:pt x="371038" y="1088051"/>
                      <a:pt x="125970" y="1036747"/>
                    </a:cubicBezTo>
                    <a:cubicBezTo>
                      <a:pt x="89324" y="1028960"/>
                      <a:pt x="53136" y="1021631"/>
                      <a:pt x="16491" y="1013843"/>
                    </a:cubicBezTo>
                    <a:cubicBezTo>
                      <a:pt x="10536" y="1012011"/>
                      <a:pt x="5039" y="1010637"/>
                      <a:pt x="0" y="1006972"/>
                    </a:cubicBezTo>
                    <a:close/>
                  </a:path>
                </a:pathLst>
              </a:custGeom>
              <a:solidFill>
                <a:schemeClr val="accent4"/>
              </a:solidFill>
              <a:ln w="4572"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6943809E-28C0-48E7-A65D-89209974D9E9}"/>
                  </a:ext>
                </a:extLst>
              </p:cNvPr>
              <p:cNvSpPr/>
              <p:nvPr/>
            </p:nvSpPr>
            <p:spPr>
              <a:xfrm>
                <a:off x="4649538" y="2419787"/>
                <a:ext cx="936324" cy="1124805"/>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4">
                  <a:lumMod val="75000"/>
                </a:schemeClr>
              </a:solidFill>
              <a:ln w="4572"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5AFDE2BC-FABC-491F-B4E6-78E93492CA6D}"/>
                  </a:ext>
                </a:extLst>
              </p:cNvPr>
              <p:cNvSpPr/>
              <p:nvPr/>
            </p:nvSpPr>
            <p:spPr>
              <a:xfrm>
                <a:off x="4414182" y="3754353"/>
                <a:ext cx="1434886" cy="462082"/>
              </a:xfrm>
              <a:custGeom>
                <a:avLst/>
                <a:gdLst>
                  <a:gd name="connsiteX0" fmla="*/ 0 w 1081049"/>
                  <a:gd name="connsiteY0" fmla="*/ 0 h 348134"/>
                  <a:gd name="connsiteX1" fmla="*/ 92989 w 1081049"/>
                  <a:gd name="connsiteY1" fmla="*/ 18323 h 348134"/>
                  <a:gd name="connsiteX2" fmla="*/ 317444 w 1081049"/>
                  <a:gd name="connsiteY2" fmla="*/ 65504 h 348134"/>
                  <a:gd name="connsiteX3" fmla="*/ 547396 w 1081049"/>
                  <a:gd name="connsiteY3" fmla="*/ 114060 h 348134"/>
                  <a:gd name="connsiteX4" fmla="*/ 812161 w 1081049"/>
                  <a:gd name="connsiteY4" fmla="*/ 169945 h 348134"/>
                  <a:gd name="connsiteX5" fmla="*/ 1058146 w 1081049"/>
                  <a:gd name="connsiteY5" fmla="*/ 222165 h 348134"/>
                  <a:gd name="connsiteX6" fmla="*/ 1082882 w 1081049"/>
                  <a:gd name="connsiteY6" fmla="*/ 232242 h 348134"/>
                  <a:gd name="connsiteX7" fmla="*/ 589538 w 1081049"/>
                  <a:gd name="connsiteY7" fmla="*/ 344928 h 348134"/>
                  <a:gd name="connsiteX8" fmla="*/ 10078 w 1081049"/>
                  <a:gd name="connsiteY8" fmla="*/ 16033 h 348134"/>
                  <a:gd name="connsiteX9" fmla="*/ 0 w 1081049"/>
                  <a:gd name="connsiteY9" fmla="*/ 0 h 34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049" h="348134">
                    <a:moveTo>
                      <a:pt x="0" y="0"/>
                    </a:moveTo>
                    <a:cubicBezTo>
                      <a:pt x="31607" y="3665"/>
                      <a:pt x="61840" y="11910"/>
                      <a:pt x="92989" y="18323"/>
                    </a:cubicBezTo>
                    <a:cubicBezTo>
                      <a:pt x="167654" y="33439"/>
                      <a:pt x="242778" y="49472"/>
                      <a:pt x="317444" y="65504"/>
                    </a:cubicBezTo>
                    <a:cubicBezTo>
                      <a:pt x="393942" y="81537"/>
                      <a:pt x="470898" y="98027"/>
                      <a:pt x="547396" y="114060"/>
                    </a:cubicBezTo>
                    <a:cubicBezTo>
                      <a:pt x="635804" y="132841"/>
                      <a:pt x="723754" y="151164"/>
                      <a:pt x="812161" y="169945"/>
                    </a:cubicBezTo>
                    <a:cubicBezTo>
                      <a:pt x="894156" y="187351"/>
                      <a:pt x="976151" y="204300"/>
                      <a:pt x="1058146" y="222165"/>
                    </a:cubicBezTo>
                    <a:cubicBezTo>
                      <a:pt x="1066849" y="223997"/>
                      <a:pt x="1077843" y="220791"/>
                      <a:pt x="1082882" y="232242"/>
                    </a:cubicBezTo>
                    <a:cubicBezTo>
                      <a:pt x="930802" y="323399"/>
                      <a:pt x="765896" y="362793"/>
                      <a:pt x="589538" y="344928"/>
                    </a:cubicBezTo>
                    <a:cubicBezTo>
                      <a:pt x="348593" y="320192"/>
                      <a:pt x="155744" y="209339"/>
                      <a:pt x="10078" y="16033"/>
                    </a:cubicBezTo>
                    <a:cubicBezTo>
                      <a:pt x="6413" y="10994"/>
                      <a:pt x="458" y="7329"/>
                      <a:pt x="0" y="0"/>
                    </a:cubicBezTo>
                    <a:close/>
                  </a:path>
                </a:pathLst>
              </a:custGeom>
              <a:solidFill>
                <a:schemeClr val="accent4">
                  <a:lumMod val="75000"/>
                </a:schemeClr>
              </a:solidFill>
              <a:ln w="4572"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9A0F013F-9264-430B-8A06-5A8878D52A6E}"/>
                  </a:ext>
                </a:extLst>
              </p:cNvPr>
              <p:cNvSpPr/>
              <p:nvPr/>
            </p:nvSpPr>
            <p:spPr>
              <a:xfrm>
                <a:off x="5736242" y="2619213"/>
                <a:ext cx="255361" cy="869444"/>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dirty="0"/>
              </a:p>
            </p:txBody>
          </p:sp>
        </p:grpSp>
        <p:sp>
          <p:nvSpPr>
            <p:cNvPr id="44" name="Freeform: Shape 43">
              <a:extLst>
                <a:ext uri="{FF2B5EF4-FFF2-40B4-BE49-F238E27FC236}">
                  <a16:creationId xmlns:a16="http://schemas.microsoft.com/office/drawing/2014/main" id="{291A4B29-2044-449E-B8FD-A939BE9A0550}"/>
                </a:ext>
              </a:extLst>
            </p:cNvPr>
            <p:cNvSpPr/>
            <p:nvPr/>
          </p:nvSpPr>
          <p:spPr>
            <a:xfrm>
              <a:off x="2719458" y="4345289"/>
              <a:ext cx="139841" cy="12159"/>
            </a:xfrm>
            <a:custGeom>
              <a:avLst/>
              <a:gdLst>
                <a:gd name="connsiteX0" fmla="*/ 104440 w 105356"/>
                <a:gd name="connsiteY0" fmla="*/ 11396 h 9161"/>
                <a:gd name="connsiteX1" fmla="*/ 69169 w 105356"/>
                <a:gd name="connsiteY1" fmla="*/ 9564 h 9161"/>
                <a:gd name="connsiteX2" fmla="*/ 0 w 105356"/>
                <a:gd name="connsiteY2" fmla="*/ 6357 h 9161"/>
                <a:gd name="connsiteX3" fmla="*/ 5039 w 105356"/>
                <a:gd name="connsiteY3" fmla="*/ 3609 h 9161"/>
                <a:gd name="connsiteX4" fmla="*/ 95279 w 105356"/>
                <a:gd name="connsiteY4" fmla="*/ 4983 h 9161"/>
                <a:gd name="connsiteX5" fmla="*/ 105357 w 105356"/>
                <a:gd name="connsiteY5" fmla="*/ 6357 h 9161"/>
                <a:gd name="connsiteX6" fmla="*/ 104440 w 105356"/>
                <a:gd name="connsiteY6" fmla="*/ 11396 h 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56" h="9161">
                  <a:moveTo>
                    <a:pt x="104440" y="11396"/>
                  </a:moveTo>
                  <a:cubicBezTo>
                    <a:pt x="92989" y="6816"/>
                    <a:pt x="81079" y="9564"/>
                    <a:pt x="69169" y="9564"/>
                  </a:cubicBezTo>
                  <a:cubicBezTo>
                    <a:pt x="46265" y="9106"/>
                    <a:pt x="22904" y="10022"/>
                    <a:pt x="0" y="6357"/>
                  </a:cubicBezTo>
                  <a:cubicBezTo>
                    <a:pt x="1832" y="5441"/>
                    <a:pt x="3206" y="3609"/>
                    <a:pt x="5039" y="3609"/>
                  </a:cubicBezTo>
                  <a:cubicBezTo>
                    <a:pt x="35271" y="-514"/>
                    <a:pt x="65504" y="-2346"/>
                    <a:pt x="95279" y="4983"/>
                  </a:cubicBezTo>
                  <a:cubicBezTo>
                    <a:pt x="98485" y="5899"/>
                    <a:pt x="102150" y="5899"/>
                    <a:pt x="105357" y="6357"/>
                  </a:cubicBezTo>
                  <a:cubicBezTo>
                    <a:pt x="109479" y="8648"/>
                    <a:pt x="106731" y="10022"/>
                    <a:pt x="104440" y="11396"/>
                  </a:cubicBezTo>
                  <a:close/>
                </a:path>
              </a:pathLst>
            </a:custGeom>
            <a:solidFill>
              <a:srgbClr val="006000"/>
            </a:solidFill>
            <a:ln w="4572" cap="flat">
              <a:noFill/>
              <a:prstDash val="solid"/>
              <a:miter/>
            </a:ln>
          </p:spPr>
          <p:txBody>
            <a:bodyPr rtlCol="0" anchor="ctr"/>
            <a:lstStyle/>
            <a:p>
              <a:endParaRPr lang="en-US" dirty="0"/>
            </a:p>
          </p:txBody>
        </p:sp>
        <p:grpSp>
          <p:nvGrpSpPr>
            <p:cNvPr id="45" name="Group 44">
              <a:extLst>
                <a:ext uri="{FF2B5EF4-FFF2-40B4-BE49-F238E27FC236}">
                  <a16:creationId xmlns:a16="http://schemas.microsoft.com/office/drawing/2014/main" id="{6675C4C4-D504-41A1-B223-634988B0A645}"/>
                </a:ext>
              </a:extLst>
            </p:cNvPr>
            <p:cNvGrpSpPr/>
            <p:nvPr/>
          </p:nvGrpSpPr>
          <p:grpSpPr>
            <a:xfrm>
              <a:off x="1216277" y="2392932"/>
              <a:ext cx="2310409" cy="3185932"/>
              <a:chOff x="5900141" y="1459144"/>
              <a:chExt cx="2310409" cy="3185932"/>
            </a:xfrm>
          </p:grpSpPr>
          <p:sp>
            <p:nvSpPr>
              <p:cNvPr id="50" name="Freeform: Shape 49">
                <a:extLst>
                  <a:ext uri="{FF2B5EF4-FFF2-40B4-BE49-F238E27FC236}">
                    <a16:creationId xmlns:a16="http://schemas.microsoft.com/office/drawing/2014/main" id="{38974F86-9DDE-44EB-89DA-B4D51AB234A3}"/>
                  </a:ext>
                </a:extLst>
              </p:cNvPr>
              <p:cNvSpPr/>
              <p:nvPr/>
            </p:nvSpPr>
            <p:spPr>
              <a:xfrm>
                <a:off x="6793296" y="2856334"/>
                <a:ext cx="1416645" cy="510722"/>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1907FD75-C497-40F7-9D5D-08FAE479A5A8}"/>
                  </a:ext>
                </a:extLst>
              </p:cNvPr>
              <p:cNvSpPr/>
              <p:nvPr/>
            </p:nvSpPr>
            <p:spPr>
              <a:xfrm>
                <a:off x="5900141" y="1459144"/>
                <a:ext cx="2310409" cy="3185932"/>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672" h="2400296">
                    <a:moveTo>
                      <a:pt x="529989" y="0"/>
                    </a:moveTo>
                    <a:cubicBezTo>
                      <a:pt x="530905" y="1832"/>
                      <a:pt x="531821" y="3665"/>
                      <a:pt x="533196" y="5955"/>
                    </a:cubicBezTo>
                    <a:cubicBezTo>
                      <a:pt x="534570" y="12826"/>
                      <a:pt x="535028" y="19697"/>
                      <a:pt x="535028" y="26568"/>
                    </a:cubicBezTo>
                    <a:cubicBezTo>
                      <a:pt x="535028" y="378367"/>
                      <a:pt x="535028" y="730625"/>
                      <a:pt x="535028" y="1082424"/>
                    </a:cubicBezTo>
                    <a:cubicBezTo>
                      <a:pt x="535028" y="1092501"/>
                      <a:pt x="534570" y="1102121"/>
                      <a:pt x="532280" y="1111740"/>
                    </a:cubicBezTo>
                    <a:cubicBezTo>
                      <a:pt x="538234" y="1138767"/>
                      <a:pt x="539609" y="1166709"/>
                      <a:pt x="547854" y="1193277"/>
                    </a:cubicBezTo>
                    <a:cubicBezTo>
                      <a:pt x="552893" y="1208851"/>
                      <a:pt x="556557" y="1224884"/>
                      <a:pt x="561138" y="1242291"/>
                    </a:cubicBezTo>
                    <a:cubicBezTo>
                      <a:pt x="574422" y="1225342"/>
                      <a:pt x="586790" y="1209310"/>
                      <a:pt x="599158" y="1193735"/>
                    </a:cubicBezTo>
                    <a:cubicBezTo>
                      <a:pt x="610152" y="1179535"/>
                      <a:pt x="621145" y="1165793"/>
                      <a:pt x="632139" y="1151593"/>
                    </a:cubicBezTo>
                    <a:cubicBezTo>
                      <a:pt x="639926" y="1141057"/>
                      <a:pt x="649546" y="1136934"/>
                      <a:pt x="661914" y="1144263"/>
                    </a:cubicBezTo>
                    <a:cubicBezTo>
                      <a:pt x="673366" y="1151134"/>
                      <a:pt x="677946" y="1166251"/>
                      <a:pt x="671991" y="1178161"/>
                    </a:cubicBezTo>
                    <a:cubicBezTo>
                      <a:pt x="669701" y="1182741"/>
                      <a:pt x="666495" y="1186406"/>
                      <a:pt x="663746" y="1190529"/>
                    </a:cubicBezTo>
                    <a:cubicBezTo>
                      <a:pt x="622520" y="1244581"/>
                      <a:pt x="580835" y="1298634"/>
                      <a:pt x="539609" y="1352228"/>
                    </a:cubicBez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cubicBezTo>
                      <a:pt x="1744338" y="1050359"/>
                      <a:pt x="1744338" y="1051275"/>
                      <a:pt x="1744338" y="1052649"/>
                    </a:cubicBezTo>
                    <a:lnTo>
                      <a:pt x="1743422" y="1053565"/>
                    </a:lnTo>
                    <a:lnTo>
                      <a:pt x="1742047" y="1053107"/>
                    </a:lnTo>
                    <a:cubicBezTo>
                      <a:pt x="1737008" y="1057230"/>
                      <a:pt x="1731054" y="1059520"/>
                      <a:pt x="1724641" y="1061352"/>
                    </a:cubicBezTo>
                    <a:cubicBezTo>
                      <a:pt x="1601877" y="1094334"/>
                      <a:pt x="1479572" y="1128689"/>
                      <a:pt x="1357267" y="1162586"/>
                    </a:cubicBezTo>
                    <a:cubicBezTo>
                      <a:pt x="1261072" y="1189154"/>
                      <a:pt x="1164877" y="1215723"/>
                      <a:pt x="1068682" y="1242291"/>
                    </a:cubicBezTo>
                    <a:cubicBezTo>
                      <a:pt x="943628" y="1276646"/>
                      <a:pt x="819033" y="1311002"/>
                      <a:pt x="693979" y="1345815"/>
                    </a:cubicBez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19453" y="1389790"/>
                      <a:pt x="516705" y="1393454"/>
                    </a:cubicBezTo>
                    <a:cubicBezTo>
                      <a:pt x="486472" y="1434681"/>
                      <a:pt x="457156" y="1476365"/>
                      <a:pt x="429213" y="1521257"/>
                    </a:cubicBezTo>
                    <a:cubicBezTo>
                      <a:pt x="457156" y="1513469"/>
                      <a:pt x="482808" y="1506598"/>
                      <a:pt x="510292" y="1509347"/>
                    </a:cubicBezTo>
                    <a:cubicBezTo>
                      <a:pt x="514873" y="1509805"/>
                      <a:pt x="518537" y="1507056"/>
                      <a:pt x="522202" y="1503850"/>
                    </a:cubicBezTo>
                    <a:cubicBezTo>
                      <a:pt x="593203" y="1442926"/>
                      <a:pt x="675198" y="1405364"/>
                      <a:pt x="767270" y="1387958"/>
                    </a:cubicBezTo>
                    <a:cubicBezTo>
                      <a:pt x="938131" y="1363222"/>
                      <a:pt x="1078759" y="1441094"/>
                      <a:pt x="1080592" y="1444300"/>
                    </a:cubicBezTo>
                    <a:cubicBezTo>
                      <a:pt x="1110366" y="1463998"/>
                      <a:pt x="1140599" y="1481862"/>
                      <a:pt x="1167167" y="1506140"/>
                    </a:cubicBezTo>
                    <a:cubicBezTo>
                      <a:pt x="1172664" y="1511179"/>
                      <a:pt x="1177703" y="1516218"/>
                      <a:pt x="1182742" y="1521715"/>
                    </a:cubicBezTo>
                    <a:cubicBezTo>
                      <a:pt x="1178619" y="1526295"/>
                      <a:pt x="1173580" y="1524005"/>
                      <a:pt x="1168999" y="1523547"/>
                    </a:cubicBezTo>
                    <a:cubicBezTo>
                      <a:pt x="1137393" y="1519424"/>
                      <a:pt x="1106244" y="1517592"/>
                      <a:pt x="1074637" y="1525837"/>
                    </a:cubicBezTo>
                    <a:cubicBezTo>
                      <a:pt x="1066391" y="1527211"/>
                      <a:pt x="1057688" y="1527211"/>
                      <a:pt x="1049443" y="1527211"/>
                    </a:cubicBezTo>
                    <a:cubicBezTo>
                      <a:pt x="973403" y="1527211"/>
                      <a:pt x="897363" y="1526753"/>
                      <a:pt x="821323" y="1527211"/>
                    </a:cubicBezTo>
                    <a:cubicBezTo>
                      <a:pt x="724212" y="1528128"/>
                      <a:pt x="626642" y="1521715"/>
                      <a:pt x="529531" y="1524005"/>
                    </a:cubicBezTo>
                    <a:cubicBezTo>
                      <a:pt x="524950" y="1524005"/>
                      <a:pt x="520828" y="1522631"/>
                      <a:pt x="516247" y="1523547"/>
                    </a:cubicBezTo>
                    <a:cubicBezTo>
                      <a:pt x="506169" y="1528128"/>
                      <a:pt x="495634" y="1524463"/>
                      <a:pt x="485556" y="1525837"/>
                    </a:cubicBezTo>
                    <a:cubicBezTo>
                      <a:pt x="461737" y="1529044"/>
                      <a:pt x="438833" y="1535457"/>
                      <a:pt x="416387" y="1542786"/>
                    </a:cubicBezTo>
                    <a:cubicBezTo>
                      <a:pt x="410432" y="1544618"/>
                      <a:pt x="407684" y="1548741"/>
                      <a:pt x="404935" y="1553322"/>
                    </a:cubicBezTo>
                    <a:cubicBezTo>
                      <a:pt x="345844" y="1649975"/>
                      <a:pt x="294998" y="175075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cubicBezTo>
                      <a:pt x="284005" y="1890462"/>
                      <a:pt x="267056" y="1902830"/>
                      <a:pt x="250107" y="1914740"/>
                    </a:cubicBezTo>
                    <a:cubicBezTo>
                      <a:pt x="244152" y="1918863"/>
                      <a:pt x="240030" y="1923443"/>
                      <a:pt x="238197" y="1930773"/>
                    </a:cubicBezTo>
                    <a:cubicBezTo>
                      <a:pt x="215752" y="2022845"/>
                      <a:pt x="206132" y="2116292"/>
                      <a:pt x="206590" y="2211113"/>
                    </a:cubicBezTo>
                    <a:cubicBezTo>
                      <a:pt x="206590" y="2212029"/>
                      <a:pt x="207049" y="2212945"/>
                      <a:pt x="207965" y="2215235"/>
                    </a:cubicBezTo>
                    <a:cubicBezTo>
                      <a:pt x="219416" y="2208364"/>
                      <a:pt x="230410" y="2201951"/>
                      <a:pt x="244610" y="2193248"/>
                    </a:cubicBez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dirty="0"/>
              </a:p>
            </p:txBody>
          </p:sp>
          <p:sp>
            <p:nvSpPr>
              <p:cNvPr id="52" name="Freeform: Shape 51">
                <a:extLst>
                  <a:ext uri="{FF2B5EF4-FFF2-40B4-BE49-F238E27FC236}">
                    <a16:creationId xmlns:a16="http://schemas.microsoft.com/office/drawing/2014/main" id="{E34FD982-9922-4AAF-B666-CC6664B0F174}"/>
                  </a:ext>
                </a:extLst>
              </p:cNvPr>
              <p:cNvSpPr/>
              <p:nvPr/>
            </p:nvSpPr>
            <p:spPr>
              <a:xfrm>
                <a:off x="6109274" y="2001482"/>
                <a:ext cx="395202" cy="1453126"/>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6250A6FE-4AC2-49C7-95EA-EA8FFC1B031A}"/>
                  </a:ext>
                </a:extLst>
              </p:cNvPr>
              <p:cNvSpPr/>
              <p:nvPr/>
            </p:nvSpPr>
            <p:spPr>
              <a:xfrm>
                <a:off x="6582926" y="3472535"/>
                <a:ext cx="881603" cy="182401"/>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6BC18B9F-FD66-4C78-A4B5-4D3DF2091B0D}"/>
                  </a:ext>
                </a:extLst>
              </p:cNvPr>
              <p:cNvSpPr/>
              <p:nvPr/>
            </p:nvSpPr>
            <p:spPr>
              <a:xfrm>
                <a:off x="6602971" y="1467048"/>
                <a:ext cx="291841" cy="1465286"/>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C1936FA6-FDB6-4437-BBCE-67C55EA2C063}"/>
                  </a:ext>
                </a:extLst>
              </p:cNvPr>
              <p:cNvSpPr/>
              <p:nvPr/>
            </p:nvSpPr>
            <p:spPr>
              <a:xfrm rot="2335388">
                <a:off x="7215700" y="1773625"/>
                <a:ext cx="291842" cy="1465287"/>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27327698-4936-4AA9-968B-091A1D152D3D}"/>
                  </a:ext>
                </a:extLst>
              </p:cNvPr>
              <p:cNvSpPr/>
              <p:nvPr/>
            </p:nvSpPr>
            <p:spPr>
              <a:xfrm rot="2330257" flipH="1">
                <a:off x="6990633" y="1614204"/>
                <a:ext cx="291842" cy="1465287"/>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solidFill>
              <a:ln w="4572" cap="flat">
                <a:noFill/>
                <a:prstDash val="solid"/>
                <a:miter/>
              </a:ln>
            </p:spPr>
            <p:txBody>
              <a:bodyPr rtlCol="0" anchor="ctr"/>
              <a:lstStyle/>
              <a:p>
                <a:endParaRPr lang="en-US" dirty="0"/>
              </a:p>
            </p:txBody>
          </p:sp>
        </p:grpSp>
        <p:grpSp>
          <p:nvGrpSpPr>
            <p:cNvPr id="46" name="Group 45">
              <a:extLst>
                <a:ext uri="{FF2B5EF4-FFF2-40B4-BE49-F238E27FC236}">
                  <a16:creationId xmlns:a16="http://schemas.microsoft.com/office/drawing/2014/main" id="{238BA5C3-65E0-47C6-973F-8E44E443F23F}"/>
                </a:ext>
              </a:extLst>
            </p:cNvPr>
            <p:cNvGrpSpPr/>
            <p:nvPr/>
          </p:nvGrpSpPr>
          <p:grpSpPr>
            <a:xfrm>
              <a:off x="592728" y="5533167"/>
              <a:ext cx="1616244" cy="1380262"/>
              <a:chOff x="4983166" y="4633683"/>
              <a:chExt cx="2207049" cy="1884808"/>
            </a:xfrm>
          </p:grpSpPr>
          <p:sp>
            <p:nvSpPr>
              <p:cNvPr id="47" name="Freeform: Shape 46">
                <a:extLst>
                  <a:ext uri="{FF2B5EF4-FFF2-40B4-BE49-F238E27FC236}">
                    <a16:creationId xmlns:a16="http://schemas.microsoft.com/office/drawing/2014/main" id="{9CE9B174-6FEB-4C6B-9EC7-19B716F3E3A2}"/>
                  </a:ext>
                </a:extLst>
              </p:cNvPr>
              <p:cNvSpPr/>
              <p:nvPr/>
            </p:nvSpPr>
            <p:spPr>
              <a:xfrm>
                <a:off x="4983166" y="4633683"/>
                <a:ext cx="2207049" cy="1884808"/>
              </a:xfrm>
              <a:custGeom>
                <a:avLst/>
                <a:gdLst>
                  <a:gd name="connsiteX0" fmla="*/ 1539660 w 1662800"/>
                  <a:gd name="connsiteY0" fmla="*/ 2629 h 1420022"/>
                  <a:gd name="connsiteX1" fmla="*/ 847514 w 1662800"/>
                  <a:gd name="connsiteY1" fmla="*/ 1713 h 1420022"/>
                  <a:gd name="connsiteX2" fmla="*/ 110934 w 1662800"/>
                  <a:gd name="connsiteY2" fmla="*/ 4003 h 1420022"/>
                  <a:gd name="connsiteX3" fmla="*/ 81 w 1662800"/>
                  <a:gd name="connsiteY3" fmla="*/ 133638 h 1420022"/>
                  <a:gd name="connsiteX4" fmla="*/ 120554 w 1662800"/>
                  <a:gd name="connsiteY4" fmla="*/ 249988 h 1420022"/>
                  <a:gd name="connsiteX5" fmla="*/ 180103 w 1662800"/>
                  <a:gd name="connsiteY5" fmla="*/ 258233 h 1420022"/>
                  <a:gd name="connsiteX6" fmla="*/ 180103 w 1662800"/>
                  <a:gd name="connsiteY6" fmla="*/ 258233 h 1420022"/>
                  <a:gd name="connsiteX7" fmla="*/ 180103 w 1662800"/>
                  <a:gd name="connsiteY7" fmla="*/ 258233 h 1420022"/>
                  <a:gd name="connsiteX8" fmla="*/ 218581 w 1662800"/>
                  <a:gd name="connsiteY8" fmla="*/ 1255913 h 1420022"/>
                  <a:gd name="connsiteX9" fmla="*/ 367454 w 1662800"/>
                  <a:gd name="connsiteY9" fmla="*/ 1419445 h 1420022"/>
                  <a:gd name="connsiteX10" fmla="*/ 1279475 w 1662800"/>
                  <a:gd name="connsiteY10" fmla="*/ 1420819 h 1420022"/>
                  <a:gd name="connsiteX11" fmla="*/ 1443465 w 1662800"/>
                  <a:gd name="connsiteY11" fmla="*/ 1264617 h 1420022"/>
                  <a:gd name="connsiteX12" fmla="*/ 1483775 w 1662800"/>
                  <a:gd name="connsiteY12" fmla="*/ 249988 h 1420022"/>
                  <a:gd name="connsiteX13" fmla="*/ 1544699 w 1662800"/>
                  <a:gd name="connsiteY13" fmla="*/ 250446 h 1420022"/>
                  <a:gd name="connsiteX14" fmla="*/ 1664256 w 1662800"/>
                  <a:gd name="connsiteY14" fmla="*/ 129515 h 1420022"/>
                  <a:gd name="connsiteX15" fmla="*/ 1539660 w 1662800"/>
                  <a:gd name="connsiteY15" fmla="*/ 2629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800" h="1420022">
                    <a:moveTo>
                      <a:pt x="1539660" y="2629"/>
                    </a:moveTo>
                    <a:cubicBezTo>
                      <a:pt x="1490646" y="1713"/>
                      <a:pt x="847514" y="1713"/>
                      <a:pt x="847514" y="1713"/>
                    </a:cubicBezTo>
                    <a:cubicBezTo>
                      <a:pt x="841559" y="-2868"/>
                      <a:pt x="120095" y="3087"/>
                      <a:pt x="110934" y="4003"/>
                    </a:cubicBezTo>
                    <a:cubicBezTo>
                      <a:pt x="44514" y="10416"/>
                      <a:pt x="-2210" y="65385"/>
                      <a:pt x="81" y="133638"/>
                    </a:cubicBezTo>
                    <a:cubicBezTo>
                      <a:pt x="2371" y="197310"/>
                      <a:pt x="55965" y="249072"/>
                      <a:pt x="120554" y="249988"/>
                    </a:cubicBezTo>
                    <a:cubicBezTo>
                      <a:pt x="137044" y="250446"/>
                      <a:pt x="181019" y="249988"/>
                      <a:pt x="180103" y="258233"/>
                    </a:cubicBezTo>
                    <a:cubicBezTo>
                      <a:pt x="180103" y="258233"/>
                      <a:pt x="180103" y="258233"/>
                      <a:pt x="180103" y="258233"/>
                    </a:cubicBezTo>
                    <a:cubicBezTo>
                      <a:pt x="180103" y="258233"/>
                      <a:pt x="180103" y="258233"/>
                      <a:pt x="180103" y="258233"/>
                    </a:cubicBezTo>
                    <a:cubicBezTo>
                      <a:pt x="179187" y="282053"/>
                      <a:pt x="213542" y="1117118"/>
                      <a:pt x="218581" y="1255913"/>
                    </a:cubicBezTo>
                    <a:cubicBezTo>
                      <a:pt x="221787" y="1343863"/>
                      <a:pt x="280421" y="1410742"/>
                      <a:pt x="367454" y="1419445"/>
                    </a:cubicBezTo>
                    <a:cubicBezTo>
                      <a:pt x="405932" y="1423110"/>
                      <a:pt x="1134267" y="1420819"/>
                      <a:pt x="1279475" y="1420819"/>
                    </a:cubicBezTo>
                    <a:cubicBezTo>
                      <a:pt x="1367425" y="1420819"/>
                      <a:pt x="1439800" y="1352109"/>
                      <a:pt x="1443465" y="1264617"/>
                    </a:cubicBezTo>
                    <a:cubicBezTo>
                      <a:pt x="1450794" y="1092382"/>
                      <a:pt x="1484692" y="276556"/>
                      <a:pt x="1483775" y="249988"/>
                    </a:cubicBezTo>
                    <a:cubicBezTo>
                      <a:pt x="1503931" y="249988"/>
                      <a:pt x="1524544" y="250904"/>
                      <a:pt x="1544699" y="250446"/>
                    </a:cubicBezTo>
                    <a:cubicBezTo>
                      <a:pt x="1610203" y="248614"/>
                      <a:pt x="1662882" y="195019"/>
                      <a:pt x="1664256" y="129515"/>
                    </a:cubicBezTo>
                    <a:cubicBezTo>
                      <a:pt x="1665172" y="59430"/>
                      <a:pt x="1611119" y="3545"/>
                      <a:pt x="1539660" y="2629"/>
                    </a:cubicBezTo>
                    <a:close/>
                  </a:path>
                </a:pathLst>
              </a:custGeom>
              <a:solidFill>
                <a:schemeClr val="accent1"/>
              </a:solidFill>
              <a:ln w="4572"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4F8BCB9D-ECA6-437A-8EFB-03BF38E18669}"/>
                  </a:ext>
                </a:extLst>
              </p:cNvPr>
              <p:cNvSpPr/>
              <p:nvPr/>
            </p:nvSpPr>
            <p:spPr>
              <a:xfrm>
                <a:off x="5221664" y="4967953"/>
                <a:ext cx="1726727" cy="103360"/>
              </a:xfrm>
              <a:custGeom>
                <a:avLst/>
                <a:gdLst>
                  <a:gd name="connsiteX0" fmla="*/ 1304547 w 1300924"/>
                  <a:gd name="connsiteY0" fmla="*/ 1353 h 77872"/>
                  <a:gd name="connsiteX1" fmla="*/ 1283476 w 1300924"/>
                  <a:gd name="connsiteY1" fmla="*/ 895 h 77872"/>
                  <a:gd name="connsiteX2" fmla="*/ 653169 w 1300924"/>
                  <a:gd name="connsiteY2" fmla="*/ 895 h 77872"/>
                  <a:gd name="connsiteX3" fmla="*/ 647214 w 1300924"/>
                  <a:gd name="connsiteY3" fmla="*/ 895 h 77872"/>
                  <a:gd name="connsiteX4" fmla="*/ 629808 w 1300924"/>
                  <a:gd name="connsiteY4" fmla="*/ 2269 h 77872"/>
                  <a:gd name="connsiteX5" fmla="*/ 16907 w 1300924"/>
                  <a:gd name="connsiteY5" fmla="*/ 2269 h 77872"/>
                  <a:gd name="connsiteX6" fmla="*/ 15991 w 1300924"/>
                  <a:gd name="connsiteY6" fmla="*/ 2269 h 77872"/>
                  <a:gd name="connsiteX7" fmla="*/ 15075 w 1300924"/>
                  <a:gd name="connsiteY7" fmla="*/ 437 h 77872"/>
                  <a:gd name="connsiteX8" fmla="*/ 417 w 1300924"/>
                  <a:gd name="connsiteY8" fmla="*/ 9140 h 77872"/>
                  <a:gd name="connsiteX9" fmla="*/ 3165 w 1300924"/>
                  <a:gd name="connsiteY9" fmla="*/ 80600 h 77872"/>
                  <a:gd name="connsiteX10" fmla="*/ 9120 w 1300924"/>
                  <a:gd name="connsiteY10" fmla="*/ 80600 h 77872"/>
                  <a:gd name="connsiteX11" fmla="*/ 9120 w 1300924"/>
                  <a:gd name="connsiteY11" fmla="*/ 80600 h 77872"/>
                  <a:gd name="connsiteX12" fmla="*/ 653169 w 1300924"/>
                  <a:gd name="connsiteY12" fmla="*/ 80600 h 77872"/>
                  <a:gd name="connsiteX13" fmla="*/ 1300425 w 1300924"/>
                  <a:gd name="connsiteY13" fmla="*/ 80600 h 77872"/>
                  <a:gd name="connsiteX14" fmla="*/ 1304547 w 1300924"/>
                  <a:gd name="connsiteY14" fmla="*/ 1353 h 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24" h="77872">
                    <a:moveTo>
                      <a:pt x="1304547" y="1353"/>
                    </a:moveTo>
                    <a:cubicBezTo>
                      <a:pt x="1297676" y="1353"/>
                      <a:pt x="1290805" y="895"/>
                      <a:pt x="1283476" y="895"/>
                    </a:cubicBezTo>
                    <a:cubicBezTo>
                      <a:pt x="1073221" y="895"/>
                      <a:pt x="863424" y="895"/>
                      <a:pt x="653169" y="895"/>
                    </a:cubicBezTo>
                    <a:cubicBezTo>
                      <a:pt x="651337" y="895"/>
                      <a:pt x="649047" y="895"/>
                      <a:pt x="647214" y="895"/>
                    </a:cubicBezTo>
                    <a:cubicBezTo>
                      <a:pt x="641717" y="3644"/>
                      <a:pt x="635304" y="2269"/>
                      <a:pt x="629808" y="2269"/>
                    </a:cubicBezTo>
                    <a:cubicBezTo>
                      <a:pt x="425508" y="2269"/>
                      <a:pt x="221207" y="2269"/>
                      <a:pt x="16907" y="2269"/>
                    </a:cubicBezTo>
                    <a:cubicBezTo>
                      <a:pt x="16449" y="2269"/>
                      <a:pt x="16449" y="2269"/>
                      <a:pt x="15991" y="2269"/>
                    </a:cubicBezTo>
                    <a:cubicBezTo>
                      <a:pt x="15991" y="1811"/>
                      <a:pt x="15991" y="1353"/>
                      <a:pt x="15075" y="437"/>
                    </a:cubicBezTo>
                    <a:cubicBezTo>
                      <a:pt x="7288" y="-1395"/>
                      <a:pt x="3165" y="2728"/>
                      <a:pt x="417" y="9140"/>
                    </a:cubicBezTo>
                    <a:cubicBezTo>
                      <a:pt x="-499" y="32960"/>
                      <a:pt x="-41" y="56780"/>
                      <a:pt x="3165" y="80600"/>
                    </a:cubicBezTo>
                    <a:cubicBezTo>
                      <a:pt x="4998" y="80600"/>
                      <a:pt x="6830" y="80600"/>
                      <a:pt x="9120" y="80600"/>
                    </a:cubicBezTo>
                    <a:cubicBezTo>
                      <a:pt x="9120" y="80600"/>
                      <a:pt x="9120" y="80600"/>
                      <a:pt x="9120" y="80600"/>
                    </a:cubicBezTo>
                    <a:cubicBezTo>
                      <a:pt x="223956" y="80600"/>
                      <a:pt x="438334" y="80600"/>
                      <a:pt x="653169" y="80600"/>
                    </a:cubicBezTo>
                    <a:cubicBezTo>
                      <a:pt x="868921" y="80600"/>
                      <a:pt x="1084673" y="80600"/>
                      <a:pt x="1300425" y="80600"/>
                    </a:cubicBezTo>
                    <a:cubicBezTo>
                      <a:pt x="1301799" y="54490"/>
                      <a:pt x="1305464" y="27922"/>
                      <a:pt x="1304547" y="1353"/>
                    </a:cubicBezTo>
                    <a:close/>
                  </a:path>
                </a:pathLst>
              </a:custGeom>
              <a:solidFill>
                <a:schemeClr val="accent1">
                  <a:lumMod val="75000"/>
                </a:schemeClr>
              </a:solidFill>
              <a:ln w="4572"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4790B204-7002-46C6-8A88-EE48F0A5043E}"/>
                  </a:ext>
                </a:extLst>
              </p:cNvPr>
              <p:cNvSpPr/>
              <p:nvPr/>
            </p:nvSpPr>
            <p:spPr>
              <a:xfrm>
                <a:off x="6022956" y="4640821"/>
                <a:ext cx="60800" cy="6080"/>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dirty="0"/>
              </a:p>
            </p:txBody>
          </p:sp>
        </p:grpSp>
      </p:grpSp>
      <p:pic>
        <p:nvPicPr>
          <p:cNvPr id="64" name="Picture 2" descr="Universitas Sebelas Maret UNS - Universitas Favorite di Solo ...">
            <a:extLst>
              <a:ext uri="{FF2B5EF4-FFF2-40B4-BE49-F238E27FC236}">
                <a16:creationId xmlns:a16="http://schemas.microsoft.com/office/drawing/2014/main" id="{54B1E6DA-58E9-4365-8949-12C79D780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6808" y="2849885"/>
            <a:ext cx="3457347" cy="21742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lain Kedokteran, Ini 6 Prodi yang Langganan Ramai Peminat di U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24" y="2743829"/>
            <a:ext cx="3518964" cy="2345976"/>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F1F4D03A-6946-4710-AC93-41C506BEE94B}"/>
              </a:ext>
            </a:extLst>
          </p:cNvPr>
          <p:cNvSpPr/>
          <p:nvPr/>
        </p:nvSpPr>
        <p:spPr>
          <a:xfrm>
            <a:off x="10677832" y="5768662"/>
            <a:ext cx="1514168" cy="8494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C92C225A-6680-4DC3-AAD9-85E7372BA53D}"/>
              </a:ext>
            </a:extLst>
          </p:cNvPr>
          <p:cNvSpPr txBox="1"/>
          <p:nvPr/>
        </p:nvSpPr>
        <p:spPr>
          <a:xfrm>
            <a:off x="10504443" y="5993354"/>
            <a:ext cx="1737497" cy="400110"/>
          </a:xfrm>
          <a:prstGeom prst="rect">
            <a:avLst/>
          </a:prstGeom>
          <a:noFill/>
        </p:spPr>
        <p:txBody>
          <a:bodyPr wrap="square" rtlCol="0">
            <a:spAutoFit/>
          </a:bodyPr>
          <a:lstStyle/>
          <a:p>
            <a:pPr algn="ctr"/>
            <a:r>
              <a:rPr lang="en-US" altLang="ko-KR" sz="2000" b="1" dirty="0">
                <a:solidFill>
                  <a:schemeClr val="bg1"/>
                </a:solidFill>
                <a:cs typeface="Arial" pitchFamily="34" charset="0"/>
              </a:rPr>
              <a:t>TM</a:t>
            </a:r>
            <a:endParaRPr lang="ko-KR" altLang="en-US" sz="2000" b="1" dirty="0">
              <a:solidFill>
                <a:schemeClr val="bg1"/>
              </a:solidFill>
              <a:cs typeface="Arial" pitchFamily="34" charset="0"/>
            </a:endParaRPr>
          </a:p>
        </p:txBody>
      </p:sp>
    </p:spTree>
    <p:extLst>
      <p:ext uri="{BB962C8B-B14F-4D97-AF65-F5344CB8AC3E}">
        <p14:creationId xmlns:p14="http://schemas.microsoft.com/office/powerpoint/2010/main" val="289211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p:txBody>
          <a:bodyPr/>
          <a:lstStyle/>
          <a:p>
            <a:r>
              <a:rPr lang="en-US" sz="3200" b="1" dirty="0">
                <a:solidFill>
                  <a:prstClr val="black"/>
                </a:solidFill>
                <a:latin typeface="Calibri Light" panose="020F0302020204030204"/>
                <a:ea typeface="+mj-ea"/>
                <a:cs typeface="+mj-cs"/>
              </a:rPr>
              <a:t>PENJAMINAN MUTU MERDEKA BELAJAR</a:t>
            </a:r>
            <a:endParaRPr lang="en-US" b="1" dirty="0"/>
          </a:p>
        </p:txBody>
      </p:sp>
      <p:sp>
        <p:nvSpPr>
          <p:cNvPr id="34" name="TextBox 33">
            <a:extLst>
              <a:ext uri="{FF2B5EF4-FFF2-40B4-BE49-F238E27FC236}">
                <a16:creationId xmlns:a16="http://schemas.microsoft.com/office/drawing/2014/main" id="{532D2FE6-F89B-459B-8F66-1A467DE2D97B}"/>
              </a:ext>
            </a:extLst>
          </p:cNvPr>
          <p:cNvSpPr txBox="1"/>
          <p:nvPr/>
        </p:nvSpPr>
        <p:spPr>
          <a:xfrm>
            <a:off x="2671267" y="2097388"/>
            <a:ext cx="3306862" cy="1815882"/>
          </a:xfrm>
          <a:prstGeom prst="rect">
            <a:avLst/>
          </a:prstGeom>
          <a:noFill/>
        </p:spPr>
        <p:txBody>
          <a:bodyPr wrap="square" rtlCol="0">
            <a:spAutoFit/>
          </a:bodyPr>
          <a:lstStyle/>
          <a:p>
            <a:pPr algn="just"/>
            <a:r>
              <a:rPr lang="en-US" sz="1400" b="1" dirty="0"/>
              <a:t>1.Penjaminan </a:t>
            </a:r>
            <a:r>
              <a:rPr lang="en-US" sz="1400" b="1" dirty="0" err="1"/>
              <a:t>mutu</a:t>
            </a:r>
            <a:r>
              <a:rPr lang="en-US" sz="1400" b="1" dirty="0"/>
              <a:t> internal </a:t>
            </a:r>
            <a:r>
              <a:rPr lang="en-US" sz="1400" b="1" dirty="0" err="1"/>
              <a:t>dilakukan</a:t>
            </a:r>
            <a:r>
              <a:rPr lang="en-US" sz="1400" b="1" dirty="0"/>
              <a:t> </a:t>
            </a:r>
            <a:r>
              <a:rPr lang="en-US" sz="1400" b="1" dirty="0" err="1"/>
              <a:t>melalui</a:t>
            </a:r>
            <a:r>
              <a:rPr lang="en-US" sz="1400" b="1" dirty="0"/>
              <a:t> </a:t>
            </a:r>
            <a:r>
              <a:rPr lang="en-US" sz="1400" b="1" dirty="0" err="1"/>
              <a:t>pemantauan</a:t>
            </a:r>
            <a:r>
              <a:rPr lang="en-US" sz="1400" b="1" dirty="0"/>
              <a:t> dan </a:t>
            </a:r>
            <a:r>
              <a:rPr lang="en-US" sz="1400" b="1" dirty="0" err="1"/>
              <a:t>evaluasi</a:t>
            </a:r>
            <a:r>
              <a:rPr lang="en-US" sz="1400" b="1" dirty="0"/>
              <a:t> </a:t>
            </a:r>
            <a:r>
              <a:rPr lang="en-US" sz="1400" b="1" dirty="0" err="1"/>
              <a:t>serta</a:t>
            </a:r>
            <a:r>
              <a:rPr lang="en-US" sz="1400" b="1" dirty="0"/>
              <a:t> audit </a:t>
            </a:r>
            <a:r>
              <a:rPr lang="en-US" sz="1400" b="1" dirty="0" err="1"/>
              <a:t>secara</a:t>
            </a:r>
            <a:r>
              <a:rPr lang="en-US" sz="1400" b="1" dirty="0"/>
              <a:t> </a:t>
            </a:r>
            <a:r>
              <a:rPr lang="en-US" sz="1400" b="1" dirty="0" err="1"/>
              <a:t>periodik</a:t>
            </a:r>
            <a:r>
              <a:rPr lang="en-US" sz="1400" b="1" dirty="0"/>
              <a:t> dan </a:t>
            </a:r>
            <a:r>
              <a:rPr lang="en-US" sz="1400" b="1" dirty="0" err="1"/>
              <a:t>berkelanjutan</a:t>
            </a:r>
            <a:r>
              <a:rPr lang="en-US" sz="1400" b="1" dirty="0"/>
              <a:t> </a:t>
            </a:r>
            <a:r>
              <a:rPr lang="en-US" sz="1400" b="1" dirty="0" err="1"/>
              <a:t>dilakukan</a:t>
            </a:r>
            <a:r>
              <a:rPr lang="en-US" sz="1400" b="1" dirty="0"/>
              <a:t> oleh program </a:t>
            </a:r>
            <a:r>
              <a:rPr lang="en-US" sz="1400" b="1" dirty="0" err="1"/>
              <a:t>studi</a:t>
            </a:r>
            <a:r>
              <a:rPr lang="en-US" sz="1400" b="1" dirty="0"/>
              <a:t>/UPPS/</a:t>
            </a:r>
            <a:r>
              <a:rPr lang="en-US" sz="1400" b="1" dirty="0" err="1"/>
              <a:t>Fakultas</a:t>
            </a:r>
            <a:r>
              <a:rPr lang="en-US" sz="1400" b="1" dirty="0"/>
              <a:t> dan </a:t>
            </a:r>
            <a:r>
              <a:rPr lang="en-US" sz="1400" b="1" dirty="0" err="1"/>
              <a:t>atau</a:t>
            </a:r>
            <a:r>
              <a:rPr lang="en-US" sz="1400" b="1" dirty="0"/>
              <a:t> Lembaga </a:t>
            </a:r>
            <a:r>
              <a:rPr lang="en-US" sz="1400" b="1" dirty="0" err="1"/>
              <a:t>Pengembangan</a:t>
            </a:r>
            <a:r>
              <a:rPr lang="en-US" sz="1400" b="1" dirty="0"/>
              <a:t> dan </a:t>
            </a:r>
            <a:r>
              <a:rPr lang="en-US" sz="1400" b="1" dirty="0" err="1"/>
              <a:t>Penjaminan</a:t>
            </a:r>
            <a:r>
              <a:rPr lang="en-US" sz="1400" b="1" dirty="0"/>
              <a:t> </a:t>
            </a:r>
            <a:r>
              <a:rPr lang="en-US" sz="1400" b="1" dirty="0" err="1"/>
              <a:t>Mutu</a:t>
            </a:r>
            <a:r>
              <a:rPr lang="en-US" sz="1400" b="1" dirty="0"/>
              <a:t> Pendidikan (LPPMP).</a:t>
            </a:r>
          </a:p>
        </p:txBody>
      </p:sp>
      <p:sp>
        <p:nvSpPr>
          <p:cNvPr id="38" name="TextBox 37">
            <a:extLst>
              <a:ext uri="{FF2B5EF4-FFF2-40B4-BE49-F238E27FC236}">
                <a16:creationId xmlns:a16="http://schemas.microsoft.com/office/drawing/2014/main" id="{91C68F88-E04D-4640-8F46-B1C194270AC1}"/>
              </a:ext>
            </a:extLst>
          </p:cNvPr>
          <p:cNvSpPr txBox="1"/>
          <p:nvPr/>
        </p:nvSpPr>
        <p:spPr>
          <a:xfrm>
            <a:off x="8619596" y="2166397"/>
            <a:ext cx="3296478" cy="1815882"/>
          </a:xfrm>
          <a:prstGeom prst="rect">
            <a:avLst/>
          </a:prstGeom>
          <a:noFill/>
        </p:spPr>
        <p:txBody>
          <a:bodyPr wrap="square" rtlCol="0">
            <a:spAutoFit/>
          </a:bodyPr>
          <a:lstStyle/>
          <a:p>
            <a:pPr algn="just"/>
            <a:r>
              <a:rPr lang="en-US" sz="1600" b="1" dirty="0"/>
              <a:t>2.Kebijakan, manual, </a:t>
            </a:r>
            <a:r>
              <a:rPr lang="en-US" sz="1600" b="1" dirty="0" err="1"/>
              <a:t>standar</a:t>
            </a:r>
            <a:r>
              <a:rPr lang="en-US" sz="1600" b="1" dirty="0"/>
              <a:t>, dan </a:t>
            </a:r>
            <a:r>
              <a:rPr lang="en-US" sz="1600" b="1" dirty="0" err="1"/>
              <a:t>formulir</a:t>
            </a:r>
            <a:r>
              <a:rPr lang="en-US" sz="1600" b="1" dirty="0"/>
              <a:t> </a:t>
            </a:r>
            <a:r>
              <a:rPr lang="en-US" sz="1600" b="1" dirty="0" err="1"/>
              <a:t>untuk</a:t>
            </a:r>
            <a:r>
              <a:rPr lang="en-US" sz="1600" b="1" dirty="0"/>
              <a:t> Program Merdeka </a:t>
            </a:r>
            <a:r>
              <a:rPr lang="en-US" sz="1600" b="1" dirty="0" err="1"/>
              <a:t>Belajar</a:t>
            </a:r>
            <a:r>
              <a:rPr lang="en-US" sz="1600" b="1" dirty="0"/>
              <a:t> </a:t>
            </a:r>
            <a:r>
              <a:rPr lang="en-US" sz="1600" b="1" dirty="0" err="1"/>
              <a:t>untuk</a:t>
            </a:r>
            <a:r>
              <a:rPr lang="en-US" sz="1600" b="1" dirty="0"/>
              <a:t> Program Merdeka </a:t>
            </a:r>
            <a:r>
              <a:rPr lang="en-US" sz="1600" b="1" dirty="0" err="1"/>
              <a:t>Belajar-Kampus</a:t>
            </a:r>
            <a:r>
              <a:rPr lang="en-US" sz="1600" b="1" dirty="0"/>
              <a:t> Merdeka </a:t>
            </a:r>
            <a:r>
              <a:rPr lang="en-US" sz="1600" b="1" dirty="0" err="1"/>
              <a:t>mengacu</a:t>
            </a:r>
            <a:r>
              <a:rPr lang="en-US" sz="1600" b="1" dirty="0"/>
              <a:t> pada </a:t>
            </a:r>
            <a:r>
              <a:rPr lang="en-US" sz="1600" b="1" dirty="0" err="1"/>
              <a:t>sistem</a:t>
            </a:r>
            <a:r>
              <a:rPr lang="en-US" sz="1600" b="1" dirty="0"/>
              <a:t> </a:t>
            </a:r>
            <a:r>
              <a:rPr lang="en-US" sz="1600" b="1" dirty="0" err="1"/>
              <a:t>penjaminan</a:t>
            </a:r>
            <a:r>
              <a:rPr lang="en-US" sz="1600" b="1" dirty="0"/>
              <a:t> </a:t>
            </a:r>
            <a:r>
              <a:rPr lang="en-US" sz="1600" b="1" dirty="0" err="1"/>
              <a:t>mutu</a:t>
            </a:r>
            <a:r>
              <a:rPr lang="en-US" sz="1600" b="1" dirty="0"/>
              <a:t> yang </a:t>
            </a:r>
            <a:r>
              <a:rPr lang="en-US" sz="1600" b="1" dirty="0" err="1"/>
              <a:t>telah</a:t>
            </a:r>
            <a:r>
              <a:rPr lang="en-US" sz="1600" b="1" dirty="0"/>
              <a:t> </a:t>
            </a:r>
            <a:r>
              <a:rPr lang="en-US" sz="1600" b="1" dirty="0" err="1"/>
              <a:t>berlaku</a:t>
            </a:r>
            <a:r>
              <a:rPr lang="en-US" sz="1600" b="1" dirty="0"/>
              <a:t> di </a:t>
            </a:r>
            <a:r>
              <a:rPr lang="en-US" sz="1600" b="1" dirty="0" err="1"/>
              <a:t>perguruan</a:t>
            </a:r>
            <a:r>
              <a:rPr lang="en-US" sz="1600" b="1" dirty="0"/>
              <a:t> </a:t>
            </a:r>
            <a:r>
              <a:rPr lang="en-US" sz="1600" b="1" dirty="0" err="1"/>
              <a:t>tinggi</a:t>
            </a:r>
            <a:endParaRPr lang="en-US" sz="1600" b="1" dirty="0"/>
          </a:p>
        </p:txBody>
      </p:sp>
      <p:sp>
        <p:nvSpPr>
          <p:cNvPr id="3" name="Rectangle 2"/>
          <p:cNvSpPr/>
          <p:nvPr/>
        </p:nvSpPr>
        <p:spPr>
          <a:xfrm>
            <a:off x="170488" y="4335553"/>
            <a:ext cx="3245761" cy="1421928"/>
          </a:xfrm>
          <a:prstGeom prst="rect">
            <a:avLst/>
          </a:prstGeom>
        </p:spPr>
        <p:txBody>
          <a:bodyPr wrap="square">
            <a:spAutoFit/>
          </a:bodyPr>
          <a:lstStyle/>
          <a:p>
            <a:pPr lvl="0" algn="just">
              <a:lnSpc>
                <a:spcPct val="90000"/>
              </a:lnSpc>
              <a:spcBef>
                <a:spcPts val="1000"/>
              </a:spcBef>
            </a:pPr>
            <a:r>
              <a:rPr lang="en-US" sz="1600" b="1" dirty="0">
                <a:latin typeface="Calibri" panose="020F0502020204030204"/>
              </a:rPr>
              <a:t>3.</a:t>
            </a:r>
            <a:r>
              <a:rPr lang="id-ID" sz="1600" b="1" dirty="0">
                <a:latin typeface="Calibri" panose="020F0502020204030204"/>
              </a:rPr>
              <a:t>Untuk menjamin mutu program tersebut maka pelaksanaan monitoring, evaluasi, dan audit mutu dilakukan mulai dari tahap persiapan, pelaksanaan, dan penilaian</a:t>
            </a:r>
            <a:endParaRPr lang="en-US" sz="1600" b="1" dirty="0">
              <a:latin typeface="Calibri" panose="020F0502020204030204"/>
            </a:endParaRPr>
          </a:p>
        </p:txBody>
      </p:sp>
      <p:sp>
        <p:nvSpPr>
          <p:cNvPr id="5" name="Rectangle 4"/>
          <p:cNvSpPr/>
          <p:nvPr/>
        </p:nvSpPr>
        <p:spPr>
          <a:xfrm>
            <a:off x="6194400" y="4399835"/>
            <a:ext cx="3657600" cy="1569660"/>
          </a:xfrm>
          <a:prstGeom prst="rect">
            <a:avLst/>
          </a:prstGeom>
        </p:spPr>
        <p:txBody>
          <a:bodyPr wrap="square">
            <a:spAutoFit/>
          </a:bodyPr>
          <a:lstStyle/>
          <a:p>
            <a:r>
              <a:rPr lang="en-US" sz="1600" b="1" dirty="0"/>
              <a:t>4.Mahasiswa, stakeholder, dan user </a:t>
            </a:r>
            <a:r>
              <a:rPr lang="en-US" sz="1600" b="1" dirty="0" err="1"/>
              <a:t>memberikan</a:t>
            </a:r>
            <a:r>
              <a:rPr lang="en-US" sz="1600" b="1" dirty="0"/>
              <a:t> </a:t>
            </a:r>
            <a:r>
              <a:rPr lang="en-US" sz="1600" b="1" dirty="0" err="1"/>
              <a:t>umpan</a:t>
            </a:r>
            <a:r>
              <a:rPr lang="en-US" sz="1600" b="1" dirty="0"/>
              <a:t> </a:t>
            </a:r>
            <a:r>
              <a:rPr lang="en-US" sz="1600" b="1" dirty="0" err="1"/>
              <a:t>balik</a:t>
            </a:r>
            <a:r>
              <a:rPr lang="en-US" sz="1600" b="1" dirty="0"/>
              <a:t> </a:t>
            </a:r>
            <a:r>
              <a:rPr lang="en-US" sz="1600" b="1" dirty="0" err="1"/>
              <a:t>kegiatan</a:t>
            </a:r>
            <a:r>
              <a:rPr lang="en-US" sz="1600" b="1" dirty="0"/>
              <a:t> </a:t>
            </a:r>
            <a:r>
              <a:rPr lang="en-US" sz="1600" b="1" dirty="0" err="1"/>
              <a:t>merdeka</a:t>
            </a:r>
            <a:r>
              <a:rPr lang="en-US" sz="1600" b="1" dirty="0"/>
              <a:t> </a:t>
            </a:r>
            <a:r>
              <a:rPr lang="en-US" sz="1600" b="1" dirty="0" err="1"/>
              <a:t>belajar</a:t>
            </a:r>
            <a:r>
              <a:rPr lang="en-US" sz="1600" b="1" dirty="0"/>
              <a:t> yang </a:t>
            </a:r>
            <a:r>
              <a:rPr lang="en-US" sz="1600" b="1" dirty="0" err="1"/>
              <a:t>dilaksanakan</a:t>
            </a:r>
            <a:r>
              <a:rPr lang="en-US" sz="1600" b="1" dirty="0"/>
              <a:t> di </a:t>
            </a:r>
            <a:r>
              <a:rPr lang="en-US" sz="1600" b="1" dirty="0" err="1"/>
              <a:t>luar</a:t>
            </a:r>
            <a:r>
              <a:rPr lang="en-US" sz="1600" b="1" dirty="0"/>
              <a:t> program </a:t>
            </a:r>
            <a:r>
              <a:rPr lang="en-US" sz="1600" b="1" dirty="0" err="1"/>
              <a:t>studi</a:t>
            </a:r>
            <a:r>
              <a:rPr lang="en-US" sz="1600" b="1" dirty="0"/>
              <a:t> agar </a:t>
            </a:r>
            <a:r>
              <a:rPr lang="en-US" sz="1600" b="1" dirty="0" err="1"/>
              <a:t>institusi</a:t>
            </a:r>
            <a:r>
              <a:rPr lang="en-US" sz="1600" b="1" dirty="0"/>
              <a:t> </a:t>
            </a:r>
            <a:r>
              <a:rPr lang="en-US" sz="1600" b="1" dirty="0" err="1"/>
              <a:t>dapat</a:t>
            </a:r>
            <a:r>
              <a:rPr lang="en-US" sz="1600" b="1" dirty="0"/>
              <a:t> </a:t>
            </a:r>
            <a:r>
              <a:rPr lang="en-US" sz="1600" b="1" dirty="0" err="1"/>
              <a:t>mengembangkan</a:t>
            </a:r>
            <a:r>
              <a:rPr lang="en-US" sz="1600" b="1" dirty="0"/>
              <a:t> program </a:t>
            </a:r>
            <a:r>
              <a:rPr lang="en-US" sz="1600" b="1" dirty="0" err="1"/>
              <a:t>berikutnya</a:t>
            </a:r>
            <a:endParaRPr lang="en-US" sz="1600" b="1" dirty="0"/>
          </a:p>
        </p:txBody>
      </p:sp>
      <p:grpSp>
        <p:nvGrpSpPr>
          <p:cNvPr id="29" name="Group 28"/>
          <p:cNvGrpSpPr/>
          <p:nvPr/>
        </p:nvGrpSpPr>
        <p:grpSpPr>
          <a:xfrm>
            <a:off x="10307001" y="4926273"/>
            <a:ext cx="2173698" cy="1680895"/>
            <a:chOff x="241077" y="670419"/>
            <a:chExt cx="3311478" cy="2908063"/>
          </a:xfrm>
        </p:grpSpPr>
        <p:grpSp>
          <p:nvGrpSpPr>
            <p:cNvPr id="30" name="Group 29">
              <a:extLst>
                <a:ext uri="{FF2B5EF4-FFF2-40B4-BE49-F238E27FC236}">
                  <a16:creationId xmlns:a16="http://schemas.microsoft.com/office/drawing/2014/main" id="{157F62E4-B4F7-4D09-A060-BC06526DF8DB}"/>
                </a:ext>
              </a:extLst>
            </p:cNvPr>
            <p:cNvGrpSpPr/>
            <p:nvPr/>
          </p:nvGrpSpPr>
          <p:grpSpPr>
            <a:xfrm>
              <a:off x="241077" y="670419"/>
              <a:ext cx="2222354" cy="2908063"/>
              <a:chOff x="504255" y="2118035"/>
              <a:chExt cx="3316520" cy="4339835"/>
            </a:xfrm>
          </p:grpSpPr>
          <p:sp>
            <p:nvSpPr>
              <p:cNvPr id="58" name="Freeform: Shape 131">
                <a:extLst>
                  <a:ext uri="{FF2B5EF4-FFF2-40B4-BE49-F238E27FC236}">
                    <a16:creationId xmlns:a16="http://schemas.microsoft.com/office/drawing/2014/main" id="{A9C317AD-4CB8-4364-A1A8-8156DE1E578D}"/>
                  </a:ext>
                </a:extLst>
              </p:cNvPr>
              <p:cNvSpPr/>
              <p:nvPr/>
            </p:nvSpPr>
            <p:spPr>
              <a:xfrm>
                <a:off x="521514" y="3587117"/>
                <a:ext cx="3299261" cy="2855212"/>
              </a:xfrm>
              <a:custGeom>
                <a:avLst/>
                <a:gdLst>
                  <a:gd name="connsiteX0" fmla="*/ 2601863 w 2608174"/>
                  <a:gd name="connsiteY0" fmla="*/ 1488729 h 2257139"/>
                  <a:gd name="connsiteX1" fmla="*/ 2598713 w 2608174"/>
                  <a:gd name="connsiteY1" fmla="*/ 1465329 h 2257139"/>
                  <a:gd name="connsiteX2" fmla="*/ 2501063 w 2608174"/>
                  <a:gd name="connsiteY2" fmla="*/ 1155279 h 2257139"/>
                  <a:gd name="connsiteX3" fmla="*/ 2437613 w 2608174"/>
                  <a:gd name="connsiteY3" fmla="*/ 1049529 h 2257139"/>
                  <a:gd name="connsiteX4" fmla="*/ 2371013 w 2608174"/>
                  <a:gd name="connsiteY4" fmla="*/ 932079 h 2257139"/>
                  <a:gd name="connsiteX5" fmla="*/ 2325113 w 2608174"/>
                  <a:gd name="connsiteY5" fmla="*/ 877629 h 2257139"/>
                  <a:gd name="connsiteX6" fmla="*/ 2275613 w 2608174"/>
                  <a:gd name="connsiteY6" fmla="*/ 806979 h 2257139"/>
                  <a:gd name="connsiteX7" fmla="*/ 2196863 w 2608174"/>
                  <a:gd name="connsiteY7" fmla="*/ 670179 h 2257139"/>
                  <a:gd name="connsiteX8" fmla="*/ 2145563 w 2608174"/>
                  <a:gd name="connsiteY8" fmla="*/ 558129 h 2257139"/>
                  <a:gd name="connsiteX9" fmla="*/ 2096963 w 2608174"/>
                  <a:gd name="connsiteY9" fmla="*/ 433929 h 2257139"/>
                  <a:gd name="connsiteX10" fmla="*/ 2057813 w 2608174"/>
                  <a:gd name="connsiteY10" fmla="*/ 312879 h 2257139"/>
                  <a:gd name="connsiteX11" fmla="*/ 2038463 w 2608174"/>
                  <a:gd name="connsiteY11" fmla="*/ 218829 h 2257139"/>
                  <a:gd name="connsiteX12" fmla="*/ 2011463 w 2608174"/>
                  <a:gd name="connsiteY12" fmla="*/ 88779 h 2257139"/>
                  <a:gd name="connsiteX13" fmla="*/ 1879613 w 2608174"/>
                  <a:gd name="connsiteY13" fmla="*/ 2379 h 2257139"/>
                  <a:gd name="connsiteX14" fmla="*/ 231263 w 2608174"/>
                  <a:gd name="connsiteY14" fmla="*/ 361029 h 2257139"/>
                  <a:gd name="connsiteX15" fmla="*/ 119213 w 2608174"/>
                  <a:gd name="connsiteY15" fmla="*/ 447429 h 2257139"/>
                  <a:gd name="connsiteX16" fmla="*/ 115613 w 2608174"/>
                  <a:gd name="connsiteY16" fmla="*/ 443379 h 2257139"/>
                  <a:gd name="connsiteX17" fmla="*/ 80513 w 2608174"/>
                  <a:gd name="connsiteY17" fmla="*/ 651729 h 2257139"/>
                  <a:gd name="connsiteX18" fmla="*/ 52613 w 2608174"/>
                  <a:gd name="connsiteY18" fmla="*/ 802479 h 2257139"/>
                  <a:gd name="connsiteX19" fmla="*/ 27863 w 2608174"/>
                  <a:gd name="connsiteY19" fmla="*/ 1013979 h 2257139"/>
                  <a:gd name="connsiteX20" fmla="*/ 22013 w 2608174"/>
                  <a:gd name="connsiteY20" fmla="*/ 1264179 h 2257139"/>
                  <a:gd name="connsiteX21" fmla="*/ 26063 w 2608174"/>
                  <a:gd name="connsiteY21" fmla="*/ 1686279 h 2257139"/>
                  <a:gd name="connsiteX22" fmla="*/ 16613 w 2608174"/>
                  <a:gd name="connsiteY22" fmla="*/ 1805079 h 2257139"/>
                  <a:gd name="connsiteX23" fmla="*/ 19313 w 2608174"/>
                  <a:gd name="connsiteY23" fmla="*/ 1863579 h 2257139"/>
                  <a:gd name="connsiteX24" fmla="*/ 33713 w 2608174"/>
                  <a:gd name="connsiteY24" fmla="*/ 1911729 h 2257139"/>
                  <a:gd name="connsiteX25" fmla="*/ 20663 w 2608174"/>
                  <a:gd name="connsiteY25" fmla="*/ 1965279 h 2257139"/>
                  <a:gd name="connsiteX26" fmla="*/ 3563 w 2608174"/>
                  <a:gd name="connsiteY26" fmla="*/ 2116479 h 2257139"/>
                  <a:gd name="connsiteX27" fmla="*/ 14363 w 2608174"/>
                  <a:gd name="connsiteY27" fmla="*/ 2245179 h 2257139"/>
                  <a:gd name="connsiteX28" fmla="*/ 131363 w 2608174"/>
                  <a:gd name="connsiteY28" fmla="*/ 2241129 h 2257139"/>
                  <a:gd name="connsiteX29" fmla="*/ 271313 w 2608174"/>
                  <a:gd name="connsiteY29" fmla="*/ 2210079 h 2257139"/>
                  <a:gd name="connsiteX30" fmla="*/ 707363 w 2608174"/>
                  <a:gd name="connsiteY30" fmla="*/ 2111979 h 2257139"/>
                  <a:gd name="connsiteX31" fmla="*/ 1808963 w 2608174"/>
                  <a:gd name="connsiteY31" fmla="*/ 1852329 h 2257139"/>
                  <a:gd name="connsiteX32" fmla="*/ 2550563 w 2608174"/>
                  <a:gd name="connsiteY32" fmla="*/ 1684479 h 2257139"/>
                  <a:gd name="connsiteX33" fmla="*/ 2582063 w 2608174"/>
                  <a:gd name="connsiteY33" fmla="*/ 1662429 h 2257139"/>
                  <a:gd name="connsiteX34" fmla="*/ 2594213 w 2608174"/>
                  <a:gd name="connsiteY34" fmla="*/ 1648479 h 2257139"/>
                  <a:gd name="connsiteX35" fmla="*/ 2601863 w 2608174"/>
                  <a:gd name="connsiteY35" fmla="*/ 1488729 h 2257139"/>
                  <a:gd name="connsiteX36" fmla="*/ 29663 w 2608174"/>
                  <a:gd name="connsiteY36" fmla="*/ 1160229 h 2257139"/>
                  <a:gd name="connsiteX37" fmla="*/ 29663 w 2608174"/>
                  <a:gd name="connsiteY37" fmla="*/ 1160229 h 2257139"/>
                  <a:gd name="connsiteX38" fmla="*/ 29663 w 2608174"/>
                  <a:gd name="connsiteY38" fmla="*/ 1159779 h 2257139"/>
                  <a:gd name="connsiteX39" fmla="*/ 29663 w 2608174"/>
                  <a:gd name="connsiteY39" fmla="*/ 1160229 h 2257139"/>
                  <a:gd name="connsiteX40" fmla="*/ 52613 w 2608174"/>
                  <a:gd name="connsiteY40" fmla="*/ 2251029 h 2257139"/>
                  <a:gd name="connsiteX41" fmla="*/ 52613 w 2608174"/>
                  <a:gd name="connsiteY41" fmla="*/ 2251029 h 2257139"/>
                  <a:gd name="connsiteX42" fmla="*/ 53063 w 2608174"/>
                  <a:gd name="connsiteY42" fmla="*/ 2250129 h 2257139"/>
                  <a:gd name="connsiteX43" fmla="*/ 54413 w 2608174"/>
                  <a:gd name="connsiteY43" fmla="*/ 2251029 h 2257139"/>
                  <a:gd name="connsiteX44" fmla="*/ 52613 w 2608174"/>
                  <a:gd name="connsiteY44" fmla="*/ 2251029 h 2257139"/>
                  <a:gd name="connsiteX45" fmla="*/ 52613 w 2608174"/>
                  <a:gd name="connsiteY45" fmla="*/ 2251029 h 2257139"/>
                  <a:gd name="connsiteX46" fmla="*/ 2029013 w 2608174"/>
                  <a:gd name="connsiteY46" fmla="*/ 1417179 h 2257139"/>
                  <a:gd name="connsiteX47" fmla="*/ 1971863 w 2608174"/>
                  <a:gd name="connsiteY47" fmla="*/ 1433379 h 2257139"/>
                  <a:gd name="connsiteX48" fmla="*/ 1966463 w 2608174"/>
                  <a:gd name="connsiteY48" fmla="*/ 1435629 h 2257139"/>
                  <a:gd name="connsiteX49" fmla="*/ 1938563 w 2608174"/>
                  <a:gd name="connsiteY49" fmla="*/ 1414929 h 2257139"/>
                  <a:gd name="connsiteX50" fmla="*/ 1929113 w 2608174"/>
                  <a:gd name="connsiteY50" fmla="*/ 1358679 h 2257139"/>
                  <a:gd name="connsiteX51" fmla="*/ 1925513 w 2608174"/>
                  <a:gd name="connsiteY51" fmla="*/ 1284879 h 2257139"/>
                  <a:gd name="connsiteX52" fmla="*/ 1927763 w 2608174"/>
                  <a:gd name="connsiteY52" fmla="*/ 1247979 h 2257139"/>
                  <a:gd name="connsiteX53" fmla="*/ 1939463 w 2608174"/>
                  <a:gd name="connsiteY53" fmla="*/ 1223679 h 2257139"/>
                  <a:gd name="connsiteX54" fmla="*/ 1952963 w 2608174"/>
                  <a:gd name="connsiteY54" fmla="*/ 1219629 h 2257139"/>
                  <a:gd name="connsiteX55" fmla="*/ 1958813 w 2608174"/>
                  <a:gd name="connsiteY55" fmla="*/ 1225929 h 2257139"/>
                  <a:gd name="connsiteX56" fmla="*/ 2033963 w 2608174"/>
                  <a:gd name="connsiteY56" fmla="*/ 1384779 h 2257139"/>
                  <a:gd name="connsiteX57" fmla="*/ 2034863 w 2608174"/>
                  <a:gd name="connsiteY57" fmla="*/ 1387479 h 2257139"/>
                  <a:gd name="connsiteX58" fmla="*/ 2029013 w 2608174"/>
                  <a:gd name="connsiteY58" fmla="*/ 1417179 h 2257139"/>
                  <a:gd name="connsiteX59" fmla="*/ 2208563 w 2608174"/>
                  <a:gd name="connsiteY59" fmla="*/ 1761879 h 2257139"/>
                  <a:gd name="connsiteX60" fmla="*/ 2208563 w 2608174"/>
                  <a:gd name="connsiteY60" fmla="*/ 1761879 h 2257139"/>
                  <a:gd name="connsiteX61" fmla="*/ 2208563 w 2608174"/>
                  <a:gd name="connsiteY61" fmla="*/ 1761879 h 2257139"/>
                  <a:gd name="connsiteX62" fmla="*/ 2208563 w 2608174"/>
                  <a:gd name="connsiteY62" fmla="*/ 1761879 h 2257139"/>
                  <a:gd name="connsiteX63" fmla="*/ 2379113 w 2608174"/>
                  <a:gd name="connsiteY63" fmla="*/ 1726779 h 2257139"/>
                  <a:gd name="connsiteX64" fmla="*/ 2379113 w 2608174"/>
                  <a:gd name="connsiteY64" fmla="*/ 1726779 h 2257139"/>
                  <a:gd name="connsiteX65" fmla="*/ 2379113 w 2608174"/>
                  <a:gd name="connsiteY65" fmla="*/ 1726779 h 2257139"/>
                  <a:gd name="connsiteX66" fmla="*/ 2379113 w 2608174"/>
                  <a:gd name="connsiteY66" fmla="*/ 1726779 h 2257139"/>
                  <a:gd name="connsiteX67" fmla="*/ 2379113 w 2608174"/>
                  <a:gd name="connsiteY67" fmla="*/ 1726779 h 2257139"/>
                  <a:gd name="connsiteX68" fmla="*/ 2590613 w 2608174"/>
                  <a:gd name="connsiteY68" fmla="*/ 1444629 h 2257139"/>
                  <a:gd name="connsiteX69" fmla="*/ 2590613 w 2608174"/>
                  <a:gd name="connsiteY69" fmla="*/ 1443729 h 2257139"/>
                  <a:gd name="connsiteX70" fmla="*/ 2591063 w 2608174"/>
                  <a:gd name="connsiteY70" fmla="*/ 1443729 h 2257139"/>
                  <a:gd name="connsiteX71" fmla="*/ 2590613 w 2608174"/>
                  <a:gd name="connsiteY71" fmla="*/ 1444629 h 22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8174" h="2257139">
                    <a:moveTo>
                      <a:pt x="2601863" y="1488729"/>
                    </a:moveTo>
                    <a:cubicBezTo>
                      <a:pt x="2600963" y="1480629"/>
                      <a:pt x="2599613" y="1472979"/>
                      <a:pt x="2598713" y="1465329"/>
                    </a:cubicBezTo>
                    <a:cubicBezTo>
                      <a:pt x="2585213" y="1359129"/>
                      <a:pt x="2556413" y="1247979"/>
                      <a:pt x="2501063" y="1155279"/>
                    </a:cubicBezTo>
                    <a:cubicBezTo>
                      <a:pt x="2479913" y="1120179"/>
                      <a:pt x="2459213" y="1084629"/>
                      <a:pt x="2437613" y="1049529"/>
                    </a:cubicBezTo>
                    <a:cubicBezTo>
                      <a:pt x="2422763" y="1025229"/>
                      <a:pt x="2371463" y="940629"/>
                      <a:pt x="2371013" y="932079"/>
                    </a:cubicBezTo>
                    <a:cubicBezTo>
                      <a:pt x="2370563" y="923529"/>
                      <a:pt x="2337713" y="889329"/>
                      <a:pt x="2325113" y="877629"/>
                    </a:cubicBezTo>
                    <a:cubicBezTo>
                      <a:pt x="2304863" y="858729"/>
                      <a:pt x="2290013" y="829929"/>
                      <a:pt x="2275613" y="806979"/>
                    </a:cubicBezTo>
                    <a:cubicBezTo>
                      <a:pt x="2247713" y="762429"/>
                      <a:pt x="2222063" y="716079"/>
                      <a:pt x="2196863" y="670179"/>
                    </a:cubicBezTo>
                    <a:cubicBezTo>
                      <a:pt x="2177063" y="634179"/>
                      <a:pt x="2159963" y="596829"/>
                      <a:pt x="2145563" y="558129"/>
                    </a:cubicBezTo>
                    <a:cubicBezTo>
                      <a:pt x="2130263" y="518079"/>
                      <a:pt x="2107763" y="475329"/>
                      <a:pt x="2096963" y="433929"/>
                    </a:cubicBezTo>
                    <a:cubicBezTo>
                      <a:pt x="2086613" y="392529"/>
                      <a:pt x="2066813" y="354729"/>
                      <a:pt x="2057813" y="312879"/>
                    </a:cubicBezTo>
                    <a:cubicBezTo>
                      <a:pt x="2051063" y="281829"/>
                      <a:pt x="2044763" y="250329"/>
                      <a:pt x="2038463" y="218829"/>
                    </a:cubicBezTo>
                    <a:cubicBezTo>
                      <a:pt x="2029463" y="175629"/>
                      <a:pt x="2020463" y="131979"/>
                      <a:pt x="2011463" y="88779"/>
                    </a:cubicBezTo>
                    <a:cubicBezTo>
                      <a:pt x="1998863" y="28479"/>
                      <a:pt x="1939913" y="-10221"/>
                      <a:pt x="1879613" y="2379"/>
                    </a:cubicBezTo>
                    <a:cubicBezTo>
                      <a:pt x="1879613" y="2379"/>
                      <a:pt x="259163" y="351579"/>
                      <a:pt x="231263" y="361029"/>
                    </a:cubicBezTo>
                    <a:cubicBezTo>
                      <a:pt x="184913" y="376329"/>
                      <a:pt x="130463" y="393429"/>
                      <a:pt x="119213" y="447429"/>
                    </a:cubicBezTo>
                    <a:cubicBezTo>
                      <a:pt x="117413" y="446529"/>
                      <a:pt x="116063" y="445629"/>
                      <a:pt x="115613" y="443379"/>
                    </a:cubicBezTo>
                    <a:cubicBezTo>
                      <a:pt x="102113" y="512679"/>
                      <a:pt x="71513" y="581529"/>
                      <a:pt x="80513" y="651729"/>
                    </a:cubicBezTo>
                    <a:cubicBezTo>
                      <a:pt x="88163" y="711579"/>
                      <a:pt x="63413" y="752079"/>
                      <a:pt x="52613" y="802479"/>
                    </a:cubicBezTo>
                    <a:cubicBezTo>
                      <a:pt x="40463" y="872229"/>
                      <a:pt x="34613" y="943329"/>
                      <a:pt x="27863" y="1013979"/>
                    </a:cubicBezTo>
                    <a:cubicBezTo>
                      <a:pt x="19313" y="1102179"/>
                      <a:pt x="18413" y="1175529"/>
                      <a:pt x="22013" y="1264179"/>
                    </a:cubicBezTo>
                    <a:cubicBezTo>
                      <a:pt x="27863" y="1398279"/>
                      <a:pt x="-23437" y="1558929"/>
                      <a:pt x="26063" y="1686279"/>
                    </a:cubicBezTo>
                    <a:cubicBezTo>
                      <a:pt x="41813" y="1726779"/>
                      <a:pt x="23813" y="1765479"/>
                      <a:pt x="16613" y="1805079"/>
                    </a:cubicBezTo>
                    <a:cubicBezTo>
                      <a:pt x="13013" y="1824879"/>
                      <a:pt x="11663" y="1844679"/>
                      <a:pt x="19313" y="1863579"/>
                    </a:cubicBezTo>
                    <a:cubicBezTo>
                      <a:pt x="26513" y="1882029"/>
                      <a:pt x="35063" y="1891929"/>
                      <a:pt x="33713" y="1911729"/>
                    </a:cubicBezTo>
                    <a:cubicBezTo>
                      <a:pt x="32363" y="1930179"/>
                      <a:pt x="26063" y="1947729"/>
                      <a:pt x="20663" y="1965279"/>
                    </a:cubicBezTo>
                    <a:cubicBezTo>
                      <a:pt x="5813" y="2014329"/>
                      <a:pt x="4013" y="2065629"/>
                      <a:pt x="3563" y="2116479"/>
                    </a:cubicBezTo>
                    <a:cubicBezTo>
                      <a:pt x="3563" y="2148429"/>
                      <a:pt x="-9487" y="2220429"/>
                      <a:pt x="14363" y="2245179"/>
                    </a:cubicBezTo>
                    <a:cubicBezTo>
                      <a:pt x="38663" y="2270829"/>
                      <a:pt x="99413" y="2248329"/>
                      <a:pt x="131363" y="2241129"/>
                    </a:cubicBezTo>
                    <a:cubicBezTo>
                      <a:pt x="178163" y="2230779"/>
                      <a:pt x="224513" y="2220429"/>
                      <a:pt x="271313" y="2210079"/>
                    </a:cubicBezTo>
                    <a:cubicBezTo>
                      <a:pt x="416663" y="2177679"/>
                      <a:pt x="562013" y="2144829"/>
                      <a:pt x="707363" y="2111979"/>
                    </a:cubicBezTo>
                    <a:cubicBezTo>
                      <a:pt x="891413" y="2070579"/>
                      <a:pt x="1622663" y="1895079"/>
                      <a:pt x="1808963" y="1852329"/>
                    </a:cubicBezTo>
                    <a:cubicBezTo>
                      <a:pt x="1960613" y="1817679"/>
                      <a:pt x="2542913" y="1687179"/>
                      <a:pt x="2550563" y="1684479"/>
                    </a:cubicBezTo>
                    <a:cubicBezTo>
                      <a:pt x="2562713" y="1679979"/>
                      <a:pt x="2573963" y="1673679"/>
                      <a:pt x="2582063" y="1662429"/>
                    </a:cubicBezTo>
                    <a:cubicBezTo>
                      <a:pt x="2586113" y="1657929"/>
                      <a:pt x="2590163" y="1653429"/>
                      <a:pt x="2594213" y="1648479"/>
                    </a:cubicBezTo>
                    <a:cubicBezTo>
                      <a:pt x="2614463" y="1601229"/>
                      <a:pt x="2608613" y="1542279"/>
                      <a:pt x="2601863" y="1488729"/>
                    </a:cubicBezTo>
                    <a:close/>
                    <a:moveTo>
                      <a:pt x="29663" y="1160229"/>
                    </a:moveTo>
                    <a:cubicBezTo>
                      <a:pt x="29663" y="1160229"/>
                      <a:pt x="29663" y="1160229"/>
                      <a:pt x="29663" y="1160229"/>
                    </a:cubicBezTo>
                    <a:cubicBezTo>
                      <a:pt x="29213" y="1160229"/>
                      <a:pt x="29663" y="1159779"/>
                      <a:pt x="29663" y="1159779"/>
                    </a:cubicBezTo>
                    <a:cubicBezTo>
                      <a:pt x="29663" y="1159779"/>
                      <a:pt x="29663" y="1160229"/>
                      <a:pt x="29663" y="1160229"/>
                    </a:cubicBezTo>
                    <a:close/>
                    <a:moveTo>
                      <a:pt x="52613" y="2251029"/>
                    </a:moveTo>
                    <a:cubicBezTo>
                      <a:pt x="52613" y="2251029"/>
                      <a:pt x="52613" y="2251029"/>
                      <a:pt x="52613" y="2251029"/>
                    </a:cubicBezTo>
                    <a:lnTo>
                      <a:pt x="53063" y="2250129"/>
                    </a:lnTo>
                    <a:cubicBezTo>
                      <a:pt x="53513" y="2250579"/>
                      <a:pt x="53963" y="2250579"/>
                      <a:pt x="54413" y="2251029"/>
                    </a:cubicBezTo>
                    <a:cubicBezTo>
                      <a:pt x="53513" y="2251029"/>
                      <a:pt x="53063" y="2251029"/>
                      <a:pt x="52613" y="2251029"/>
                    </a:cubicBezTo>
                    <a:cubicBezTo>
                      <a:pt x="52613" y="2251029"/>
                      <a:pt x="52613" y="2251029"/>
                      <a:pt x="52613" y="2251029"/>
                    </a:cubicBezTo>
                    <a:close/>
                    <a:moveTo>
                      <a:pt x="2029013" y="1417179"/>
                    </a:moveTo>
                    <a:cubicBezTo>
                      <a:pt x="2010113" y="1422579"/>
                      <a:pt x="1990763" y="1427979"/>
                      <a:pt x="1971863" y="1433379"/>
                    </a:cubicBezTo>
                    <a:cubicBezTo>
                      <a:pt x="1970063" y="1433829"/>
                      <a:pt x="1968263" y="1434729"/>
                      <a:pt x="1966463" y="1435629"/>
                    </a:cubicBezTo>
                    <a:cubicBezTo>
                      <a:pt x="1946663" y="1448229"/>
                      <a:pt x="1942163" y="1430679"/>
                      <a:pt x="1938563" y="1414929"/>
                    </a:cubicBezTo>
                    <a:cubicBezTo>
                      <a:pt x="1934513" y="1396479"/>
                      <a:pt x="1931363" y="1377579"/>
                      <a:pt x="1929113" y="1358679"/>
                    </a:cubicBezTo>
                    <a:cubicBezTo>
                      <a:pt x="1926413" y="1333929"/>
                      <a:pt x="1925063" y="1309629"/>
                      <a:pt x="1925513" y="1284879"/>
                    </a:cubicBezTo>
                    <a:cubicBezTo>
                      <a:pt x="1925963" y="1273629"/>
                      <a:pt x="1924163" y="1258779"/>
                      <a:pt x="1927763" y="1247979"/>
                    </a:cubicBezTo>
                    <a:cubicBezTo>
                      <a:pt x="1930463" y="1239879"/>
                      <a:pt x="1935863" y="1231779"/>
                      <a:pt x="1939463" y="1223679"/>
                    </a:cubicBezTo>
                    <a:cubicBezTo>
                      <a:pt x="1942163" y="1216929"/>
                      <a:pt x="1946663" y="1215579"/>
                      <a:pt x="1952963" y="1219629"/>
                    </a:cubicBezTo>
                    <a:cubicBezTo>
                      <a:pt x="1955213" y="1220979"/>
                      <a:pt x="1957463" y="1223229"/>
                      <a:pt x="1958813" y="1225929"/>
                    </a:cubicBezTo>
                    <a:cubicBezTo>
                      <a:pt x="1987613" y="1277229"/>
                      <a:pt x="2019563" y="1327179"/>
                      <a:pt x="2033963" y="1384779"/>
                    </a:cubicBezTo>
                    <a:cubicBezTo>
                      <a:pt x="2034413" y="1385679"/>
                      <a:pt x="2034413" y="1386579"/>
                      <a:pt x="2034863" y="1387479"/>
                    </a:cubicBezTo>
                    <a:cubicBezTo>
                      <a:pt x="2039813" y="1398279"/>
                      <a:pt x="2049263" y="1409979"/>
                      <a:pt x="2029013" y="1417179"/>
                    </a:cubicBezTo>
                    <a:close/>
                    <a:moveTo>
                      <a:pt x="2208563" y="1761879"/>
                    </a:moveTo>
                    <a:cubicBezTo>
                      <a:pt x="2208563" y="1761879"/>
                      <a:pt x="2208563" y="1761879"/>
                      <a:pt x="2208563" y="1761879"/>
                    </a:cubicBezTo>
                    <a:cubicBezTo>
                      <a:pt x="2208563" y="1761879"/>
                      <a:pt x="2208563" y="1762329"/>
                      <a:pt x="2208563" y="1761879"/>
                    </a:cubicBezTo>
                    <a:cubicBezTo>
                      <a:pt x="2208563" y="1762329"/>
                      <a:pt x="2208563" y="1761879"/>
                      <a:pt x="2208563" y="1761879"/>
                    </a:cubicBezTo>
                    <a:close/>
                    <a:moveTo>
                      <a:pt x="2379113" y="1726779"/>
                    </a:moveTo>
                    <a:lnTo>
                      <a:pt x="2379113" y="1726779"/>
                    </a:lnTo>
                    <a:cubicBezTo>
                      <a:pt x="2379113" y="1726779"/>
                      <a:pt x="2379113" y="1726779"/>
                      <a:pt x="2379113" y="1726779"/>
                    </a:cubicBezTo>
                    <a:cubicBezTo>
                      <a:pt x="2379113" y="1726779"/>
                      <a:pt x="2379113" y="1726779"/>
                      <a:pt x="2379113" y="1726779"/>
                    </a:cubicBezTo>
                    <a:cubicBezTo>
                      <a:pt x="2379113" y="1726779"/>
                      <a:pt x="2379113" y="1726779"/>
                      <a:pt x="2379113" y="1726779"/>
                    </a:cubicBezTo>
                    <a:close/>
                    <a:moveTo>
                      <a:pt x="2590613" y="1444629"/>
                    </a:moveTo>
                    <a:cubicBezTo>
                      <a:pt x="2590613" y="1444179"/>
                      <a:pt x="2590613" y="1444179"/>
                      <a:pt x="2590613" y="1443729"/>
                    </a:cubicBezTo>
                    <a:cubicBezTo>
                      <a:pt x="2590613" y="1443729"/>
                      <a:pt x="2590613" y="1443729"/>
                      <a:pt x="2591063" y="1443729"/>
                    </a:cubicBezTo>
                    <a:cubicBezTo>
                      <a:pt x="2590613" y="1443729"/>
                      <a:pt x="2590613" y="1444179"/>
                      <a:pt x="2590613" y="1444629"/>
                    </a:cubicBezTo>
                    <a:close/>
                  </a:path>
                </a:pathLst>
              </a:custGeom>
              <a:solidFill>
                <a:srgbClr val="4D4039"/>
              </a:solidFill>
              <a:ln w="4491" cap="flat">
                <a:noFill/>
                <a:prstDash val="solid"/>
                <a:miter/>
              </a:ln>
            </p:spPr>
            <p:txBody>
              <a:bodyPr rtlCol="0" anchor="ctr"/>
              <a:lstStyle/>
              <a:p>
                <a:endParaRPr lang="en-US"/>
              </a:p>
            </p:txBody>
          </p:sp>
          <p:sp>
            <p:nvSpPr>
              <p:cNvPr id="59" name="Freeform: Shape 132">
                <a:extLst>
                  <a:ext uri="{FF2B5EF4-FFF2-40B4-BE49-F238E27FC236}">
                    <a16:creationId xmlns:a16="http://schemas.microsoft.com/office/drawing/2014/main" id="{506083A8-48D8-4313-AF1B-45CFB41BC31E}"/>
                  </a:ext>
                </a:extLst>
              </p:cNvPr>
              <p:cNvSpPr/>
              <p:nvPr/>
            </p:nvSpPr>
            <p:spPr>
              <a:xfrm>
                <a:off x="504255" y="3979477"/>
                <a:ext cx="1440380" cy="2478393"/>
              </a:xfrm>
              <a:custGeom>
                <a:avLst/>
                <a:gdLst>
                  <a:gd name="connsiteX0" fmla="*/ 1118358 w 1138668"/>
                  <a:gd name="connsiteY0" fmla="*/ 1243355 h 1959251"/>
                  <a:gd name="connsiteX1" fmla="*/ 1103508 w 1138668"/>
                  <a:gd name="connsiteY1" fmla="*/ 992255 h 1959251"/>
                  <a:gd name="connsiteX2" fmla="*/ 1085508 w 1138668"/>
                  <a:gd name="connsiteY2" fmla="*/ 825755 h 1959251"/>
                  <a:gd name="connsiteX3" fmla="*/ 1044108 w 1138668"/>
                  <a:gd name="connsiteY3" fmla="*/ 532805 h 1959251"/>
                  <a:gd name="connsiteX4" fmla="*/ 951858 w 1138668"/>
                  <a:gd name="connsiteY4" fmla="*/ 166955 h 1959251"/>
                  <a:gd name="connsiteX5" fmla="*/ 939708 w 1138668"/>
                  <a:gd name="connsiteY5" fmla="*/ 151655 h 1959251"/>
                  <a:gd name="connsiteX6" fmla="*/ 918108 w 1138668"/>
                  <a:gd name="connsiteY6" fmla="*/ 190805 h 1959251"/>
                  <a:gd name="connsiteX7" fmla="*/ 981108 w 1138668"/>
                  <a:gd name="connsiteY7" fmla="*/ 556205 h 1959251"/>
                  <a:gd name="connsiteX8" fmla="*/ 1010808 w 1138668"/>
                  <a:gd name="connsiteY8" fmla="*/ 951305 h 1959251"/>
                  <a:gd name="connsiteX9" fmla="*/ 977508 w 1138668"/>
                  <a:gd name="connsiteY9" fmla="*/ 1159205 h 1959251"/>
                  <a:gd name="connsiteX10" fmla="*/ 940608 w 1138668"/>
                  <a:gd name="connsiteY10" fmla="*/ 1235705 h 1959251"/>
                  <a:gd name="connsiteX11" fmla="*/ 907758 w 1138668"/>
                  <a:gd name="connsiteY11" fmla="*/ 1254605 h 1959251"/>
                  <a:gd name="connsiteX12" fmla="*/ 884808 w 1138668"/>
                  <a:gd name="connsiteY12" fmla="*/ 1224005 h 1959251"/>
                  <a:gd name="connsiteX13" fmla="*/ 874908 w 1138668"/>
                  <a:gd name="connsiteY13" fmla="*/ 1155155 h 1959251"/>
                  <a:gd name="connsiteX14" fmla="*/ 856458 w 1138668"/>
                  <a:gd name="connsiteY14" fmla="*/ 1008455 h 1959251"/>
                  <a:gd name="connsiteX15" fmla="*/ 820908 w 1138668"/>
                  <a:gd name="connsiteY15" fmla="*/ 913055 h 1959251"/>
                  <a:gd name="connsiteX16" fmla="*/ 681408 w 1138668"/>
                  <a:gd name="connsiteY16" fmla="*/ 1120505 h 1959251"/>
                  <a:gd name="connsiteX17" fmla="*/ 622908 w 1138668"/>
                  <a:gd name="connsiteY17" fmla="*/ 1231205 h 1959251"/>
                  <a:gd name="connsiteX18" fmla="*/ 571158 w 1138668"/>
                  <a:gd name="connsiteY18" fmla="*/ 1261355 h 1959251"/>
                  <a:gd name="connsiteX19" fmla="*/ 534708 w 1138668"/>
                  <a:gd name="connsiteY19" fmla="*/ 1214105 h 1959251"/>
                  <a:gd name="connsiteX20" fmla="*/ 513558 w 1138668"/>
                  <a:gd name="connsiteY20" fmla="*/ 1099355 h 1959251"/>
                  <a:gd name="connsiteX21" fmla="*/ 502758 w 1138668"/>
                  <a:gd name="connsiteY21" fmla="*/ 1017005 h 1959251"/>
                  <a:gd name="connsiteX22" fmla="*/ 459558 w 1138668"/>
                  <a:gd name="connsiteY22" fmla="*/ 1000805 h 1959251"/>
                  <a:gd name="connsiteX23" fmla="*/ 430758 w 1138668"/>
                  <a:gd name="connsiteY23" fmla="*/ 1025555 h 1959251"/>
                  <a:gd name="connsiteX24" fmla="*/ 307908 w 1138668"/>
                  <a:gd name="connsiteY24" fmla="*/ 1210505 h 1959251"/>
                  <a:gd name="connsiteX25" fmla="*/ 260658 w 1138668"/>
                  <a:gd name="connsiteY25" fmla="*/ 1372955 h 1959251"/>
                  <a:gd name="connsiteX26" fmla="*/ 296208 w 1138668"/>
                  <a:gd name="connsiteY26" fmla="*/ 1399505 h 1959251"/>
                  <a:gd name="connsiteX27" fmla="*/ 341208 w 1138668"/>
                  <a:gd name="connsiteY27" fmla="*/ 1377005 h 1959251"/>
                  <a:gd name="connsiteX28" fmla="*/ 455508 w 1138668"/>
                  <a:gd name="connsiteY28" fmla="*/ 1294205 h 1959251"/>
                  <a:gd name="connsiteX29" fmla="*/ 472158 w 1138668"/>
                  <a:gd name="connsiteY29" fmla="*/ 1287455 h 1959251"/>
                  <a:gd name="connsiteX30" fmla="*/ 473508 w 1138668"/>
                  <a:gd name="connsiteY30" fmla="*/ 1306355 h 1959251"/>
                  <a:gd name="connsiteX31" fmla="*/ 424908 w 1138668"/>
                  <a:gd name="connsiteY31" fmla="*/ 1390055 h 1959251"/>
                  <a:gd name="connsiteX32" fmla="*/ 342558 w 1138668"/>
                  <a:gd name="connsiteY32" fmla="*/ 1448105 h 1959251"/>
                  <a:gd name="connsiteX33" fmla="*/ 286308 w 1138668"/>
                  <a:gd name="connsiteY33" fmla="*/ 1476005 h 1959251"/>
                  <a:gd name="connsiteX34" fmla="*/ 178758 w 1138668"/>
                  <a:gd name="connsiteY34" fmla="*/ 1515155 h 1959251"/>
                  <a:gd name="connsiteX35" fmla="*/ 96408 w 1138668"/>
                  <a:gd name="connsiteY35" fmla="*/ 1460255 h 1959251"/>
                  <a:gd name="connsiteX36" fmla="*/ 105858 w 1138668"/>
                  <a:gd name="connsiteY36" fmla="*/ 1336055 h 1959251"/>
                  <a:gd name="connsiteX37" fmla="*/ 185058 w 1138668"/>
                  <a:gd name="connsiteY37" fmla="*/ 1201505 h 1959251"/>
                  <a:gd name="connsiteX38" fmla="*/ 330858 w 1138668"/>
                  <a:gd name="connsiteY38" fmla="*/ 1075955 h 1959251"/>
                  <a:gd name="connsiteX39" fmla="*/ 342108 w 1138668"/>
                  <a:gd name="connsiteY39" fmla="*/ 1053455 h 1959251"/>
                  <a:gd name="connsiteX40" fmla="*/ 320058 w 1138668"/>
                  <a:gd name="connsiteY40" fmla="*/ 1040855 h 1959251"/>
                  <a:gd name="connsiteX41" fmla="*/ 273258 w 1138668"/>
                  <a:gd name="connsiteY41" fmla="*/ 1035455 h 1959251"/>
                  <a:gd name="connsiteX42" fmla="*/ 166608 w 1138668"/>
                  <a:gd name="connsiteY42" fmla="*/ 1011155 h 1959251"/>
                  <a:gd name="connsiteX43" fmla="*/ 73458 w 1138668"/>
                  <a:gd name="connsiteY43" fmla="*/ 872105 h 1959251"/>
                  <a:gd name="connsiteX44" fmla="*/ 100458 w 1138668"/>
                  <a:gd name="connsiteY44" fmla="*/ 897755 h 1959251"/>
                  <a:gd name="connsiteX45" fmla="*/ 158508 w 1138668"/>
                  <a:gd name="connsiteY45" fmla="*/ 966155 h 1959251"/>
                  <a:gd name="connsiteX46" fmla="*/ 188208 w 1138668"/>
                  <a:gd name="connsiteY46" fmla="*/ 985955 h 1959251"/>
                  <a:gd name="connsiteX47" fmla="*/ 219708 w 1138668"/>
                  <a:gd name="connsiteY47" fmla="*/ 960305 h 1959251"/>
                  <a:gd name="connsiteX48" fmla="*/ 209358 w 1138668"/>
                  <a:gd name="connsiteY48" fmla="*/ 933305 h 1959251"/>
                  <a:gd name="connsiteX49" fmla="*/ 181458 w 1138668"/>
                  <a:gd name="connsiteY49" fmla="*/ 884705 h 1959251"/>
                  <a:gd name="connsiteX50" fmla="*/ 109008 w 1138668"/>
                  <a:gd name="connsiteY50" fmla="*/ 653405 h 1959251"/>
                  <a:gd name="connsiteX51" fmla="*/ 117108 w 1138668"/>
                  <a:gd name="connsiteY51" fmla="*/ 427055 h 1959251"/>
                  <a:gd name="connsiteX52" fmla="*/ 155808 w 1138668"/>
                  <a:gd name="connsiteY52" fmla="*/ 238055 h 1959251"/>
                  <a:gd name="connsiteX53" fmla="*/ 179208 w 1138668"/>
                  <a:gd name="connsiteY53" fmla="*/ 205655 h 1959251"/>
                  <a:gd name="connsiteX54" fmla="*/ 205308 w 1138668"/>
                  <a:gd name="connsiteY54" fmla="*/ 235355 h 1959251"/>
                  <a:gd name="connsiteX55" fmla="*/ 235008 w 1138668"/>
                  <a:gd name="connsiteY55" fmla="*/ 341105 h 1959251"/>
                  <a:gd name="connsiteX56" fmla="*/ 250308 w 1138668"/>
                  <a:gd name="connsiteY56" fmla="*/ 369455 h 1959251"/>
                  <a:gd name="connsiteX57" fmla="*/ 260658 w 1138668"/>
                  <a:gd name="connsiteY57" fmla="*/ 312755 h 1959251"/>
                  <a:gd name="connsiteX58" fmla="*/ 365958 w 1138668"/>
                  <a:gd name="connsiteY58" fmla="*/ 120155 h 1959251"/>
                  <a:gd name="connsiteX59" fmla="*/ 420408 w 1138668"/>
                  <a:gd name="connsiteY59" fmla="*/ 80105 h 1959251"/>
                  <a:gd name="connsiteX60" fmla="*/ 421758 w 1138668"/>
                  <a:gd name="connsiteY60" fmla="*/ 75605 h 1959251"/>
                  <a:gd name="connsiteX61" fmla="*/ 422208 w 1138668"/>
                  <a:gd name="connsiteY61" fmla="*/ 73805 h 1959251"/>
                  <a:gd name="connsiteX62" fmla="*/ 422208 w 1138668"/>
                  <a:gd name="connsiteY62" fmla="*/ 29255 h 1959251"/>
                  <a:gd name="connsiteX63" fmla="*/ 421758 w 1138668"/>
                  <a:gd name="connsiteY63" fmla="*/ 25205 h 1959251"/>
                  <a:gd name="connsiteX64" fmla="*/ 417258 w 1138668"/>
                  <a:gd name="connsiteY64" fmla="*/ 3605 h 1959251"/>
                  <a:gd name="connsiteX65" fmla="*/ 347058 w 1138668"/>
                  <a:gd name="connsiteY65" fmla="*/ 15305 h 1959251"/>
                  <a:gd name="connsiteX66" fmla="*/ 201708 w 1138668"/>
                  <a:gd name="connsiteY66" fmla="*/ 55805 h 1959251"/>
                  <a:gd name="connsiteX67" fmla="*/ 130158 w 1138668"/>
                  <a:gd name="connsiteY67" fmla="*/ 103055 h 1959251"/>
                  <a:gd name="connsiteX68" fmla="*/ 108558 w 1138668"/>
                  <a:gd name="connsiteY68" fmla="*/ 183605 h 1959251"/>
                  <a:gd name="connsiteX69" fmla="*/ 100908 w 1138668"/>
                  <a:gd name="connsiteY69" fmla="*/ 213305 h 1959251"/>
                  <a:gd name="connsiteX70" fmla="*/ 88308 w 1138668"/>
                  <a:gd name="connsiteY70" fmla="*/ 294755 h 1959251"/>
                  <a:gd name="connsiteX71" fmla="*/ 71658 w 1138668"/>
                  <a:gd name="connsiteY71" fmla="*/ 383405 h 1959251"/>
                  <a:gd name="connsiteX72" fmla="*/ 37008 w 1138668"/>
                  <a:gd name="connsiteY72" fmla="*/ 676355 h 1959251"/>
                  <a:gd name="connsiteX73" fmla="*/ 22608 w 1138668"/>
                  <a:gd name="connsiteY73" fmla="*/ 825305 h 1959251"/>
                  <a:gd name="connsiteX74" fmla="*/ 30258 w 1138668"/>
                  <a:gd name="connsiteY74" fmla="*/ 972455 h 1959251"/>
                  <a:gd name="connsiteX75" fmla="*/ 19908 w 1138668"/>
                  <a:gd name="connsiteY75" fmla="*/ 1148855 h 1959251"/>
                  <a:gd name="connsiteX76" fmla="*/ 15858 w 1138668"/>
                  <a:gd name="connsiteY76" fmla="*/ 1309505 h 1959251"/>
                  <a:gd name="connsiteX77" fmla="*/ 31158 w 1138668"/>
                  <a:gd name="connsiteY77" fmla="*/ 1397255 h 1959251"/>
                  <a:gd name="connsiteX78" fmla="*/ 19908 w 1138668"/>
                  <a:gd name="connsiteY78" fmla="*/ 1490855 h 1959251"/>
                  <a:gd name="connsiteX79" fmla="*/ 30258 w 1138668"/>
                  <a:gd name="connsiteY79" fmla="*/ 1581755 h 1959251"/>
                  <a:gd name="connsiteX80" fmla="*/ 15408 w 1138668"/>
                  <a:gd name="connsiteY80" fmla="*/ 1667255 h 1959251"/>
                  <a:gd name="connsiteX81" fmla="*/ 3708 w 1138668"/>
                  <a:gd name="connsiteY81" fmla="*/ 1831055 h 1959251"/>
                  <a:gd name="connsiteX82" fmla="*/ 8658 w 1138668"/>
                  <a:gd name="connsiteY82" fmla="*/ 1935005 h 1959251"/>
                  <a:gd name="connsiteX83" fmla="*/ 78408 w 1138668"/>
                  <a:gd name="connsiteY83" fmla="*/ 1955255 h 1959251"/>
                  <a:gd name="connsiteX84" fmla="*/ 222858 w 1138668"/>
                  <a:gd name="connsiteY84" fmla="*/ 1897655 h 1959251"/>
                  <a:gd name="connsiteX85" fmla="*/ 788058 w 1138668"/>
                  <a:gd name="connsiteY85" fmla="*/ 1727555 h 1959251"/>
                  <a:gd name="connsiteX86" fmla="*/ 1138608 w 1138668"/>
                  <a:gd name="connsiteY86" fmla="*/ 1663655 h 1959251"/>
                  <a:gd name="connsiteX87" fmla="*/ 1118358 w 1138668"/>
                  <a:gd name="connsiteY87" fmla="*/ 1243355 h 195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38668" h="1959251">
                    <a:moveTo>
                      <a:pt x="1118358" y="1243355"/>
                    </a:moveTo>
                    <a:cubicBezTo>
                      <a:pt x="1119258" y="1159205"/>
                      <a:pt x="1108458" y="1075955"/>
                      <a:pt x="1103508" y="992255"/>
                    </a:cubicBezTo>
                    <a:cubicBezTo>
                      <a:pt x="1096758" y="936905"/>
                      <a:pt x="1090458" y="881555"/>
                      <a:pt x="1085508" y="825755"/>
                    </a:cubicBezTo>
                    <a:cubicBezTo>
                      <a:pt x="1080558" y="803255"/>
                      <a:pt x="1039608" y="545405"/>
                      <a:pt x="1044108" y="532805"/>
                    </a:cubicBezTo>
                    <a:cubicBezTo>
                      <a:pt x="1042308" y="499055"/>
                      <a:pt x="971658" y="230855"/>
                      <a:pt x="951858" y="166955"/>
                    </a:cubicBezTo>
                    <a:cubicBezTo>
                      <a:pt x="950058" y="160655"/>
                      <a:pt x="946458" y="154805"/>
                      <a:pt x="939708" y="151655"/>
                    </a:cubicBezTo>
                    <a:cubicBezTo>
                      <a:pt x="917658" y="156605"/>
                      <a:pt x="919458" y="174605"/>
                      <a:pt x="918108" y="190805"/>
                    </a:cubicBezTo>
                    <a:cubicBezTo>
                      <a:pt x="938808" y="312755"/>
                      <a:pt x="963558" y="433805"/>
                      <a:pt x="981108" y="556205"/>
                    </a:cubicBezTo>
                    <a:cubicBezTo>
                      <a:pt x="999558" y="687155"/>
                      <a:pt x="1019358" y="818105"/>
                      <a:pt x="1010808" y="951305"/>
                    </a:cubicBezTo>
                    <a:cubicBezTo>
                      <a:pt x="1006308" y="1021955"/>
                      <a:pt x="997758" y="1091255"/>
                      <a:pt x="977508" y="1159205"/>
                    </a:cubicBezTo>
                    <a:cubicBezTo>
                      <a:pt x="969408" y="1186655"/>
                      <a:pt x="958608" y="1212755"/>
                      <a:pt x="940608" y="1235705"/>
                    </a:cubicBezTo>
                    <a:cubicBezTo>
                      <a:pt x="932058" y="1246505"/>
                      <a:pt x="923058" y="1258205"/>
                      <a:pt x="907758" y="1254605"/>
                    </a:cubicBezTo>
                    <a:cubicBezTo>
                      <a:pt x="892908" y="1251455"/>
                      <a:pt x="887958" y="1237505"/>
                      <a:pt x="884808" y="1224005"/>
                    </a:cubicBezTo>
                    <a:cubicBezTo>
                      <a:pt x="879408" y="1201505"/>
                      <a:pt x="877158" y="1178555"/>
                      <a:pt x="874908" y="1155155"/>
                    </a:cubicBezTo>
                    <a:cubicBezTo>
                      <a:pt x="870858" y="1106105"/>
                      <a:pt x="868158" y="1056605"/>
                      <a:pt x="856458" y="1008455"/>
                    </a:cubicBezTo>
                    <a:cubicBezTo>
                      <a:pt x="848808" y="976955"/>
                      <a:pt x="837108" y="946805"/>
                      <a:pt x="820908" y="913055"/>
                    </a:cubicBezTo>
                    <a:cubicBezTo>
                      <a:pt x="809658" y="935555"/>
                      <a:pt x="684108" y="1112855"/>
                      <a:pt x="681408" y="1120505"/>
                    </a:cubicBezTo>
                    <a:cubicBezTo>
                      <a:pt x="667458" y="1160555"/>
                      <a:pt x="649908" y="1198355"/>
                      <a:pt x="622908" y="1231205"/>
                    </a:cubicBezTo>
                    <a:cubicBezTo>
                      <a:pt x="609408" y="1247405"/>
                      <a:pt x="594558" y="1264955"/>
                      <a:pt x="571158" y="1261355"/>
                    </a:cubicBezTo>
                    <a:cubicBezTo>
                      <a:pt x="546858" y="1257305"/>
                      <a:pt x="541008" y="1233905"/>
                      <a:pt x="534708" y="1214105"/>
                    </a:cubicBezTo>
                    <a:cubicBezTo>
                      <a:pt x="523008" y="1176755"/>
                      <a:pt x="517608" y="1138055"/>
                      <a:pt x="513558" y="1099355"/>
                    </a:cubicBezTo>
                    <a:cubicBezTo>
                      <a:pt x="510858" y="1071905"/>
                      <a:pt x="509508" y="1044005"/>
                      <a:pt x="502758" y="1017005"/>
                    </a:cubicBezTo>
                    <a:cubicBezTo>
                      <a:pt x="496458" y="991805"/>
                      <a:pt x="480708" y="985955"/>
                      <a:pt x="459558" y="1000805"/>
                    </a:cubicBezTo>
                    <a:cubicBezTo>
                      <a:pt x="449208" y="1008005"/>
                      <a:pt x="439308" y="1016105"/>
                      <a:pt x="430758" y="1025555"/>
                    </a:cubicBezTo>
                    <a:cubicBezTo>
                      <a:pt x="382158" y="1081805"/>
                      <a:pt x="340308" y="1143005"/>
                      <a:pt x="307908" y="1210505"/>
                    </a:cubicBezTo>
                    <a:cubicBezTo>
                      <a:pt x="303858" y="1219055"/>
                      <a:pt x="262008" y="1325705"/>
                      <a:pt x="260658" y="1372955"/>
                    </a:cubicBezTo>
                    <a:cubicBezTo>
                      <a:pt x="259758" y="1399505"/>
                      <a:pt x="271008" y="1407155"/>
                      <a:pt x="296208" y="1399505"/>
                    </a:cubicBezTo>
                    <a:cubicBezTo>
                      <a:pt x="312858" y="1394555"/>
                      <a:pt x="326358" y="1388705"/>
                      <a:pt x="341208" y="1377005"/>
                    </a:cubicBezTo>
                    <a:cubicBezTo>
                      <a:pt x="375858" y="1356755"/>
                      <a:pt x="430758" y="1309955"/>
                      <a:pt x="455508" y="1294205"/>
                    </a:cubicBezTo>
                    <a:cubicBezTo>
                      <a:pt x="460908" y="1291055"/>
                      <a:pt x="465408" y="1282055"/>
                      <a:pt x="472158" y="1287455"/>
                    </a:cubicBezTo>
                    <a:cubicBezTo>
                      <a:pt x="477558" y="1291505"/>
                      <a:pt x="475308" y="1300055"/>
                      <a:pt x="473508" y="1306355"/>
                    </a:cubicBezTo>
                    <a:cubicBezTo>
                      <a:pt x="464958" y="1338755"/>
                      <a:pt x="449658" y="1367105"/>
                      <a:pt x="424908" y="1390055"/>
                    </a:cubicBezTo>
                    <a:cubicBezTo>
                      <a:pt x="425808" y="1395005"/>
                      <a:pt x="354258" y="1442705"/>
                      <a:pt x="342558" y="1448105"/>
                    </a:cubicBezTo>
                    <a:cubicBezTo>
                      <a:pt x="323658" y="1456655"/>
                      <a:pt x="305658" y="1467905"/>
                      <a:pt x="286308" y="1476005"/>
                    </a:cubicBezTo>
                    <a:cubicBezTo>
                      <a:pt x="251208" y="1490405"/>
                      <a:pt x="216558" y="1507955"/>
                      <a:pt x="178758" y="1515155"/>
                    </a:cubicBezTo>
                    <a:cubicBezTo>
                      <a:pt x="131508" y="1524155"/>
                      <a:pt x="102258" y="1505255"/>
                      <a:pt x="96408" y="1460255"/>
                    </a:cubicBezTo>
                    <a:cubicBezTo>
                      <a:pt x="90558" y="1418405"/>
                      <a:pt x="93258" y="1376555"/>
                      <a:pt x="105858" y="1336055"/>
                    </a:cubicBezTo>
                    <a:cubicBezTo>
                      <a:pt x="121608" y="1285205"/>
                      <a:pt x="150408" y="1241555"/>
                      <a:pt x="185058" y="1201505"/>
                    </a:cubicBezTo>
                    <a:cubicBezTo>
                      <a:pt x="197208" y="1183505"/>
                      <a:pt x="294858" y="1102505"/>
                      <a:pt x="330858" y="1075955"/>
                    </a:cubicBezTo>
                    <a:cubicBezTo>
                      <a:pt x="337608" y="1070555"/>
                      <a:pt x="345258" y="1063355"/>
                      <a:pt x="342108" y="1053455"/>
                    </a:cubicBezTo>
                    <a:cubicBezTo>
                      <a:pt x="338958" y="1043555"/>
                      <a:pt x="329058" y="1041755"/>
                      <a:pt x="320058" y="1040855"/>
                    </a:cubicBezTo>
                    <a:cubicBezTo>
                      <a:pt x="304308" y="1039505"/>
                      <a:pt x="289008" y="1036805"/>
                      <a:pt x="273258" y="1035455"/>
                    </a:cubicBezTo>
                    <a:cubicBezTo>
                      <a:pt x="236808" y="1031855"/>
                      <a:pt x="200358" y="1027805"/>
                      <a:pt x="166608" y="1011155"/>
                    </a:cubicBezTo>
                    <a:cubicBezTo>
                      <a:pt x="110358" y="983255"/>
                      <a:pt x="87408" y="933305"/>
                      <a:pt x="73458" y="872105"/>
                    </a:cubicBezTo>
                    <a:cubicBezTo>
                      <a:pt x="88308" y="879305"/>
                      <a:pt x="93708" y="889205"/>
                      <a:pt x="100458" y="897755"/>
                    </a:cubicBezTo>
                    <a:cubicBezTo>
                      <a:pt x="118908" y="921605"/>
                      <a:pt x="136458" y="945455"/>
                      <a:pt x="158508" y="966155"/>
                    </a:cubicBezTo>
                    <a:cubicBezTo>
                      <a:pt x="167508" y="974255"/>
                      <a:pt x="176508" y="981905"/>
                      <a:pt x="188208" y="985955"/>
                    </a:cubicBezTo>
                    <a:cubicBezTo>
                      <a:pt x="208908" y="993155"/>
                      <a:pt x="222408" y="982355"/>
                      <a:pt x="219708" y="960305"/>
                    </a:cubicBezTo>
                    <a:cubicBezTo>
                      <a:pt x="218808" y="950405"/>
                      <a:pt x="214308" y="941405"/>
                      <a:pt x="209358" y="933305"/>
                    </a:cubicBezTo>
                    <a:cubicBezTo>
                      <a:pt x="200358" y="917105"/>
                      <a:pt x="191358" y="900455"/>
                      <a:pt x="181458" y="884705"/>
                    </a:cubicBezTo>
                    <a:cubicBezTo>
                      <a:pt x="136908" y="814055"/>
                      <a:pt x="112158" y="736205"/>
                      <a:pt x="109008" y="653405"/>
                    </a:cubicBezTo>
                    <a:cubicBezTo>
                      <a:pt x="106308" y="577805"/>
                      <a:pt x="105858" y="502205"/>
                      <a:pt x="117108" y="427055"/>
                    </a:cubicBezTo>
                    <a:cubicBezTo>
                      <a:pt x="126558" y="363155"/>
                      <a:pt x="135558" y="299255"/>
                      <a:pt x="155808" y="238055"/>
                    </a:cubicBezTo>
                    <a:cubicBezTo>
                      <a:pt x="160308" y="225005"/>
                      <a:pt x="163008" y="207005"/>
                      <a:pt x="179208" y="205655"/>
                    </a:cubicBezTo>
                    <a:cubicBezTo>
                      <a:pt x="196308" y="204305"/>
                      <a:pt x="199458" y="223205"/>
                      <a:pt x="205308" y="235355"/>
                    </a:cubicBezTo>
                    <a:cubicBezTo>
                      <a:pt x="220608" y="269105"/>
                      <a:pt x="226908" y="305555"/>
                      <a:pt x="235008" y="341105"/>
                    </a:cubicBezTo>
                    <a:cubicBezTo>
                      <a:pt x="237258" y="351005"/>
                      <a:pt x="236808" y="362255"/>
                      <a:pt x="250308" y="369455"/>
                    </a:cubicBezTo>
                    <a:cubicBezTo>
                      <a:pt x="258408" y="351005"/>
                      <a:pt x="258858" y="331655"/>
                      <a:pt x="260658" y="312755"/>
                    </a:cubicBezTo>
                    <a:cubicBezTo>
                      <a:pt x="268758" y="233555"/>
                      <a:pt x="299358" y="167405"/>
                      <a:pt x="365958" y="120155"/>
                    </a:cubicBezTo>
                    <a:cubicBezTo>
                      <a:pt x="384408" y="107105"/>
                      <a:pt x="403758" y="95405"/>
                      <a:pt x="420408" y="80105"/>
                    </a:cubicBezTo>
                    <a:cubicBezTo>
                      <a:pt x="420858" y="78755"/>
                      <a:pt x="421308" y="77405"/>
                      <a:pt x="421758" y="75605"/>
                    </a:cubicBezTo>
                    <a:cubicBezTo>
                      <a:pt x="421758" y="75155"/>
                      <a:pt x="422208" y="74255"/>
                      <a:pt x="422208" y="73805"/>
                    </a:cubicBezTo>
                    <a:cubicBezTo>
                      <a:pt x="422658" y="58955"/>
                      <a:pt x="422658" y="44105"/>
                      <a:pt x="422208" y="29255"/>
                    </a:cubicBezTo>
                    <a:cubicBezTo>
                      <a:pt x="422208" y="28355"/>
                      <a:pt x="421758" y="26555"/>
                      <a:pt x="421758" y="25205"/>
                    </a:cubicBezTo>
                    <a:cubicBezTo>
                      <a:pt x="420408" y="18005"/>
                      <a:pt x="422658" y="9905"/>
                      <a:pt x="417258" y="3605"/>
                    </a:cubicBezTo>
                    <a:cubicBezTo>
                      <a:pt x="407358" y="-8095"/>
                      <a:pt x="357858" y="12155"/>
                      <a:pt x="347058" y="15305"/>
                    </a:cubicBezTo>
                    <a:cubicBezTo>
                      <a:pt x="318258" y="23405"/>
                      <a:pt x="222408" y="49505"/>
                      <a:pt x="201708" y="55805"/>
                    </a:cubicBezTo>
                    <a:cubicBezTo>
                      <a:pt x="172908" y="64805"/>
                      <a:pt x="148608" y="76955"/>
                      <a:pt x="130158" y="103055"/>
                    </a:cubicBezTo>
                    <a:cubicBezTo>
                      <a:pt x="112158" y="128705"/>
                      <a:pt x="114858" y="154355"/>
                      <a:pt x="108558" y="183605"/>
                    </a:cubicBezTo>
                    <a:cubicBezTo>
                      <a:pt x="106308" y="193955"/>
                      <a:pt x="100908" y="214655"/>
                      <a:pt x="100908" y="213305"/>
                    </a:cubicBezTo>
                    <a:cubicBezTo>
                      <a:pt x="86508" y="220955"/>
                      <a:pt x="91908" y="277655"/>
                      <a:pt x="88308" y="294755"/>
                    </a:cubicBezTo>
                    <a:cubicBezTo>
                      <a:pt x="82008" y="324005"/>
                      <a:pt x="76608" y="353705"/>
                      <a:pt x="71658" y="383405"/>
                    </a:cubicBezTo>
                    <a:cubicBezTo>
                      <a:pt x="55908" y="480605"/>
                      <a:pt x="47358" y="578255"/>
                      <a:pt x="37008" y="676355"/>
                    </a:cubicBezTo>
                    <a:cubicBezTo>
                      <a:pt x="31608" y="725855"/>
                      <a:pt x="24858" y="775355"/>
                      <a:pt x="22608" y="825305"/>
                    </a:cubicBezTo>
                    <a:cubicBezTo>
                      <a:pt x="20808" y="868505"/>
                      <a:pt x="16308" y="931955"/>
                      <a:pt x="30258" y="972455"/>
                    </a:cubicBezTo>
                    <a:cubicBezTo>
                      <a:pt x="33408" y="1030505"/>
                      <a:pt x="23958" y="1090805"/>
                      <a:pt x="19908" y="1148855"/>
                    </a:cubicBezTo>
                    <a:cubicBezTo>
                      <a:pt x="15858" y="1202405"/>
                      <a:pt x="12708" y="1255505"/>
                      <a:pt x="15858" y="1309505"/>
                    </a:cubicBezTo>
                    <a:cubicBezTo>
                      <a:pt x="17658" y="1339205"/>
                      <a:pt x="26658" y="1367555"/>
                      <a:pt x="31158" y="1397255"/>
                    </a:cubicBezTo>
                    <a:cubicBezTo>
                      <a:pt x="36108" y="1429655"/>
                      <a:pt x="23508" y="1458905"/>
                      <a:pt x="19908" y="1490855"/>
                    </a:cubicBezTo>
                    <a:cubicBezTo>
                      <a:pt x="16758" y="1521905"/>
                      <a:pt x="27108" y="1551155"/>
                      <a:pt x="30258" y="1581755"/>
                    </a:cubicBezTo>
                    <a:cubicBezTo>
                      <a:pt x="33408" y="1612355"/>
                      <a:pt x="22158" y="1637555"/>
                      <a:pt x="15408" y="1667255"/>
                    </a:cubicBezTo>
                    <a:cubicBezTo>
                      <a:pt x="3258" y="1721255"/>
                      <a:pt x="5058" y="1776155"/>
                      <a:pt x="3708" y="1831055"/>
                    </a:cubicBezTo>
                    <a:cubicBezTo>
                      <a:pt x="2808" y="1864805"/>
                      <a:pt x="-6642" y="1903055"/>
                      <a:pt x="8658" y="1935005"/>
                    </a:cubicBezTo>
                    <a:cubicBezTo>
                      <a:pt x="23058" y="1964705"/>
                      <a:pt x="50058" y="1961105"/>
                      <a:pt x="78408" y="1955255"/>
                    </a:cubicBezTo>
                    <a:cubicBezTo>
                      <a:pt x="127908" y="1945355"/>
                      <a:pt x="179658" y="1923305"/>
                      <a:pt x="222858" y="1897655"/>
                    </a:cubicBezTo>
                    <a:lnTo>
                      <a:pt x="788058" y="1727555"/>
                    </a:lnTo>
                    <a:cubicBezTo>
                      <a:pt x="811908" y="1713605"/>
                      <a:pt x="1138158" y="1666355"/>
                      <a:pt x="1138608" y="1663655"/>
                    </a:cubicBezTo>
                    <a:cubicBezTo>
                      <a:pt x="1139958" y="1634405"/>
                      <a:pt x="1118358" y="1249205"/>
                      <a:pt x="1118358" y="1243355"/>
                    </a:cubicBezTo>
                    <a:close/>
                  </a:path>
                </a:pathLst>
              </a:custGeom>
              <a:solidFill>
                <a:srgbClr val="40352F"/>
              </a:solidFill>
              <a:ln w="4491" cap="flat">
                <a:noFill/>
                <a:prstDash val="solid"/>
                <a:miter/>
              </a:ln>
            </p:spPr>
            <p:txBody>
              <a:bodyPr rtlCol="0" anchor="ctr"/>
              <a:lstStyle/>
              <a:p>
                <a:endParaRPr lang="en-US"/>
              </a:p>
            </p:txBody>
          </p:sp>
          <p:sp>
            <p:nvSpPr>
              <p:cNvPr id="60" name="Freeform: Shape 133">
                <a:extLst>
                  <a:ext uri="{FF2B5EF4-FFF2-40B4-BE49-F238E27FC236}">
                    <a16:creationId xmlns:a16="http://schemas.microsoft.com/office/drawing/2014/main" id="{511B88CB-1A82-4930-9C8E-9C2CB6EEF507}"/>
                  </a:ext>
                </a:extLst>
              </p:cNvPr>
              <p:cNvSpPr/>
              <p:nvPr/>
            </p:nvSpPr>
            <p:spPr>
              <a:xfrm>
                <a:off x="1690657" y="4053458"/>
                <a:ext cx="961462" cy="1823289"/>
              </a:xfrm>
              <a:custGeom>
                <a:avLst/>
                <a:gdLst>
                  <a:gd name="connsiteX0" fmla="*/ 732618 w 760067"/>
                  <a:gd name="connsiteY0" fmla="*/ 1033671 h 1441370"/>
                  <a:gd name="connsiteX1" fmla="*/ 656568 w 760067"/>
                  <a:gd name="connsiteY1" fmla="*/ 732171 h 1441370"/>
                  <a:gd name="connsiteX2" fmla="*/ 622368 w 760067"/>
                  <a:gd name="connsiteY2" fmla="*/ 561621 h 1441370"/>
                  <a:gd name="connsiteX3" fmla="*/ 602118 w 760067"/>
                  <a:gd name="connsiteY3" fmla="*/ 443271 h 1441370"/>
                  <a:gd name="connsiteX4" fmla="*/ 456318 w 760067"/>
                  <a:gd name="connsiteY4" fmla="*/ 178671 h 1441370"/>
                  <a:gd name="connsiteX5" fmla="*/ 32868 w 760067"/>
                  <a:gd name="connsiteY5" fmla="*/ 21 h 1441370"/>
                  <a:gd name="connsiteX6" fmla="*/ 468 w 760067"/>
                  <a:gd name="connsiteY6" fmla="*/ 102621 h 1441370"/>
                  <a:gd name="connsiteX7" fmla="*/ 127818 w 760067"/>
                  <a:gd name="connsiteY7" fmla="*/ 661521 h 1441370"/>
                  <a:gd name="connsiteX8" fmla="*/ 161568 w 760067"/>
                  <a:gd name="connsiteY8" fmla="*/ 934221 h 1441370"/>
                  <a:gd name="connsiteX9" fmla="*/ 185868 w 760067"/>
                  <a:gd name="connsiteY9" fmla="*/ 1279371 h 1441370"/>
                  <a:gd name="connsiteX10" fmla="*/ 188568 w 760067"/>
                  <a:gd name="connsiteY10" fmla="*/ 1381971 h 1441370"/>
                  <a:gd name="connsiteX11" fmla="*/ 188568 w 760067"/>
                  <a:gd name="connsiteY11" fmla="*/ 1441371 h 1441370"/>
                  <a:gd name="connsiteX12" fmla="*/ 391068 w 760067"/>
                  <a:gd name="connsiteY12" fmla="*/ 1393221 h 1441370"/>
                  <a:gd name="connsiteX13" fmla="*/ 380268 w 760067"/>
                  <a:gd name="connsiteY13" fmla="*/ 1318071 h 1441370"/>
                  <a:gd name="connsiteX14" fmla="*/ 406818 w 760067"/>
                  <a:gd name="connsiteY14" fmla="*/ 1295121 h 1441370"/>
                  <a:gd name="connsiteX15" fmla="*/ 437868 w 760067"/>
                  <a:gd name="connsiteY15" fmla="*/ 1285671 h 1441370"/>
                  <a:gd name="connsiteX16" fmla="*/ 496818 w 760067"/>
                  <a:gd name="connsiteY16" fmla="*/ 1264071 h 1441370"/>
                  <a:gd name="connsiteX17" fmla="*/ 555768 w 760067"/>
                  <a:gd name="connsiteY17" fmla="*/ 1246971 h 1441370"/>
                  <a:gd name="connsiteX18" fmla="*/ 581418 w 760067"/>
                  <a:gd name="connsiteY18" fmla="*/ 1240221 h 1441370"/>
                  <a:gd name="connsiteX19" fmla="*/ 615168 w 760067"/>
                  <a:gd name="connsiteY19" fmla="*/ 1228971 h 1441370"/>
                  <a:gd name="connsiteX20" fmla="*/ 690768 w 760067"/>
                  <a:gd name="connsiteY20" fmla="*/ 1202871 h 1441370"/>
                  <a:gd name="connsiteX21" fmla="*/ 760068 w 760067"/>
                  <a:gd name="connsiteY21" fmla="*/ 1180371 h 1441370"/>
                  <a:gd name="connsiteX22" fmla="*/ 732618 w 760067"/>
                  <a:gd name="connsiteY22" fmla="*/ 1033671 h 144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0067" h="1441370">
                    <a:moveTo>
                      <a:pt x="732618" y="1033671"/>
                    </a:moveTo>
                    <a:cubicBezTo>
                      <a:pt x="707418" y="932871"/>
                      <a:pt x="681768" y="832521"/>
                      <a:pt x="656568" y="732171"/>
                    </a:cubicBezTo>
                    <a:cubicBezTo>
                      <a:pt x="645318" y="675471"/>
                      <a:pt x="633618" y="618771"/>
                      <a:pt x="622368" y="561621"/>
                    </a:cubicBezTo>
                    <a:cubicBezTo>
                      <a:pt x="616968" y="521571"/>
                      <a:pt x="613368" y="481971"/>
                      <a:pt x="602118" y="443271"/>
                    </a:cubicBezTo>
                    <a:cubicBezTo>
                      <a:pt x="594018" y="414921"/>
                      <a:pt x="471168" y="206571"/>
                      <a:pt x="456318" y="178671"/>
                    </a:cubicBezTo>
                    <a:cubicBezTo>
                      <a:pt x="444618" y="176871"/>
                      <a:pt x="40968" y="-2229"/>
                      <a:pt x="32868" y="21"/>
                    </a:cubicBezTo>
                    <a:cubicBezTo>
                      <a:pt x="25218" y="20271"/>
                      <a:pt x="-4032" y="86871"/>
                      <a:pt x="468" y="102621"/>
                    </a:cubicBezTo>
                    <a:cubicBezTo>
                      <a:pt x="62568" y="282171"/>
                      <a:pt x="98568" y="473871"/>
                      <a:pt x="127818" y="661521"/>
                    </a:cubicBezTo>
                    <a:cubicBezTo>
                      <a:pt x="141768" y="751971"/>
                      <a:pt x="153018" y="842871"/>
                      <a:pt x="161568" y="934221"/>
                    </a:cubicBezTo>
                    <a:cubicBezTo>
                      <a:pt x="165618" y="979671"/>
                      <a:pt x="183618" y="1226271"/>
                      <a:pt x="185868" y="1279371"/>
                    </a:cubicBezTo>
                    <a:cubicBezTo>
                      <a:pt x="187218" y="1313571"/>
                      <a:pt x="187218" y="1347771"/>
                      <a:pt x="188568" y="1381971"/>
                    </a:cubicBezTo>
                    <a:cubicBezTo>
                      <a:pt x="189018" y="1393671"/>
                      <a:pt x="188118" y="1422021"/>
                      <a:pt x="188568" y="1441371"/>
                    </a:cubicBezTo>
                    <a:cubicBezTo>
                      <a:pt x="202518" y="1441371"/>
                      <a:pt x="370818" y="1402671"/>
                      <a:pt x="391068" y="1393221"/>
                    </a:cubicBezTo>
                    <a:cubicBezTo>
                      <a:pt x="391068" y="1389621"/>
                      <a:pt x="381168" y="1326621"/>
                      <a:pt x="380268" y="1318071"/>
                    </a:cubicBezTo>
                    <a:cubicBezTo>
                      <a:pt x="384318" y="1304571"/>
                      <a:pt x="394218" y="1297821"/>
                      <a:pt x="406818" y="1295121"/>
                    </a:cubicBezTo>
                    <a:cubicBezTo>
                      <a:pt x="418068" y="1292871"/>
                      <a:pt x="427968" y="1289721"/>
                      <a:pt x="437868" y="1285671"/>
                    </a:cubicBezTo>
                    <a:cubicBezTo>
                      <a:pt x="453618" y="1278921"/>
                      <a:pt x="480168" y="1269021"/>
                      <a:pt x="496818" y="1264071"/>
                    </a:cubicBezTo>
                    <a:lnTo>
                      <a:pt x="555768" y="1246971"/>
                    </a:lnTo>
                    <a:cubicBezTo>
                      <a:pt x="564318" y="1244721"/>
                      <a:pt x="572868" y="1242471"/>
                      <a:pt x="581418" y="1240221"/>
                    </a:cubicBezTo>
                    <a:cubicBezTo>
                      <a:pt x="594468" y="1237071"/>
                      <a:pt x="613818" y="1228971"/>
                      <a:pt x="615168" y="1228971"/>
                    </a:cubicBezTo>
                    <a:cubicBezTo>
                      <a:pt x="643968" y="1224021"/>
                      <a:pt x="662868" y="1208721"/>
                      <a:pt x="690768" y="1202871"/>
                    </a:cubicBezTo>
                    <a:cubicBezTo>
                      <a:pt x="712368" y="1197921"/>
                      <a:pt x="722268" y="1189821"/>
                      <a:pt x="760068" y="1180371"/>
                    </a:cubicBezTo>
                    <a:cubicBezTo>
                      <a:pt x="747018" y="1120071"/>
                      <a:pt x="742068" y="1065621"/>
                      <a:pt x="732618" y="1033671"/>
                    </a:cubicBezTo>
                    <a:close/>
                  </a:path>
                </a:pathLst>
              </a:custGeom>
              <a:solidFill>
                <a:srgbClr val="FEFEFE"/>
              </a:solidFill>
              <a:ln w="4491" cap="flat">
                <a:noFill/>
                <a:prstDash val="solid"/>
                <a:miter/>
              </a:ln>
            </p:spPr>
            <p:txBody>
              <a:bodyPr rtlCol="0" anchor="ctr"/>
              <a:lstStyle/>
              <a:p>
                <a:endParaRPr lang="en-US"/>
              </a:p>
            </p:txBody>
          </p:sp>
          <p:sp>
            <p:nvSpPr>
              <p:cNvPr id="61" name="Freeform: Shape 134">
                <a:extLst>
                  <a:ext uri="{FF2B5EF4-FFF2-40B4-BE49-F238E27FC236}">
                    <a16:creationId xmlns:a16="http://schemas.microsoft.com/office/drawing/2014/main" id="{CA0AF82C-931D-4944-8662-4A0A7BD45AA3}"/>
                  </a:ext>
                </a:extLst>
              </p:cNvPr>
              <p:cNvSpPr/>
              <p:nvPr/>
            </p:nvSpPr>
            <p:spPr>
              <a:xfrm>
                <a:off x="1916492" y="4385918"/>
                <a:ext cx="733919" cy="1491968"/>
              </a:xfrm>
              <a:custGeom>
                <a:avLst/>
                <a:gdLst>
                  <a:gd name="connsiteX0" fmla="*/ 401987 w 580187"/>
                  <a:gd name="connsiteY0" fmla="*/ 978300 h 1179450"/>
                  <a:gd name="connsiteX1" fmla="*/ 376337 w 580187"/>
                  <a:gd name="connsiteY1" fmla="*/ 985050 h 1179450"/>
                  <a:gd name="connsiteX2" fmla="*/ 317387 w 580187"/>
                  <a:gd name="connsiteY2" fmla="*/ 1002150 h 1179450"/>
                  <a:gd name="connsiteX3" fmla="*/ 258437 w 580187"/>
                  <a:gd name="connsiteY3" fmla="*/ 1023750 h 1179450"/>
                  <a:gd name="connsiteX4" fmla="*/ 227387 w 580187"/>
                  <a:gd name="connsiteY4" fmla="*/ 1033200 h 1179450"/>
                  <a:gd name="connsiteX5" fmla="*/ 200837 w 580187"/>
                  <a:gd name="connsiteY5" fmla="*/ 1056150 h 1179450"/>
                  <a:gd name="connsiteX6" fmla="*/ 211637 w 580187"/>
                  <a:gd name="connsiteY6" fmla="*/ 1131300 h 1179450"/>
                  <a:gd name="connsiteX7" fmla="*/ 9137 w 580187"/>
                  <a:gd name="connsiteY7" fmla="*/ 1179450 h 1179450"/>
                  <a:gd name="connsiteX8" fmla="*/ 9137 w 580187"/>
                  <a:gd name="connsiteY8" fmla="*/ 1120050 h 1179450"/>
                  <a:gd name="connsiteX9" fmla="*/ 6437 w 580187"/>
                  <a:gd name="connsiteY9" fmla="*/ 1017450 h 1179450"/>
                  <a:gd name="connsiteX10" fmla="*/ 1037 w 580187"/>
                  <a:gd name="connsiteY10" fmla="*/ 859050 h 1179450"/>
                  <a:gd name="connsiteX11" fmla="*/ 18137 w 580187"/>
                  <a:gd name="connsiteY11" fmla="*/ 840150 h 1179450"/>
                  <a:gd name="connsiteX12" fmla="*/ 94187 w 580187"/>
                  <a:gd name="connsiteY12" fmla="*/ 810000 h 1179450"/>
                  <a:gd name="connsiteX13" fmla="*/ 165287 w 580187"/>
                  <a:gd name="connsiteY13" fmla="*/ 814050 h 1179450"/>
                  <a:gd name="connsiteX14" fmla="*/ 159437 w 580187"/>
                  <a:gd name="connsiteY14" fmla="*/ 851850 h 1179450"/>
                  <a:gd name="connsiteX15" fmla="*/ 103637 w 580187"/>
                  <a:gd name="connsiteY15" fmla="*/ 927900 h 1179450"/>
                  <a:gd name="connsiteX16" fmla="*/ 93737 w 580187"/>
                  <a:gd name="connsiteY16" fmla="*/ 960300 h 1179450"/>
                  <a:gd name="connsiteX17" fmla="*/ 145937 w 580187"/>
                  <a:gd name="connsiteY17" fmla="*/ 974250 h 1179450"/>
                  <a:gd name="connsiteX18" fmla="*/ 196337 w 580187"/>
                  <a:gd name="connsiteY18" fmla="*/ 963000 h 1179450"/>
                  <a:gd name="connsiteX19" fmla="*/ 227837 w 580187"/>
                  <a:gd name="connsiteY19" fmla="*/ 871650 h 1179450"/>
                  <a:gd name="connsiteX20" fmla="*/ 207587 w 580187"/>
                  <a:gd name="connsiteY20" fmla="*/ 720900 h 1179450"/>
                  <a:gd name="connsiteX21" fmla="*/ 250337 w 580187"/>
                  <a:gd name="connsiteY21" fmla="*/ 686700 h 1179450"/>
                  <a:gd name="connsiteX22" fmla="*/ 311087 w 580187"/>
                  <a:gd name="connsiteY22" fmla="*/ 702450 h 1179450"/>
                  <a:gd name="connsiteX23" fmla="*/ 333137 w 580187"/>
                  <a:gd name="connsiteY23" fmla="*/ 759600 h 1179450"/>
                  <a:gd name="connsiteX24" fmla="*/ 300287 w 580187"/>
                  <a:gd name="connsiteY24" fmla="*/ 807750 h 1179450"/>
                  <a:gd name="connsiteX25" fmla="*/ 316937 w 580187"/>
                  <a:gd name="connsiteY25" fmla="*/ 837900 h 1179450"/>
                  <a:gd name="connsiteX26" fmla="*/ 428987 w 580187"/>
                  <a:gd name="connsiteY26" fmla="*/ 809550 h 1179450"/>
                  <a:gd name="connsiteX27" fmla="*/ 476237 w 580187"/>
                  <a:gd name="connsiteY27" fmla="*/ 727650 h 1179450"/>
                  <a:gd name="connsiteX28" fmla="*/ 430337 w 580187"/>
                  <a:gd name="connsiteY28" fmla="*/ 465750 h 1179450"/>
                  <a:gd name="connsiteX29" fmla="*/ 385787 w 580187"/>
                  <a:gd name="connsiteY29" fmla="*/ 454050 h 1179450"/>
                  <a:gd name="connsiteX30" fmla="*/ 284537 w 580187"/>
                  <a:gd name="connsiteY30" fmla="*/ 535950 h 1179450"/>
                  <a:gd name="connsiteX31" fmla="*/ 247187 w 580187"/>
                  <a:gd name="connsiteY31" fmla="*/ 548100 h 1179450"/>
                  <a:gd name="connsiteX32" fmla="*/ 249887 w 580187"/>
                  <a:gd name="connsiteY32" fmla="*/ 508950 h 1179450"/>
                  <a:gd name="connsiteX33" fmla="*/ 323237 w 580187"/>
                  <a:gd name="connsiteY33" fmla="*/ 335250 h 1179450"/>
                  <a:gd name="connsiteX34" fmla="*/ 353387 w 580187"/>
                  <a:gd name="connsiteY34" fmla="*/ 215550 h 1179450"/>
                  <a:gd name="connsiteX35" fmla="*/ 303887 w 580187"/>
                  <a:gd name="connsiteY35" fmla="*/ 107100 h 1179450"/>
                  <a:gd name="connsiteX36" fmla="*/ 297137 w 580187"/>
                  <a:gd name="connsiteY36" fmla="*/ 15300 h 1179450"/>
                  <a:gd name="connsiteX37" fmla="*/ 318737 w 580187"/>
                  <a:gd name="connsiteY37" fmla="*/ 0 h 1179450"/>
                  <a:gd name="connsiteX38" fmla="*/ 422237 w 580187"/>
                  <a:gd name="connsiteY38" fmla="*/ 180900 h 1179450"/>
                  <a:gd name="connsiteX39" fmla="*/ 442487 w 580187"/>
                  <a:gd name="connsiteY39" fmla="*/ 299250 h 1179450"/>
                  <a:gd name="connsiteX40" fmla="*/ 476687 w 580187"/>
                  <a:gd name="connsiteY40" fmla="*/ 469800 h 1179450"/>
                  <a:gd name="connsiteX41" fmla="*/ 552737 w 580187"/>
                  <a:gd name="connsiteY41" fmla="*/ 771300 h 1179450"/>
                  <a:gd name="connsiteX42" fmla="*/ 580187 w 580187"/>
                  <a:gd name="connsiteY42" fmla="*/ 918900 h 1179450"/>
                  <a:gd name="connsiteX43" fmla="*/ 510887 w 580187"/>
                  <a:gd name="connsiteY43" fmla="*/ 941400 h 1179450"/>
                  <a:gd name="connsiteX44" fmla="*/ 435287 w 580187"/>
                  <a:gd name="connsiteY44" fmla="*/ 967500 h 1179450"/>
                  <a:gd name="connsiteX45" fmla="*/ 401987 w 580187"/>
                  <a:gd name="connsiteY45" fmla="*/ 978300 h 11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80187" h="1179450">
                    <a:moveTo>
                      <a:pt x="401987" y="978300"/>
                    </a:moveTo>
                    <a:cubicBezTo>
                      <a:pt x="393437" y="980550"/>
                      <a:pt x="384887" y="982800"/>
                      <a:pt x="376337" y="985050"/>
                    </a:cubicBezTo>
                    <a:lnTo>
                      <a:pt x="317387" y="1002150"/>
                    </a:lnTo>
                    <a:cubicBezTo>
                      <a:pt x="300737" y="1007100"/>
                      <a:pt x="274187" y="1017000"/>
                      <a:pt x="258437" y="1023750"/>
                    </a:cubicBezTo>
                    <a:cubicBezTo>
                      <a:pt x="248537" y="1027800"/>
                      <a:pt x="238637" y="1030950"/>
                      <a:pt x="227387" y="1033200"/>
                    </a:cubicBezTo>
                    <a:cubicBezTo>
                      <a:pt x="214787" y="1035900"/>
                      <a:pt x="204887" y="1042650"/>
                      <a:pt x="200837" y="1056150"/>
                    </a:cubicBezTo>
                    <a:cubicBezTo>
                      <a:pt x="201737" y="1064250"/>
                      <a:pt x="211637" y="1127700"/>
                      <a:pt x="211637" y="1131300"/>
                    </a:cubicBezTo>
                    <a:cubicBezTo>
                      <a:pt x="191387" y="1140750"/>
                      <a:pt x="23087" y="1179450"/>
                      <a:pt x="9137" y="1179450"/>
                    </a:cubicBezTo>
                    <a:cubicBezTo>
                      <a:pt x="9137" y="1160100"/>
                      <a:pt x="9587" y="1131750"/>
                      <a:pt x="9137" y="1120050"/>
                    </a:cubicBezTo>
                    <a:cubicBezTo>
                      <a:pt x="7787" y="1085850"/>
                      <a:pt x="7787" y="1051650"/>
                      <a:pt x="6437" y="1017450"/>
                    </a:cubicBezTo>
                    <a:cubicBezTo>
                      <a:pt x="4187" y="964800"/>
                      <a:pt x="-2563" y="911700"/>
                      <a:pt x="1037" y="859050"/>
                    </a:cubicBezTo>
                    <a:cubicBezTo>
                      <a:pt x="2837" y="849150"/>
                      <a:pt x="10037" y="843750"/>
                      <a:pt x="18137" y="840150"/>
                    </a:cubicBezTo>
                    <a:cubicBezTo>
                      <a:pt x="42887" y="828450"/>
                      <a:pt x="68087" y="817200"/>
                      <a:pt x="94187" y="810000"/>
                    </a:cubicBezTo>
                    <a:cubicBezTo>
                      <a:pt x="112637" y="805050"/>
                      <a:pt x="152687" y="793350"/>
                      <a:pt x="165287" y="814050"/>
                    </a:cubicBezTo>
                    <a:cubicBezTo>
                      <a:pt x="173387" y="827550"/>
                      <a:pt x="166637" y="840150"/>
                      <a:pt x="159437" y="851850"/>
                    </a:cubicBezTo>
                    <a:cubicBezTo>
                      <a:pt x="143237" y="878850"/>
                      <a:pt x="121637" y="902250"/>
                      <a:pt x="103637" y="927900"/>
                    </a:cubicBezTo>
                    <a:cubicBezTo>
                      <a:pt x="96887" y="937350"/>
                      <a:pt x="86987" y="947700"/>
                      <a:pt x="93737" y="960300"/>
                    </a:cubicBezTo>
                    <a:cubicBezTo>
                      <a:pt x="102737" y="976500"/>
                      <a:pt x="130187" y="974700"/>
                      <a:pt x="145937" y="974250"/>
                    </a:cubicBezTo>
                    <a:cubicBezTo>
                      <a:pt x="163037" y="974250"/>
                      <a:pt x="181487" y="971550"/>
                      <a:pt x="196337" y="963000"/>
                    </a:cubicBezTo>
                    <a:cubicBezTo>
                      <a:pt x="229637" y="944550"/>
                      <a:pt x="230537" y="904950"/>
                      <a:pt x="227837" y="871650"/>
                    </a:cubicBezTo>
                    <a:cubicBezTo>
                      <a:pt x="223787" y="821250"/>
                      <a:pt x="211637" y="771300"/>
                      <a:pt x="207587" y="720900"/>
                    </a:cubicBezTo>
                    <a:cubicBezTo>
                      <a:pt x="203987" y="679050"/>
                      <a:pt x="211187" y="673200"/>
                      <a:pt x="250337" y="686700"/>
                    </a:cubicBezTo>
                    <a:cubicBezTo>
                      <a:pt x="270137" y="693450"/>
                      <a:pt x="291287" y="696150"/>
                      <a:pt x="311087" y="702450"/>
                    </a:cubicBezTo>
                    <a:cubicBezTo>
                      <a:pt x="344837" y="713700"/>
                      <a:pt x="350687" y="729450"/>
                      <a:pt x="333137" y="759600"/>
                    </a:cubicBezTo>
                    <a:cubicBezTo>
                      <a:pt x="323237" y="776250"/>
                      <a:pt x="309737" y="790650"/>
                      <a:pt x="300287" y="807750"/>
                    </a:cubicBezTo>
                    <a:cubicBezTo>
                      <a:pt x="289037" y="828000"/>
                      <a:pt x="293987" y="837900"/>
                      <a:pt x="316937" y="837900"/>
                    </a:cubicBezTo>
                    <a:cubicBezTo>
                      <a:pt x="356537" y="837900"/>
                      <a:pt x="394337" y="828900"/>
                      <a:pt x="428987" y="809550"/>
                    </a:cubicBezTo>
                    <a:cubicBezTo>
                      <a:pt x="460937" y="792000"/>
                      <a:pt x="474887" y="762750"/>
                      <a:pt x="476237" y="727650"/>
                    </a:cubicBezTo>
                    <a:cubicBezTo>
                      <a:pt x="480737" y="637200"/>
                      <a:pt x="459137" y="550800"/>
                      <a:pt x="430337" y="465750"/>
                    </a:cubicBezTo>
                    <a:cubicBezTo>
                      <a:pt x="421337" y="439650"/>
                      <a:pt x="407837" y="436950"/>
                      <a:pt x="385787" y="454050"/>
                    </a:cubicBezTo>
                    <a:cubicBezTo>
                      <a:pt x="351587" y="480600"/>
                      <a:pt x="319637" y="510300"/>
                      <a:pt x="284537" y="535950"/>
                    </a:cubicBezTo>
                    <a:cubicBezTo>
                      <a:pt x="273287" y="544050"/>
                      <a:pt x="260687" y="558450"/>
                      <a:pt x="247187" y="548100"/>
                    </a:cubicBezTo>
                    <a:cubicBezTo>
                      <a:pt x="233237" y="537300"/>
                      <a:pt x="244487" y="521550"/>
                      <a:pt x="249887" y="508950"/>
                    </a:cubicBezTo>
                    <a:cubicBezTo>
                      <a:pt x="274637" y="450900"/>
                      <a:pt x="300737" y="393750"/>
                      <a:pt x="323237" y="335250"/>
                    </a:cubicBezTo>
                    <a:cubicBezTo>
                      <a:pt x="338087" y="296550"/>
                      <a:pt x="349787" y="256950"/>
                      <a:pt x="353387" y="215550"/>
                    </a:cubicBezTo>
                    <a:cubicBezTo>
                      <a:pt x="356987" y="171000"/>
                      <a:pt x="344387" y="131400"/>
                      <a:pt x="303887" y="107100"/>
                    </a:cubicBezTo>
                    <a:cubicBezTo>
                      <a:pt x="248087" y="73800"/>
                      <a:pt x="261137" y="47700"/>
                      <a:pt x="297137" y="15300"/>
                    </a:cubicBezTo>
                    <a:cubicBezTo>
                      <a:pt x="303887" y="9450"/>
                      <a:pt x="309287" y="2250"/>
                      <a:pt x="318737" y="0"/>
                    </a:cubicBezTo>
                    <a:cubicBezTo>
                      <a:pt x="355637" y="67950"/>
                      <a:pt x="414137" y="151650"/>
                      <a:pt x="422237" y="180900"/>
                    </a:cubicBezTo>
                    <a:cubicBezTo>
                      <a:pt x="433037" y="219600"/>
                      <a:pt x="437087" y="259200"/>
                      <a:pt x="442487" y="299250"/>
                    </a:cubicBezTo>
                    <a:cubicBezTo>
                      <a:pt x="453737" y="355950"/>
                      <a:pt x="465437" y="412650"/>
                      <a:pt x="476687" y="469800"/>
                    </a:cubicBezTo>
                    <a:cubicBezTo>
                      <a:pt x="501887" y="570600"/>
                      <a:pt x="527537" y="670950"/>
                      <a:pt x="552737" y="771300"/>
                    </a:cubicBezTo>
                    <a:cubicBezTo>
                      <a:pt x="562187" y="803250"/>
                      <a:pt x="567137" y="857700"/>
                      <a:pt x="580187" y="918900"/>
                    </a:cubicBezTo>
                    <a:cubicBezTo>
                      <a:pt x="542837" y="928350"/>
                      <a:pt x="532487" y="936450"/>
                      <a:pt x="510887" y="941400"/>
                    </a:cubicBezTo>
                    <a:cubicBezTo>
                      <a:pt x="482987" y="947700"/>
                      <a:pt x="463637" y="962550"/>
                      <a:pt x="435287" y="967500"/>
                    </a:cubicBezTo>
                    <a:cubicBezTo>
                      <a:pt x="434387" y="967500"/>
                      <a:pt x="415037" y="975150"/>
                      <a:pt x="401987" y="978300"/>
                    </a:cubicBezTo>
                    <a:close/>
                  </a:path>
                </a:pathLst>
              </a:custGeom>
              <a:solidFill>
                <a:srgbClr val="E5E5E5"/>
              </a:solidFill>
              <a:ln w="4491" cap="flat">
                <a:noFill/>
                <a:prstDash val="solid"/>
                <a:miter/>
              </a:ln>
            </p:spPr>
            <p:txBody>
              <a:bodyPr rtlCol="0" anchor="ctr"/>
              <a:lstStyle/>
              <a:p>
                <a:endParaRPr lang="en-US"/>
              </a:p>
            </p:txBody>
          </p:sp>
          <p:sp>
            <p:nvSpPr>
              <p:cNvPr id="62" name="Freeform: Shape 135">
                <a:extLst>
                  <a:ext uri="{FF2B5EF4-FFF2-40B4-BE49-F238E27FC236}">
                    <a16:creationId xmlns:a16="http://schemas.microsoft.com/office/drawing/2014/main" id="{DAFB53AF-EB1D-471F-AEBC-64019E7A0453}"/>
                  </a:ext>
                </a:extLst>
              </p:cNvPr>
              <p:cNvSpPr/>
              <p:nvPr/>
            </p:nvSpPr>
            <p:spPr>
              <a:xfrm>
                <a:off x="2442072" y="4615890"/>
                <a:ext cx="1342462" cy="946071"/>
              </a:xfrm>
              <a:custGeom>
                <a:avLst/>
                <a:gdLst>
                  <a:gd name="connsiteX0" fmla="*/ 0 w 1061260"/>
                  <a:gd name="connsiteY0" fmla="*/ 0 h 747900"/>
                  <a:gd name="connsiteX1" fmla="*/ 544050 w 1061260"/>
                  <a:gd name="connsiteY1" fmla="*/ 277200 h 747900"/>
                  <a:gd name="connsiteX2" fmla="*/ 548550 w 1061260"/>
                  <a:gd name="connsiteY2" fmla="*/ 278100 h 747900"/>
                  <a:gd name="connsiteX3" fmla="*/ 731700 w 1061260"/>
                  <a:gd name="connsiteY3" fmla="*/ 239850 h 747900"/>
                  <a:gd name="connsiteX4" fmla="*/ 760500 w 1061260"/>
                  <a:gd name="connsiteY4" fmla="*/ 239850 h 747900"/>
                  <a:gd name="connsiteX5" fmla="*/ 747900 w 1061260"/>
                  <a:gd name="connsiteY5" fmla="*/ 265950 h 747900"/>
                  <a:gd name="connsiteX6" fmla="*/ 676800 w 1061260"/>
                  <a:gd name="connsiteY6" fmla="*/ 324900 h 747900"/>
                  <a:gd name="connsiteX7" fmla="*/ 652950 w 1061260"/>
                  <a:gd name="connsiteY7" fmla="*/ 359550 h 747900"/>
                  <a:gd name="connsiteX8" fmla="*/ 695250 w 1061260"/>
                  <a:gd name="connsiteY8" fmla="*/ 370350 h 747900"/>
                  <a:gd name="connsiteX9" fmla="*/ 823050 w 1061260"/>
                  <a:gd name="connsiteY9" fmla="*/ 361800 h 747900"/>
                  <a:gd name="connsiteX10" fmla="*/ 948600 w 1061260"/>
                  <a:gd name="connsiteY10" fmla="*/ 400050 h 747900"/>
                  <a:gd name="connsiteX11" fmla="*/ 972000 w 1061260"/>
                  <a:gd name="connsiteY11" fmla="*/ 433350 h 747900"/>
                  <a:gd name="connsiteX12" fmla="*/ 933750 w 1061260"/>
                  <a:gd name="connsiteY12" fmla="*/ 433350 h 747900"/>
                  <a:gd name="connsiteX13" fmla="*/ 779850 w 1061260"/>
                  <a:gd name="connsiteY13" fmla="*/ 406350 h 747900"/>
                  <a:gd name="connsiteX14" fmla="*/ 718200 w 1061260"/>
                  <a:gd name="connsiteY14" fmla="*/ 426150 h 747900"/>
                  <a:gd name="connsiteX15" fmla="*/ 793800 w 1061260"/>
                  <a:gd name="connsiteY15" fmla="*/ 427500 h 747900"/>
                  <a:gd name="connsiteX16" fmla="*/ 881100 w 1061260"/>
                  <a:gd name="connsiteY16" fmla="*/ 429300 h 747900"/>
                  <a:gd name="connsiteX17" fmla="*/ 905850 w 1061260"/>
                  <a:gd name="connsiteY17" fmla="*/ 444150 h 747900"/>
                  <a:gd name="connsiteX18" fmla="*/ 882000 w 1061260"/>
                  <a:gd name="connsiteY18" fmla="*/ 459450 h 747900"/>
                  <a:gd name="connsiteX19" fmla="*/ 760950 w 1061260"/>
                  <a:gd name="connsiteY19" fmla="*/ 475200 h 747900"/>
                  <a:gd name="connsiteX20" fmla="*/ 954000 w 1061260"/>
                  <a:gd name="connsiteY20" fmla="*/ 556650 h 747900"/>
                  <a:gd name="connsiteX21" fmla="*/ 1057050 w 1061260"/>
                  <a:gd name="connsiteY21" fmla="*/ 663750 h 747900"/>
                  <a:gd name="connsiteX22" fmla="*/ 1057950 w 1061260"/>
                  <a:gd name="connsiteY22" fmla="*/ 691650 h 747900"/>
                  <a:gd name="connsiteX23" fmla="*/ 1053900 w 1061260"/>
                  <a:gd name="connsiteY23" fmla="*/ 747900 h 747900"/>
                  <a:gd name="connsiteX24" fmla="*/ 992250 w 1061260"/>
                  <a:gd name="connsiteY24" fmla="*/ 630450 h 747900"/>
                  <a:gd name="connsiteX25" fmla="*/ 830250 w 1061260"/>
                  <a:gd name="connsiteY25" fmla="*/ 516150 h 747900"/>
                  <a:gd name="connsiteX26" fmla="*/ 744750 w 1061260"/>
                  <a:gd name="connsiteY26" fmla="*/ 502200 h 747900"/>
                  <a:gd name="connsiteX27" fmla="*/ 711450 w 1061260"/>
                  <a:gd name="connsiteY27" fmla="*/ 536850 h 747900"/>
                  <a:gd name="connsiteX28" fmla="*/ 682650 w 1061260"/>
                  <a:gd name="connsiteY28" fmla="*/ 559800 h 747900"/>
                  <a:gd name="connsiteX29" fmla="*/ 565200 w 1061260"/>
                  <a:gd name="connsiteY29" fmla="*/ 587700 h 747900"/>
                  <a:gd name="connsiteX30" fmla="*/ 522900 w 1061260"/>
                  <a:gd name="connsiteY30" fmla="*/ 596250 h 747900"/>
                  <a:gd name="connsiteX31" fmla="*/ 439650 w 1061260"/>
                  <a:gd name="connsiteY31" fmla="*/ 402750 h 747900"/>
                  <a:gd name="connsiteX32" fmla="*/ 426600 w 1061260"/>
                  <a:gd name="connsiteY32" fmla="*/ 405000 h 747900"/>
                  <a:gd name="connsiteX33" fmla="*/ 417600 w 1061260"/>
                  <a:gd name="connsiteY33" fmla="*/ 420750 h 747900"/>
                  <a:gd name="connsiteX34" fmla="*/ 415350 w 1061260"/>
                  <a:gd name="connsiteY34" fmla="*/ 502650 h 747900"/>
                  <a:gd name="connsiteX35" fmla="*/ 435600 w 1061260"/>
                  <a:gd name="connsiteY35" fmla="*/ 628200 h 747900"/>
                  <a:gd name="connsiteX36" fmla="*/ 166500 w 1061260"/>
                  <a:gd name="connsiteY36" fmla="*/ 734850 h 747900"/>
                  <a:gd name="connsiteX37" fmla="*/ 104400 w 1061260"/>
                  <a:gd name="connsiteY37" fmla="*/ 468900 h 747900"/>
                  <a:gd name="connsiteX38" fmla="*/ 0 w 1061260"/>
                  <a:gd name="connsiteY38" fmla="*/ 0 h 7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1260" h="747900">
                    <a:moveTo>
                      <a:pt x="0" y="0"/>
                    </a:moveTo>
                    <a:cubicBezTo>
                      <a:pt x="16200" y="11700"/>
                      <a:pt x="542700" y="278550"/>
                      <a:pt x="544050" y="277200"/>
                    </a:cubicBezTo>
                    <a:cubicBezTo>
                      <a:pt x="545850" y="276750"/>
                      <a:pt x="547200" y="276750"/>
                      <a:pt x="548550" y="278100"/>
                    </a:cubicBezTo>
                    <a:cubicBezTo>
                      <a:pt x="570600" y="278550"/>
                      <a:pt x="692550" y="253800"/>
                      <a:pt x="731700" y="239850"/>
                    </a:cubicBezTo>
                    <a:cubicBezTo>
                      <a:pt x="741150" y="236700"/>
                      <a:pt x="753750" y="228600"/>
                      <a:pt x="760500" y="239850"/>
                    </a:cubicBezTo>
                    <a:cubicBezTo>
                      <a:pt x="766800" y="250650"/>
                      <a:pt x="754650" y="258750"/>
                      <a:pt x="747900" y="265950"/>
                    </a:cubicBezTo>
                    <a:cubicBezTo>
                      <a:pt x="726300" y="288000"/>
                      <a:pt x="699750" y="303750"/>
                      <a:pt x="676800" y="324900"/>
                    </a:cubicBezTo>
                    <a:cubicBezTo>
                      <a:pt x="666450" y="334350"/>
                      <a:pt x="647100" y="343800"/>
                      <a:pt x="652950" y="359550"/>
                    </a:cubicBezTo>
                    <a:cubicBezTo>
                      <a:pt x="659250" y="377550"/>
                      <a:pt x="680400" y="371700"/>
                      <a:pt x="695250" y="370350"/>
                    </a:cubicBezTo>
                    <a:cubicBezTo>
                      <a:pt x="737550" y="366750"/>
                      <a:pt x="779850" y="359550"/>
                      <a:pt x="823050" y="361800"/>
                    </a:cubicBezTo>
                    <a:cubicBezTo>
                      <a:pt x="868500" y="364050"/>
                      <a:pt x="910350" y="376200"/>
                      <a:pt x="948600" y="400050"/>
                    </a:cubicBezTo>
                    <a:cubicBezTo>
                      <a:pt x="960750" y="407700"/>
                      <a:pt x="979650" y="418050"/>
                      <a:pt x="972000" y="433350"/>
                    </a:cubicBezTo>
                    <a:cubicBezTo>
                      <a:pt x="964350" y="449100"/>
                      <a:pt x="946350" y="437400"/>
                      <a:pt x="933750" y="433350"/>
                    </a:cubicBezTo>
                    <a:cubicBezTo>
                      <a:pt x="883800" y="416700"/>
                      <a:pt x="832950" y="403200"/>
                      <a:pt x="779850" y="406350"/>
                    </a:cubicBezTo>
                    <a:cubicBezTo>
                      <a:pt x="757800" y="407700"/>
                      <a:pt x="737100" y="411300"/>
                      <a:pt x="718200" y="426150"/>
                    </a:cubicBezTo>
                    <a:cubicBezTo>
                      <a:pt x="743400" y="430200"/>
                      <a:pt x="768600" y="431100"/>
                      <a:pt x="793800" y="427500"/>
                    </a:cubicBezTo>
                    <a:cubicBezTo>
                      <a:pt x="823050" y="423450"/>
                      <a:pt x="852300" y="423450"/>
                      <a:pt x="881100" y="429300"/>
                    </a:cubicBezTo>
                    <a:cubicBezTo>
                      <a:pt x="891000" y="431100"/>
                      <a:pt x="905400" y="431550"/>
                      <a:pt x="905850" y="444150"/>
                    </a:cubicBezTo>
                    <a:cubicBezTo>
                      <a:pt x="906300" y="457650"/>
                      <a:pt x="891900" y="457650"/>
                      <a:pt x="882000" y="459450"/>
                    </a:cubicBezTo>
                    <a:cubicBezTo>
                      <a:pt x="843300" y="467100"/>
                      <a:pt x="803700" y="468450"/>
                      <a:pt x="760950" y="475200"/>
                    </a:cubicBezTo>
                    <a:cubicBezTo>
                      <a:pt x="830700" y="495900"/>
                      <a:pt x="893700" y="522900"/>
                      <a:pt x="954000" y="556650"/>
                    </a:cubicBezTo>
                    <a:cubicBezTo>
                      <a:pt x="997650" y="580950"/>
                      <a:pt x="1042200" y="612900"/>
                      <a:pt x="1057050" y="663750"/>
                    </a:cubicBezTo>
                    <a:cubicBezTo>
                      <a:pt x="1057950" y="673200"/>
                      <a:pt x="1063350" y="682200"/>
                      <a:pt x="1057950" y="691650"/>
                    </a:cubicBezTo>
                    <a:cubicBezTo>
                      <a:pt x="1053900" y="709650"/>
                      <a:pt x="1070100" y="729000"/>
                      <a:pt x="1053900" y="747900"/>
                    </a:cubicBezTo>
                    <a:cubicBezTo>
                      <a:pt x="1034100" y="707400"/>
                      <a:pt x="1014750" y="668250"/>
                      <a:pt x="992250" y="630450"/>
                    </a:cubicBezTo>
                    <a:cubicBezTo>
                      <a:pt x="954900" y="567900"/>
                      <a:pt x="898200" y="534600"/>
                      <a:pt x="830250" y="516150"/>
                    </a:cubicBezTo>
                    <a:cubicBezTo>
                      <a:pt x="802350" y="508500"/>
                      <a:pt x="774450" y="500400"/>
                      <a:pt x="744750" y="502200"/>
                    </a:cubicBezTo>
                    <a:cubicBezTo>
                      <a:pt x="716400" y="504000"/>
                      <a:pt x="711900" y="508950"/>
                      <a:pt x="711450" y="536850"/>
                    </a:cubicBezTo>
                    <a:cubicBezTo>
                      <a:pt x="711000" y="555300"/>
                      <a:pt x="694800" y="557100"/>
                      <a:pt x="682650" y="559800"/>
                    </a:cubicBezTo>
                    <a:cubicBezTo>
                      <a:pt x="643500" y="568800"/>
                      <a:pt x="604350" y="576900"/>
                      <a:pt x="565200" y="587700"/>
                    </a:cubicBezTo>
                    <a:cubicBezTo>
                      <a:pt x="551250" y="591300"/>
                      <a:pt x="537750" y="598950"/>
                      <a:pt x="522900" y="596250"/>
                    </a:cubicBezTo>
                    <a:cubicBezTo>
                      <a:pt x="517950" y="585000"/>
                      <a:pt x="468450" y="454050"/>
                      <a:pt x="439650" y="402750"/>
                    </a:cubicBezTo>
                    <a:cubicBezTo>
                      <a:pt x="433800" y="395550"/>
                      <a:pt x="429300" y="394650"/>
                      <a:pt x="426600" y="405000"/>
                    </a:cubicBezTo>
                    <a:cubicBezTo>
                      <a:pt x="425250" y="411300"/>
                      <a:pt x="421650" y="416250"/>
                      <a:pt x="417600" y="420750"/>
                    </a:cubicBezTo>
                    <a:cubicBezTo>
                      <a:pt x="407700" y="447750"/>
                      <a:pt x="411750" y="475200"/>
                      <a:pt x="415350" y="502650"/>
                    </a:cubicBezTo>
                    <a:cubicBezTo>
                      <a:pt x="418500" y="516600"/>
                      <a:pt x="439200" y="622800"/>
                      <a:pt x="435600" y="628200"/>
                    </a:cubicBezTo>
                    <a:cubicBezTo>
                      <a:pt x="414000" y="644850"/>
                      <a:pt x="184950" y="728100"/>
                      <a:pt x="166500" y="734850"/>
                    </a:cubicBezTo>
                    <a:cubicBezTo>
                      <a:pt x="160200" y="705600"/>
                      <a:pt x="120600" y="541350"/>
                      <a:pt x="104400" y="468900"/>
                    </a:cubicBezTo>
                    <a:cubicBezTo>
                      <a:pt x="67500" y="314550"/>
                      <a:pt x="40500" y="153900"/>
                      <a:pt x="0" y="0"/>
                    </a:cubicBezTo>
                    <a:close/>
                  </a:path>
                </a:pathLst>
              </a:custGeom>
              <a:solidFill>
                <a:srgbClr val="40352F"/>
              </a:solidFill>
              <a:ln w="4491" cap="flat">
                <a:noFill/>
                <a:prstDash val="solid"/>
                <a:miter/>
              </a:ln>
            </p:spPr>
            <p:txBody>
              <a:bodyPr rtlCol="0" anchor="ctr"/>
              <a:lstStyle/>
              <a:p>
                <a:endParaRPr lang="en-US"/>
              </a:p>
            </p:txBody>
          </p:sp>
          <p:grpSp>
            <p:nvGrpSpPr>
              <p:cNvPr id="63" name="Graphic 2">
                <a:extLst>
                  <a:ext uri="{FF2B5EF4-FFF2-40B4-BE49-F238E27FC236}">
                    <a16:creationId xmlns:a16="http://schemas.microsoft.com/office/drawing/2014/main" id="{266A589A-1CC8-4BED-B1D5-3910126FE68B}"/>
                  </a:ext>
                </a:extLst>
              </p:cNvPr>
              <p:cNvGrpSpPr/>
              <p:nvPr/>
            </p:nvGrpSpPr>
            <p:grpSpPr>
              <a:xfrm>
                <a:off x="810242" y="2118035"/>
                <a:ext cx="2579113" cy="3290531"/>
                <a:chOff x="554148" y="170374"/>
                <a:chExt cx="2038873" cy="2601273"/>
              </a:xfrm>
              <a:solidFill>
                <a:srgbClr val="BE7E56"/>
              </a:solidFill>
            </p:grpSpPr>
            <p:sp>
              <p:nvSpPr>
                <p:cNvPr id="78" name="Freeform: Shape 151">
                  <a:extLst>
                    <a:ext uri="{FF2B5EF4-FFF2-40B4-BE49-F238E27FC236}">
                      <a16:creationId xmlns:a16="http://schemas.microsoft.com/office/drawing/2014/main" id="{3564963E-CE91-48E1-81F7-E5C24BC55E1B}"/>
                    </a:ext>
                  </a:extLst>
                </p:cNvPr>
                <p:cNvSpPr/>
                <p:nvPr/>
              </p:nvSpPr>
              <p:spPr>
                <a:xfrm>
                  <a:off x="554148" y="170374"/>
                  <a:ext cx="2038873" cy="2601273"/>
                </a:xfrm>
                <a:custGeom>
                  <a:avLst/>
                  <a:gdLst>
                    <a:gd name="connsiteX0" fmla="*/ 2037914 w 2038873"/>
                    <a:gd name="connsiteY0" fmla="*/ 2055187 h 2601273"/>
                    <a:gd name="connsiteX1" fmla="*/ 1980765 w 2038873"/>
                    <a:gd name="connsiteY1" fmla="*/ 2055637 h 2601273"/>
                    <a:gd name="connsiteX2" fmla="*/ 1883114 w 2038873"/>
                    <a:gd name="connsiteY2" fmla="*/ 2121787 h 2601273"/>
                    <a:gd name="connsiteX3" fmla="*/ 1848465 w 2038873"/>
                    <a:gd name="connsiteY3" fmla="*/ 2125837 h 2601273"/>
                    <a:gd name="connsiteX4" fmla="*/ 1825965 w 2038873"/>
                    <a:gd name="connsiteY4" fmla="*/ 2101537 h 2601273"/>
                    <a:gd name="connsiteX5" fmla="*/ 1842614 w 2038873"/>
                    <a:gd name="connsiteY5" fmla="*/ 2077237 h 2601273"/>
                    <a:gd name="connsiteX6" fmla="*/ 1871414 w 2038873"/>
                    <a:gd name="connsiteY6" fmla="*/ 2066887 h 2601273"/>
                    <a:gd name="connsiteX7" fmla="*/ 1942515 w 2038873"/>
                    <a:gd name="connsiteY7" fmla="*/ 2013337 h 2601273"/>
                    <a:gd name="connsiteX8" fmla="*/ 1964114 w 2038873"/>
                    <a:gd name="connsiteY8" fmla="*/ 1931437 h 2601273"/>
                    <a:gd name="connsiteX9" fmla="*/ 1937565 w 2038873"/>
                    <a:gd name="connsiteY9" fmla="*/ 1947187 h 2601273"/>
                    <a:gd name="connsiteX10" fmla="*/ 1690965 w 2038873"/>
                    <a:gd name="connsiteY10" fmla="*/ 1797787 h 2601273"/>
                    <a:gd name="connsiteX11" fmla="*/ 1718864 w 2038873"/>
                    <a:gd name="connsiteY11" fmla="*/ 1669087 h 2601273"/>
                    <a:gd name="connsiteX12" fmla="*/ 1802114 w 2038873"/>
                    <a:gd name="connsiteY12" fmla="*/ 1569637 h 2601273"/>
                    <a:gd name="connsiteX13" fmla="*/ 1763864 w 2038873"/>
                    <a:gd name="connsiteY13" fmla="*/ 1367587 h 2601273"/>
                    <a:gd name="connsiteX14" fmla="*/ 1674315 w 2038873"/>
                    <a:gd name="connsiteY14" fmla="*/ 1292437 h 2601273"/>
                    <a:gd name="connsiteX15" fmla="*/ 1640565 w 2038873"/>
                    <a:gd name="connsiteY15" fmla="*/ 1246987 h 2601273"/>
                    <a:gd name="connsiteX16" fmla="*/ 1681965 w 2038873"/>
                    <a:gd name="connsiteY16" fmla="*/ 1212787 h 2601273"/>
                    <a:gd name="connsiteX17" fmla="*/ 1726065 w 2038873"/>
                    <a:gd name="connsiteY17" fmla="*/ 1141687 h 2601273"/>
                    <a:gd name="connsiteX18" fmla="*/ 1702664 w 2038873"/>
                    <a:gd name="connsiteY18" fmla="*/ 1018837 h 2601273"/>
                    <a:gd name="connsiteX19" fmla="*/ 1625715 w 2038873"/>
                    <a:gd name="connsiteY19" fmla="*/ 914887 h 2601273"/>
                    <a:gd name="connsiteX20" fmla="*/ 1587465 w 2038873"/>
                    <a:gd name="connsiteY20" fmla="*/ 794737 h 2601273"/>
                    <a:gd name="connsiteX21" fmla="*/ 1526265 w 2038873"/>
                    <a:gd name="connsiteY21" fmla="*/ 635887 h 2601273"/>
                    <a:gd name="connsiteX22" fmla="*/ 1431765 w 2038873"/>
                    <a:gd name="connsiteY22" fmla="*/ 488737 h 2601273"/>
                    <a:gd name="connsiteX23" fmla="*/ 1308015 w 2038873"/>
                    <a:gd name="connsiteY23" fmla="*/ 363187 h 2601273"/>
                    <a:gd name="connsiteX24" fmla="*/ 1096965 w 2038873"/>
                    <a:gd name="connsiteY24" fmla="*/ 86437 h 2601273"/>
                    <a:gd name="connsiteX25" fmla="*/ 778364 w 2038873"/>
                    <a:gd name="connsiteY25" fmla="*/ 1387 h 2601273"/>
                    <a:gd name="connsiteX26" fmla="*/ 789614 w 2038873"/>
                    <a:gd name="connsiteY26" fmla="*/ 1837 h 2601273"/>
                    <a:gd name="connsiteX27" fmla="*/ 678914 w 2038873"/>
                    <a:gd name="connsiteY27" fmla="*/ 25687 h 2601273"/>
                    <a:gd name="connsiteX28" fmla="*/ 566864 w 2038873"/>
                    <a:gd name="connsiteY28" fmla="*/ 30187 h 2601273"/>
                    <a:gd name="connsiteX29" fmla="*/ 497114 w 2038873"/>
                    <a:gd name="connsiteY29" fmla="*/ 87787 h 2601273"/>
                    <a:gd name="connsiteX30" fmla="*/ 417464 w 2038873"/>
                    <a:gd name="connsiteY30" fmla="*/ 194887 h 2601273"/>
                    <a:gd name="connsiteX31" fmla="*/ 331514 w 2038873"/>
                    <a:gd name="connsiteY31" fmla="*/ 328087 h 2601273"/>
                    <a:gd name="connsiteX32" fmla="*/ 214964 w 2038873"/>
                    <a:gd name="connsiteY32" fmla="*/ 622387 h 2601273"/>
                    <a:gd name="connsiteX33" fmla="*/ 234764 w 2038873"/>
                    <a:gd name="connsiteY33" fmla="*/ 942337 h 2601273"/>
                    <a:gd name="connsiteX34" fmla="*/ 250964 w 2038873"/>
                    <a:gd name="connsiteY34" fmla="*/ 1066537 h 2601273"/>
                    <a:gd name="connsiteX35" fmla="*/ 192464 w 2038873"/>
                    <a:gd name="connsiteY35" fmla="*/ 1266337 h 2601273"/>
                    <a:gd name="connsiteX36" fmla="*/ 189764 w 2038873"/>
                    <a:gd name="connsiteY36" fmla="*/ 1498987 h 2601273"/>
                    <a:gd name="connsiteX37" fmla="*/ 143864 w 2038873"/>
                    <a:gd name="connsiteY37" fmla="*/ 1606987 h 2601273"/>
                    <a:gd name="connsiteX38" fmla="*/ 67814 w 2038873"/>
                    <a:gd name="connsiteY38" fmla="*/ 1699237 h 2601273"/>
                    <a:gd name="connsiteX39" fmla="*/ 63314 w 2038873"/>
                    <a:gd name="connsiteY39" fmla="*/ 1933687 h 2601273"/>
                    <a:gd name="connsiteX40" fmla="*/ 14714 w 2038873"/>
                    <a:gd name="connsiteY40" fmla="*/ 2010187 h 2601273"/>
                    <a:gd name="connsiteX41" fmla="*/ 91214 w 2038873"/>
                    <a:gd name="connsiteY41" fmla="*/ 2329687 h 2601273"/>
                    <a:gd name="connsiteX42" fmla="*/ 77714 w 2038873"/>
                    <a:gd name="connsiteY42" fmla="*/ 2377837 h 2601273"/>
                    <a:gd name="connsiteX43" fmla="*/ 46214 w 2038873"/>
                    <a:gd name="connsiteY43" fmla="*/ 2423737 h 2601273"/>
                    <a:gd name="connsiteX44" fmla="*/ 116864 w 2038873"/>
                    <a:gd name="connsiteY44" fmla="*/ 2422387 h 2601273"/>
                    <a:gd name="connsiteX45" fmla="*/ 177164 w 2038873"/>
                    <a:gd name="connsiteY45" fmla="*/ 2358037 h 2601273"/>
                    <a:gd name="connsiteX46" fmla="*/ 183914 w 2038873"/>
                    <a:gd name="connsiteY46" fmla="*/ 2263987 h 2601273"/>
                    <a:gd name="connsiteX47" fmla="*/ 166364 w 2038873"/>
                    <a:gd name="connsiteY47" fmla="*/ 2087137 h 2601273"/>
                    <a:gd name="connsiteX48" fmla="*/ 241964 w 2038873"/>
                    <a:gd name="connsiteY48" fmla="*/ 2082637 h 2601273"/>
                    <a:gd name="connsiteX49" fmla="*/ 286964 w 2038873"/>
                    <a:gd name="connsiteY49" fmla="*/ 2149687 h 2601273"/>
                    <a:gd name="connsiteX50" fmla="*/ 406214 w 2038873"/>
                    <a:gd name="connsiteY50" fmla="*/ 2377387 h 2601273"/>
                    <a:gd name="connsiteX51" fmla="*/ 408014 w 2038873"/>
                    <a:gd name="connsiteY51" fmla="*/ 2499787 h 2601273"/>
                    <a:gd name="connsiteX52" fmla="*/ 378764 w 2038873"/>
                    <a:gd name="connsiteY52" fmla="*/ 2558737 h 2601273"/>
                    <a:gd name="connsiteX53" fmla="*/ 377864 w 2038873"/>
                    <a:gd name="connsiteY53" fmla="*/ 2601037 h 2601273"/>
                    <a:gd name="connsiteX54" fmla="*/ 397664 w 2038873"/>
                    <a:gd name="connsiteY54" fmla="*/ 2597887 h 2601273"/>
                    <a:gd name="connsiteX55" fmla="*/ 522314 w 2038873"/>
                    <a:gd name="connsiteY55" fmla="*/ 2533087 h 2601273"/>
                    <a:gd name="connsiteX56" fmla="*/ 535364 w 2038873"/>
                    <a:gd name="connsiteY56" fmla="*/ 2264887 h 2601273"/>
                    <a:gd name="connsiteX57" fmla="*/ 478664 w 2038873"/>
                    <a:gd name="connsiteY57" fmla="*/ 2108287 h 2601273"/>
                    <a:gd name="connsiteX58" fmla="*/ 516014 w 2038873"/>
                    <a:gd name="connsiteY58" fmla="*/ 2028187 h 2601273"/>
                    <a:gd name="connsiteX59" fmla="*/ 575864 w 2038873"/>
                    <a:gd name="connsiteY59" fmla="*/ 2098837 h 2601273"/>
                    <a:gd name="connsiteX60" fmla="*/ 668564 w 2038873"/>
                    <a:gd name="connsiteY60" fmla="*/ 2166337 h 2601273"/>
                    <a:gd name="connsiteX61" fmla="*/ 720764 w 2038873"/>
                    <a:gd name="connsiteY61" fmla="*/ 2190187 h 2601273"/>
                    <a:gd name="connsiteX62" fmla="*/ 727064 w 2038873"/>
                    <a:gd name="connsiteY62" fmla="*/ 2173087 h 2601273"/>
                    <a:gd name="connsiteX63" fmla="*/ 652814 w 2038873"/>
                    <a:gd name="connsiteY63" fmla="*/ 2060137 h 2601273"/>
                    <a:gd name="connsiteX64" fmla="*/ 615014 w 2038873"/>
                    <a:gd name="connsiteY64" fmla="*/ 1882387 h 2601273"/>
                    <a:gd name="connsiteX65" fmla="*/ 655964 w 2038873"/>
                    <a:gd name="connsiteY65" fmla="*/ 1695187 h 2601273"/>
                    <a:gd name="connsiteX66" fmla="*/ 704564 w 2038873"/>
                    <a:gd name="connsiteY66" fmla="*/ 1610587 h 2601273"/>
                    <a:gd name="connsiteX67" fmla="*/ 731564 w 2038873"/>
                    <a:gd name="connsiteY67" fmla="*/ 1528237 h 2601273"/>
                    <a:gd name="connsiteX68" fmla="*/ 1146465 w 2038873"/>
                    <a:gd name="connsiteY68" fmla="*/ 1707787 h 2601273"/>
                    <a:gd name="connsiteX69" fmla="*/ 1217565 w 2038873"/>
                    <a:gd name="connsiteY69" fmla="*/ 1829737 h 2601273"/>
                    <a:gd name="connsiteX70" fmla="*/ 1298565 w 2038873"/>
                    <a:gd name="connsiteY70" fmla="*/ 1988587 h 2601273"/>
                    <a:gd name="connsiteX71" fmla="*/ 1486664 w 2038873"/>
                    <a:gd name="connsiteY71" fmla="*/ 2448937 h 2601273"/>
                    <a:gd name="connsiteX72" fmla="*/ 1489364 w 2038873"/>
                    <a:gd name="connsiteY72" fmla="*/ 2553787 h 2601273"/>
                    <a:gd name="connsiteX73" fmla="*/ 1581614 w 2038873"/>
                    <a:gd name="connsiteY73" fmla="*/ 2449387 h 2601273"/>
                    <a:gd name="connsiteX74" fmla="*/ 1516815 w 2038873"/>
                    <a:gd name="connsiteY74" fmla="*/ 2154187 h 2601273"/>
                    <a:gd name="connsiteX75" fmla="*/ 1565864 w 2038873"/>
                    <a:gd name="connsiteY75" fmla="*/ 2184337 h 2601273"/>
                    <a:gd name="connsiteX76" fmla="*/ 1863765 w 2038873"/>
                    <a:gd name="connsiteY76" fmla="*/ 2246437 h 2601273"/>
                    <a:gd name="connsiteX77" fmla="*/ 2037914 w 2038873"/>
                    <a:gd name="connsiteY77" fmla="*/ 2055187 h 2601273"/>
                    <a:gd name="connsiteX78" fmla="*/ 209114 w 2038873"/>
                    <a:gd name="connsiteY78" fmla="*/ 823987 h 2601273"/>
                    <a:gd name="connsiteX79" fmla="*/ 209114 w 2038873"/>
                    <a:gd name="connsiteY79" fmla="*/ 823987 h 2601273"/>
                    <a:gd name="connsiteX80" fmla="*/ 209114 w 2038873"/>
                    <a:gd name="connsiteY80" fmla="*/ 823987 h 2601273"/>
                    <a:gd name="connsiteX81" fmla="*/ 209114 w 2038873"/>
                    <a:gd name="connsiteY81" fmla="*/ 823987 h 2601273"/>
                    <a:gd name="connsiteX82" fmla="*/ 209114 w 2038873"/>
                    <a:gd name="connsiteY82" fmla="*/ 823987 h 2601273"/>
                    <a:gd name="connsiteX83" fmla="*/ 209114 w 2038873"/>
                    <a:gd name="connsiteY83" fmla="*/ 823987 h 2601273"/>
                    <a:gd name="connsiteX84" fmla="*/ 846314 w 2038873"/>
                    <a:gd name="connsiteY84" fmla="*/ 1749187 h 2601273"/>
                    <a:gd name="connsiteX85" fmla="*/ 844964 w 2038873"/>
                    <a:gd name="connsiteY85" fmla="*/ 1725337 h 2601273"/>
                    <a:gd name="connsiteX86" fmla="*/ 844514 w 2038873"/>
                    <a:gd name="connsiteY86" fmla="*/ 1724437 h 2601273"/>
                    <a:gd name="connsiteX87" fmla="*/ 846764 w 2038873"/>
                    <a:gd name="connsiteY87" fmla="*/ 1727137 h 2601273"/>
                    <a:gd name="connsiteX88" fmla="*/ 846314 w 2038873"/>
                    <a:gd name="connsiteY88" fmla="*/ 1749187 h 260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038873" h="2601273">
                      <a:moveTo>
                        <a:pt x="2037914" y="2055187"/>
                      </a:moveTo>
                      <a:cubicBezTo>
                        <a:pt x="2032965" y="2008837"/>
                        <a:pt x="1997414" y="2036737"/>
                        <a:pt x="1980765" y="2055637"/>
                      </a:cubicBezTo>
                      <a:cubicBezTo>
                        <a:pt x="1954664" y="2085787"/>
                        <a:pt x="1920914" y="2108737"/>
                        <a:pt x="1883114" y="2121787"/>
                      </a:cubicBezTo>
                      <a:cubicBezTo>
                        <a:pt x="1871864" y="2125387"/>
                        <a:pt x="1859715" y="2128537"/>
                        <a:pt x="1848465" y="2125837"/>
                      </a:cubicBezTo>
                      <a:cubicBezTo>
                        <a:pt x="1836765" y="2123137"/>
                        <a:pt x="1826414" y="2113237"/>
                        <a:pt x="1825965" y="2101537"/>
                      </a:cubicBezTo>
                      <a:cubicBezTo>
                        <a:pt x="1825965" y="2091187"/>
                        <a:pt x="1833614" y="2082187"/>
                        <a:pt x="1842614" y="2077237"/>
                      </a:cubicBezTo>
                      <a:cubicBezTo>
                        <a:pt x="1851614" y="2072287"/>
                        <a:pt x="1861965" y="2070037"/>
                        <a:pt x="1871414" y="2066887"/>
                      </a:cubicBezTo>
                      <a:cubicBezTo>
                        <a:pt x="1900215" y="2057887"/>
                        <a:pt x="1925414" y="2038087"/>
                        <a:pt x="1942515" y="2013337"/>
                      </a:cubicBezTo>
                      <a:cubicBezTo>
                        <a:pt x="1950614" y="2001637"/>
                        <a:pt x="1982565" y="1941787"/>
                        <a:pt x="1964114" y="1931437"/>
                      </a:cubicBezTo>
                      <a:cubicBezTo>
                        <a:pt x="1952864" y="1925137"/>
                        <a:pt x="1944315" y="1939087"/>
                        <a:pt x="1937565" y="1947187"/>
                      </a:cubicBezTo>
                      <a:cubicBezTo>
                        <a:pt x="1836765" y="2064187"/>
                        <a:pt x="1699965" y="1899487"/>
                        <a:pt x="1690965" y="1797787"/>
                      </a:cubicBezTo>
                      <a:cubicBezTo>
                        <a:pt x="1686914" y="1753237"/>
                        <a:pt x="1697265" y="1708237"/>
                        <a:pt x="1718864" y="1669087"/>
                      </a:cubicBezTo>
                      <a:cubicBezTo>
                        <a:pt x="1740015" y="1630837"/>
                        <a:pt x="1785465" y="1607887"/>
                        <a:pt x="1802114" y="1569637"/>
                      </a:cubicBezTo>
                      <a:cubicBezTo>
                        <a:pt x="1830015" y="1503937"/>
                        <a:pt x="1811565" y="1418887"/>
                        <a:pt x="1763864" y="1367587"/>
                      </a:cubicBezTo>
                      <a:cubicBezTo>
                        <a:pt x="1737315" y="1338787"/>
                        <a:pt x="1702664" y="1318987"/>
                        <a:pt x="1674315" y="1292437"/>
                      </a:cubicBezTo>
                      <a:cubicBezTo>
                        <a:pt x="1664414" y="1282987"/>
                        <a:pt x="1639664" y="1262737"/>
                        <a:pt x="1640565" y="1246987"/>
                      </a:cubicBezTo>
                      <a:cubicBezTo>
                        <a:pt x="1641914" y="1228087"/>
                        <a:pt x="1668914" y="1222237"/>
                        <a:pt x="1681965" y="1212787"/>
                      </a:cubicBezTo>
                      <a:cubicBezTo>
                        <a:pt x="1704914" y="1195687"/>
                        <a:pt x="1720664" y="1169587"/>
                        <a:pt x="1726065" y="1141687"/>
                      </a:cubicBezTo>
                      <a:cubicBezTo>
                        <a:pt x="1734614" y="1099837"/>
                        <a:pt x="1722914" y="1056187"/>
                        <a:pt x="1702664" y="1018837"/>
                      </a:cubicBezTo>
                      <a:cubicBezTo>
                        <a:pt x="1681965" y="980587"/>
                        <a:pt x="1646414" y="951787"/>
                        <a:pt x="1625715" y="914887"/>
                      </a:cubicBezTo>
                      <a:cubicBezTo>
                        <a:pt x="1605465" y="878437"/>
                        <a:pt x="1598265" y="834337"/>
                        <a:pt x="1587465" y="794737"/>
                      </a:cubicBezTo>
                      <a:cubicBezTo>
                        <a:pt x="1572614" y="739837"/>
                        <a:pt x="1551914" y="686287"/>
                        <a:pt x="1526265" y="635887"/>
                      </a:cubicBezTo>
                      <a:cubicBezTo>
                        <a:pt x="1500164" y="583687"/>
                        <a:pt x="1468215" y="534637"/>
                        <a:pt x="1431765" y="488737"/>
                      </a:cubicBezTo>
                      <a:cubicBezTo>
                        <a:pt x="1394414" y="441937"/>
                        <a:pt x="1348515" y="406387"/>
                        <a:pt x="1308015" y="363187"/>
                      </a:cubicBezTo>
                      <a:cubicBezTo>
                        <a:pt x="1227914" y="277687"/>
                        <a:pt x="1191914" y="161587"/>
                        <a:pt x="1096965" y="86437"/>
                      </a:cubicBezTo>
                      <a:cubicBezTo>
                        <a:pt x="1009215" y="17137"/>
                        <a:pt x="887264" y="-6263"/>
                        <a:pt x="778364" y="1387"/>
                      </a:cubicBezTo>
                      <a:cubicBezTo>
                        <a:pt x="781964" y="1387"/>
                        <a:pt x="786014" y="1837"/>
                        <a:pt x="789614" y="1837"/>
                      </a:cubicBezTo>
                      <a:cubicBezTo>
                        <a:pt x="754514" y="37"/>
                        <a:pt x="714014" y="22087"/>
                        <a:pt x="678914" y="25687"/>
                      </a:cubicBezTo>
                      <a:cubicBezTo>
                        <a:pt x="641564" y="29737"/>
                        <a:pt x="603314" y="20287"/>
                        <a:pt x="566864" y="30187"/>
                      </a:cubicBezTo>
                      <a:cubicBezTo>
                        <a:pt x="534464" y="39187"/>
                        <a:pt x="517814" y="63487"/>
                        <a:pt x="497114" y="87787"/>
                      </a:cubicBezTo>
                      <a:cubicBezTo>
                        <a:pt x="468314" y="121987"/>
                        <a:pt x="441314" y="157087"/>
                        <a:pt x="417464" y="194887"/>
                      </a:cubicBezTo>
                      <a:cubicBezTo>
                        <a:pt x="389114" y="239437"/>
                        <a:pt x="360314" y="283987"/>
                        <a:pt x="331514" y="328087"/>
                      </a:cubicBezTo>
                      <a:cubicBezTo>
                        <a:pt x="273914" y="417187"/>
                        <a:pt x="232964" y="517537"/>
                        <a:pt x="214964" y="622387"/>
                      </a:cubicBezTo>
                      <a:cubicBezTo>
                        <a:pt x="195614" y="733537"/>
                        <a:pt x="213164" y="833437"/>
                        <a:pt x="234764" y="942337"/>
                      </a:cubicBezTo>
                      <a:cubicBezTo>
                        <a:pt x="242864" y="983287"/>
                        <a:pt x="250964" y="1024687"/>
                        <a:pt x="250964" y="1066537"/>
                      </a:cubicBezTo>
                      <a:cubicBezTo>
                        <a:pt x="250514" y="1141687"/>
                        <a:pt x="212714" y="1197487"/>
                        <a:pt x="192464" y="1266337"/>
                      </a:cubicBezTo>
                      <a:cubicBezTo>
                        <a:pt x="169514" y="1343287"/>
                        <a:pt x="164564" y="1422037"/>
                        <a:pt x="189764" y="1498987"/>
                      </a:cubicBezTo>
                      <a:cubicBezTo>
                        <a:pt x="197864" y="1523287"/>
                        <a:pt x="156464" y="1586737"/>
                        <a:pt x="143864" y="1606987"/>
                      </a:cubicBezTo>
                      <a:cubicBezTo>
                        <a:pt x="123614" y="1639837"/>
                        <a:pt x="84464" y="1666387"/>
                        <a:pt x="67814" y="1699237"/>
                      </a:cubicBezTo>
                      <a:cubicBezTo>
                        <a:pt x="30914" y="1771237"/>
                        <a:pt x="100214" y="1858087"/>
                        <a:pt x="63314" y="1933687"/>
                      </a:cubicBezTo>
                      <a:cubicBezTo>
                        <a:pt x="50264" y="1960687"/>
                        <a:pt x="29564" y="1983637"/>
                        <a:pt x="14714" y="2010187"/>
                      </a:cubicBezTo>
                      <a:cubicBezTo>
                        <a:pt x="-46486" y="2119087"/>
                        <a:pt x="103814" y="2215837"/>
                        <a:pt x="91214" y="2329687"/>
                      </a:cubicBezTo>
                      <a:cubicBezTo>
                        <a:pt x="89414" y="2346337"/>
                        <a:pt x="84914" y="2362987"/>
                        <a:pt x="77714" y="2377837"/>
                      </a:cubicBezTo>
                      <a:cubicBezTo>
                        <a:pt x="71864" y="2389987"/>
                        <a:pt x="46214" y="2411587"/>
                        <a:pt x="46214" y="2423737"/>
                      </a:cubicBezTo>
                      <a:cubicBezTo>
                        <a:pt x="46664" y="2454787"/>
                        <a:pt x="102464" y="2429587"/>
                        <a:pt x="116864" y="2422387"/>
                      </a:cubicBezTo>
                      <a:cubicBezTo>
                        <a:pt x="143414" y="2408887"/>
                        <a:pt x="165464" y="2385487"/>
                        <a:pt x="177164" y="2358037"/>
                      </a:cubicBezTo>
                      <a:cubicBezTo>
                        <a:pt x="189314" y="2328337"/>
                        <a:pt x="189764" y="2295487"/>
                        <a:pt x="183914" y="2263987"/>
                      </a:cubicBezTo>
                      <a:cubicBezTo>
                        <a:pt x="173564" y="2207737"/>
                        <a:pt x="129914" y="2142487"/>
                        <a:pt x="166364" y="2087137"/>
                      </a:cubicBezTo>
                      <a:cubicBezTo>
                        <a:pt x="187514" y="2055187"/>
                        <a:pt x="217214" y="2053387"/>
                        <a:pt x="241964" y="2082637"/>
                      </a:cubicBezTo>
                      <a:cubicBezTo>
                        <a:pt x="259514" y="2103337"/>
                        <a:pt x="272564" y="2126737"/>
                        <a:pt x="286964" y="2149687"/>
                      </a:cubicBezTo>
                      <a:cubicBezTo>
                        <a:pt x="332414" y="2221687"/>
                        <a:pt x="383714" y="2294137"/>
                        <a:pt x="406214" y="2377387"/>
                      </a:cubicBezTo>
                      <a:cubicBezTo>
                        <a:pt x="417014" y="2417437"/>
                        <a:pt x="419714" y="2459737"/>
                        <a:pt x="408014" y="2499787"/>
                      </a:cubicBezTo>
                      <a:cubicBezTo>
                        <a:pt x="401714" y="2520937"/>
                        <a:pt x="391364" y="2540737"/>
                        <a:pt x="378764" y="2558737"/>
                      </a:cubicBezTo>
                      <a:cubicBezTo>
                        <a:pt x="369314" y="2571787"/>
                        <a:pt x="346364" y="2597437"/>
                        <a:pt x="377864" y="2601037"/>
                      </a:cubicBezTo>
                      <a:cubicBezTo>
                        <a:pt x="384614" y="2601937"/>
                        <a:pt x="391364" y="2600137"/>
                        <a:pt x="397664" y="2597887"/>
                      </a:cubicBezTo>
                      <a:cubicBezTo>
                        <a:pt x="442664" y="2584387"/>
                        <a:pt x="485864" y="2562787"/>
                        <a:pt x="522314" y="2533087"/>
                      </a:cubicBezTo>
                      <a:cubicBezTo>
                        <a:pt x="605114" y="2466037"/>
                        <a:pt x="570914" y="2349037"/>
                        <a:pt x="535364" y="2264887"/>
                      </a:cubicBezTo>
                      <a:cubicBezTo>
                        <a:pt x="513764" y="2214037"/>
                        <a:pt x="489464" y="2163187"/>
                        <a:pt x="478664" y="2108287"/>
                      </a:cubicBezTo>
                      <a:cubicBezTo>
                        <a:pt x="474164" y="2085337"/>
                        <a:pt x="466514" y="1971487"/>
                        <a:pt x="516014" y="2028187"/>
                      </a:cubicBezTo>
                      <a:cubicBezTo>
                        <a:pt x="536264" y="2051587"/>
                        <a:pt x="552914" y="2077237"/>
                        <a:pt x="575864" y="2098837"/>
                      </a:cubicBezTo>
                      <a:cubicBezTo>
                        <a:pt x="603764" y="2125387"/>
                        <a:pt x="634814" y="2147887"/>
                        <a:pt x="668564" y="2166337"/>
                      </a:cubicBezTo>
                      <a:cubicBezTo>
                        <a:pt x="680714" y="2173087"/>
                        <a:pt x="706814" y="2191087"/>
                        <a:pt x="720764" y="2190187"/>
                      </a:cubicBezTo>
                      <a:cubicBezTo>
                        <a:pt x="740114" y="2188837"/>
                        <a:pt x="732014" y="2185237"/>
                        <a:pt x="727064" y="2173087"/>
                      </a:cubicBezTo>
                      <a:cubicBezTo>
                        <a:pt x="711764" y="2132587"/>
                        <a:pt x="670814" y="2100637"/>
                        <a:pt x="652814" y="2060137"/>
                      </a:cubicBezTo>
                      <a:cubicBezTo>
                        <a:pt x="628064" y="2004337"/>
                        <a:pt x="615014" y="1943587"/>
                        <a:pt x="615014" y="1882387"/>
                      </a:cubicBezTo>
                      <a:cubicBezTo>
                        <a:pt x="615014" y="1818037"/>
                        <a:pt x="628964" y="1753687"/>
                        <a:pt x="655964" y="1695187"/>
                      </a:cubicBezTo>
                      <a:cubicBezTo>
                        <a:pt x="669464" y="1665937"/>
                        <a:pt x="692414" y="1640287"/>
                        <a:pt x="704564" y="1610587"/>
                      </a:cubicBezTo>
                      <a:cubicBezTo>
                        <a:pt x="715364" y="1584487"/>
                        <a:pt x="721214" y="1554787"/>
                        <a:pt x="731564" y="1528237"/>
                      </a:cubicBezTo>
                      <a:cubicBezTo>
                        <a:pt x="773864" y="1478737"/>
                        <a:pt x="1018215" y="1589437"/>
                        <a:pt x="1146465" y="1707787"/>
                      </a:cubicBezTo>
                      <a:cubicBezTo>
                        <a:pt x="1142414" y="1712737"/>
                        <a:pt x="1213065" y="1820737"/>
                        <a:pt x="1217565" y="1829737"/>
                      </a:cubicBezTo>
                      <a:cubicBezTo>
                        <a:pt x="1244565" y="1882837"/>
                        <a:pt x="1271565" y="1935487"/>
                        <a:pt x="1298565" y="1988587"/>
                      </a:cubicBezTo>
                      <a:cubicBezTo>
                        <a:pt x="1371015" y="2133487"/>
                        <a:pt x="1479465" y="2282887"/>
                        <a:pt x="1486664" y="2448937"/>
                      </a:cubicBezTo>
                      <a:cubicBezTo>
                        <a:pt x="1487565" y="2470987"/>
                        <a:pt x="1468215" y="2541637"/>
                        <a:pt x="1489364" y="2553787"/>
                      </a:cubicBezTo>
                      <a:cubicBezTo>
                        <a:pt x="1524914" y="2574487"/>
                        <a:pt x="1573515" y="2474137"/>
                        <a:pt x="1581614" y="2449387"/>
                      </a:cubicBezTo>
                      <a:cubicBezTo>
                        <a:pt x="1615815" y="2343637"/>
                        <a:pt x="1552364" y="2250037"/>
                        <a:pt x="1516815" y="2154187"/>
                      </a:cubicBezTo>
                      <a:cubicBezTo>
                        <a:pt x="1537965" y="2164087"/>
                        <a:pt x="1551914" y="2174437"/>
                        <a:pt x="1565864" y="2184337"/>
                      </a:cubicBezTo>
                      <a:cubicBezTo>
                        <a:pt x="1651815" y="2243287"/>
                        <a:pt x="1761164" y="2268487"/>
                        <a:pt x="1863765" y="2246437"/>
                      </a:cubicBezTo>
                      <a:cubicBezTo>
                        <a:pt x="1959614" y="2226637"/>
                        <a:pt x="2049164" y="2161837"/>
                        <a:pt x="2037914" y="2055187"/>
                      </a:cubicBezTo>
                      <a:close/>
                      <a:moveTo>
                        <a:pt x="209114" y="823987"/>
                      </a:moveTo>
                      <a:cubicBezTo>
                        <a:pt x="209114" y="823987"/>
                        <a:pt x="209114" y="823987"/>
                        <a:pt x="209114" y="823987"/>
                      </a:cubicBezTo>
                      <a:cubicBezTo>
                        <a:pt x="209114" y="823987"/>
                        <a:pt x="209114" y="823987"/>
                        <a:pt x="209114" y="823987"/>
                      </a:cubicBezTo>
                      <a:cubicBezTo>
                        <a:pt x="209114" y="823987"/>
                        <a:pt x="209114" y="823987"/>
                        <a:pt x="209114" y="823987"/>
                      </a:cubicBezTo>
                      <a:cubicBezTo>
                        <a:pt x="209114" y="823987"/>
                        <a:pt x="208664" y="823987"/>
                        <a:pt x="209114" y="823987"/>
                      </a:cubicBezTo>
                      <a:cubicBezTo>
                        <a:pt x="208664" y="823987"/>
                        <a:pt x="209114" y="823987"/>
                        <a:pt x="209114" y="823987"/>
                      </a:cubicBezTo>
                      <a:close/>
                      <a:moveTo>
                        <a:pt x="846314" y="1749187"/>
                      </a:moveTo>
                      <a:cubicBezTo>
                        <a:pt x="845864" y="1741087"/>
                        <a:pt x="845414" y="1732987"/>
                        <a:pt x="844964" y="1725337"/>
                      </a:cubicBezTo>
                      <a:cubicBezTo>
                        <a:pt x="844964" y="1724437"/>
                        <a:pt x="844514" y="1723987"/>
                        <a:pt x="844514" y="1724437"/>
                      </a:cubicBezTo>
                      <a:cubicBezTo>
                        <a:pt x="841814" y="1725337"/>
                        <a:pt x="846764" y="1721737"/>
                        <a:pt x="846764" y="1727137"/>
                      </a:cubicBezTo>
                      <a:cubicBezTo>
                        <a:pt x="846314" y="1733887"/>
                        <a:pt x="846314" y="1741537"/>
                        <a:pt x="846314" y="1749187"/>
                      </a:cubicBezTo>
                      <a:close/>
                    </a:path>
                  </a:pathLst>
                </a:custGeom>
                <a:solidFill>
                  <a:srgbClr val="BE7E56"/>
                </a:solidFill>
                <a:ln w="4491" cap="flat">
                  <a:noFill/>
                  <a:prstDash val="solid"/>
                  <a:miter/>
                </a:ln>
              </p:spPr>
              <p:txBody>
                <a:bodyPr rtlCol="0" anchor="ctr"/>
                <a:lstStyle/>
                <a:p>
                  <a:endParaRPr lang="en-US"/>
                </a:p>
              </p:txBody>
            </p:sp>
            <p:sp>
              <p:nvSpPr>
                <p:cNvPr id="79" name="Freeform: Shape 152">
                  <a:extLst>
                    <a:ext uri="{FF2B5EF4-FFF2-40B4-BE49-F238E27FC236}">
                      <a16:creationId xmlns:a16="http://schemas.microsoft.com/office/drawing/2014/main" id="{F9D18605-82F2-4B76-869E-B212C14DB647}"/>
                    </a:ext>
                  </a:extLst>
                </p:cNvPr>
                <p:cNvSpPr/>
                <p:nvPr/>
              </p:nvSpPr>
              <p:spPr>
                <a:xfrm>
                  <a:off x="2099762" y="997060"/>
                  <a:ext cx="8200" cy="21149"/>
                </a:xfrm>
                <a:custGeom>
                  <a:avLst/>
                  <a:gdLst>
                    <a:gd name="connsiteX0" fmla="*/ 0 w 8200"/>
                    <a:gd name="connsiteY0" fmla="*/ 0 h 21149"/>
                    <a:gd name="connsiteX1" fmla="*/ 6750 w 8200"/>
                    <a:gd name="connsiteY1" fmla="*/ 21150 h 21149"/>
                    <a:gd name="connsiteX2" fmla="*/ 0 w 8200"/>
                    <a:gd name="connsiteY2" fmla="*/ 0 h 21149"/>
                  </a:gdLst>
                  <a:ahLst/>
                  <a:cxnLst>
                    <a:cxn ang="0">
                      <a:pos x="connsiteX0" y="connsiteY0"/>
                    </a:cxn>
                    <a:cxn ang="0">
                      <a:pos x="connsiteX1" y="connsiteY1"/>
                    </a:cxn>
                    <a:cxn ang="0">
                      <a:pos x="connsiteX2" y="connsiteY2"/>
                    </a:cxn>
                  </a:cxnLst>
                  <a:rect l="l" t="t" r="r" b="b"/>
                  <a:pathLst>
                    <a:path w="8200" h="21149">
                      <a:moveTo>
                        <a:pt x="0" y="0"/>
                      </a:moveTo>
                      <a:cubicBezTo>
                        <a:pt x="2700" y="8100"/>
                        <a:pt x="4050" y="12600"/>
                        <a:pt x="6750" y="21150"/>
                      </a:cubicBezTo>
                      <a:cubicBezTo>
                        <a:pt x="9450" y="9900"/>
                        <a:pt x="9000" y="4950"/>
                        <a:pt x="0" y="0"/>
                      </a:cubicBezTo>
                      <a:close/>
                    </a:path>
                  </a:pathLst>
                </a:custGeom>
                <a:solidFill>
                  <a:srgbClr val="BE7E56"/>
                </a:solidFill>
                <a:ln w="4491" cap="flat">
                  <a:noFill/>
                  <a:prstDash val="solid"/>
                  <a:miter/>
                </a:ln>
              </p:spPr>
              <p:txBody>
                <a:bodyPr rtlCol="0" anchor="ctr"/>
                <a:lstStyle/>
                <a:p>
                  <a:endParaRPr lang="en-US"/>
                </a:p>
              </p:txBody>
            </p:sp>
          </p:grpSp>
          <p:sp>
            <p:nvSpPr>
              <p:cNvPr id="64" name="Freeform: Shape 137">
                <a:extLst>
                  <a:ext uri="{FF2B5EF4-FFF2-40B4-BE49-F238E27FC236}">
                    <a16:creationId xmlns:a16="http://schemas.microsoft.com/office/drawing/2014/main" id="{70884273-DDD7-4CE8-B3D3-A7F830E7E41F}"/>
                  </a:ext>
                </a:extLst>
              </p:cNvPr>
              <p:cNvSpPr/>
              <p:nvPr/>
            </p:nvSpPr>
            <p:spPr>
              <a:xfrm>
                <a:off x="541376" y="6213430"/>
                <a:ext cx="124107" cy="240868"/>
              </a:xfrm>
              <a:custGeom>
                <a:avLst/>
                <a:gdLst>
                  <a:gd name="connsiteX0" fmla="*/ 81912 w 98111"/>
                  <a:gd name="connsiteY0" fmla="*/ 242 h 190414"/>
                  <a:gd name="connsiteX1" fmla="*/ 98112 w 98111"/>
                  <a:gd name="connsiteY1" fmla="*/ 181143 h 190414"/>
                  <a:gd name="connsiteX2" fmla="*/ 36462 w 98111"/>
                  <a:gd name="connsiteY2" fmla="*/ 188793 h 190414"/>
                  <a:gd name="connsiteX3" fmla="*/ 13062 w 98111"/>
                  <a:gd name="connsiteY3" fmla="*/ 188793 h 190414"/>
                  <a:gd name="connsiteX4" fmla="*/ 12 w 98111"/>
                  <a:gd name="connsiteY4" fmla="*/ 148293 h 190414"/>
                  <a:gd name="connsiteX5" fmla="*/ 9912 w 98111"/>
                  <a:gd name="connsiteY5" fmla="*/ 107342 h 190414"/>
                  <a:gd name="connsiteX6" fmla="*/ 59412 w 98111"/>
                  <a:gd name="connsiteY6" fmla="*/ 15092 h 190414"/>
                  <a:gd name="connsiteX7" fmla="*/ 81912 w 98111"/>
                  <a:gd name="connsiteY7" fmla="*/ 242 h 19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11" h="190414">
                    <a:moveTo>
                      <a:pt x="81912" y="242"/>
                    </a:moveTo>
                    <a:cubicBezTo>
                      <a:pt x="66162" y="59642"/>
                      <a:pt x="76962" y="123543"/>
                      <a:pt x="98112" y="181143"/>
                    </a:cubicBezTo>
                    <a:cubicBezTo>
                      <a:pt x="94062" y="185192"/>
                      <a:pt x="45462" y="187442"/>
                      <a:pt x="36462" y="188793"/>
                    </a:cubicBezTo>
                    <a:cubicBezTo>
                      <a:pt x="28812" y="189692"/>
                      <a:pt x="20712" y="191942"/>
                      <a:pt x="13062" y="188793"/>
                    </a:cubicBezTo>
                    <a:cubicBezTo>
                      <a:pt x="-888" y="178442"/>
                      <a:pt x="12" y="162692"/>
                      <a:pt x="12" y="148293"/>
                    </a:cubicBezTo>
                    <a:cubicBezTo>
                      <a:pt x="12" y="134342"/>
                      <a:pt x="2712" y="119942"/>
                      <a:pt x="9912" y="107342"/>
                    </a:cubicBezTo>
                    <a:cubicBezTo>
                      <a:pt x="27462" y="77192"/>
                      <a:pt x="46812" y="47942"/>
                      <a:pt x="59412" y="15092"/>
                    </a:cubicBezTo>
                    <a:cubicBezTo>
                      <a:pt x="63012" y="6992"/>
                      <a:pt x="69762" y="-1558"/>
                      <a:pt x="81912" y="242"/>
                    </a:cubicBezTo>
                    <a:close/>
                  </a:path>
                </a:pathLst>
              </a:custGeom>
              <a:solidFill>
                <a:srgbClr val="CBCBCB"/>
              </a:solidFill>
              <a:ln w="4491" cap="flat">
                <a:noFill/>
                <a:prstDash val="solid"/>
                <a:miter/>
              </a:ln>
            </p:spPr>
            <p:txBody>
              <a:bodyPr rtlCol="0" anchor="ctr"/>
              <a:lstStyle/>
              <a:p>
                <a:endParaRPr lang="en-US"/>
              </a:p>
            </p:txBody>
          </p:sp>
          <p:sp>
            <p:nvSpPr>
              <p:cNvPr id="65" name="Freeform: Shape 138">
                <a:extLst>
                  <a:ext uri="{FF2B5EF4-FFF2-40B4-BE49-F238E27FC236}">
                    <a16:creationId xmlns:a16="http://schemas.microsoft.com/office/drawing/2014/main" id="{CEEE6136-7F85-4961-B1DB-B6731D04AF76}"/>
                  </a:ext>
                </a:extLst>
              </p:cNvPr>
              <p:cNvSpPr/>
              <p:nvPr/>
            </p:nvSpPr>
            <p:spPr>
              <a:xfrm>
                <a:off x="691101" y="5412253"/>
                <a:ext cx="421326" cy="483280"/>
              </a:xfrm>
              <a:custGeom>
                <a:avLst/>
                <a:gdLst>
                  <a:gd name="connsiteX0" fmla="*/ 318600 w 333072"/>
                  <a:gd name="connsiteY0" fmla="*/ 351000 h 382049"/>
                  <a:gd name="connsiteX1" fmla="*/ 327150 w 333072"/>
                  <a:gd name="connsiteY1" fmla="*/ 382050 h 382049"/>
                  <a:gd name="connsiteX2" fmla="*/ 189450 w 333072"/>
                  <a:gd name="connsiteY2" fmla="*/ 252000 h 382049"/>
                  <a:gd name="connsiteX3" fmla="*/ 22050 w 333072"/>
                  <a:gd name="connsiteY3" fmla="*/ 47250 h 382049"/>
                  <a:gd name="connsiteX4" fmla="*/ 0 w 333072"/>
                  <a:gd name="connsiteY4" fmla="*/ 21150 h 382049"/>
                  <a:gd name="connsiteX5" fmla="*/ 26550 w 333072"/>
                  <a:gd name="connsiteY5" fmla="*/ 0 h 382049"/>
                  <a:gd name="connsiteX6" fmla="*/ 318600 w 333072"/>
                  <a:gd name="connsiteY6" fmla="*/ 351000 h 38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072" h="382049">
                    <a:moveTo>
                      <a:pt x="318600" y="351000"/>
                    </a:moveTo>
                    <a:cubicBezTo>
                      <a:pt x="327150" y="360900"/>
                      <a:pt x="341100" y="367200"/>
                      <a:pt x="327150" y="382050"/>
                    </a:cubicBezTo>
                    <a:cubicBezTo>
                      <a:pt x="270900" y="350100"/>
                      <a:pt x="230400" y="300600"/>
                      <a:pt x="189450" y="252000"/>
                    </a:cubicBezTo>
                    <a:cubicBezTo>
                      <a:pt x="132750" y="184500"/>
                      <a:pt x="78750" y="115200"/>
                      <a:pt x="22050" y="47250"/>
                    </a:cubicBezTo>
                    <a:cubicBezTo>
                      <a:pt x="16200" y="40500"/>
                      <a:pt x="5400" y="28800"/>
                      <a:pt x="0" y="21150"/>
                    </a:cubicBezTo>
                    <a:cubicBezTo>
                      <a:pt x="9450" y="12150"/>
                      <a:pt x="17100" y="5850"/>
                      <a:pt x="26550" y="0"/>
                    </a:cubicBezTo>
                    <a:cubicBezTo>
                      <a:pt x="38700" y="13500"/>
                      <a:pt x="313200" y="343800"/>
                      <a:pt x="318600" y="351000"/>
                    </a:cubicBezTo>
                    <a:close/>
                  </a:path>
                </a:pathLst>
              </a:custGeom>
              <a:solidFill>
                <a:srgbClr val="FDDCA5"/>
              </a:solidFill>
              <a:ln w="4491" cap="flat">
                <a:noFill/>
                <a:prstDash val="solid"/>
                <a:miter/>
              </a:ln>
            </p:spPr>
            <p:txBody>
              <a:bodyPr rtlCol="0" anchor="ctr"/>
              <a:lstStyle/>
              <a:p>
                <a:endParaRPr lang="en-US"/>
              </a:p>
            </p:txBody>
          </p:sp>
          <p:sp>
            <p:nvSpPr>
              <p:cNvPr id="66" name="Freeform: Shape 139">
                <a:extLst>
                  <a:ext uri="{FF2B5EF4-FFF2-40B4-BE49-F238E27FC236}">
                    <a16:creationId xmlns:a16="http://schemas.microsoft.com/office/drawing/2014/main" id="{AC3BE312-4D25-4EBD-8CEE-31BDDDD6ADEF}"/>
                  </a:ext>
                </a:extLst>
              </p:cNvPr>
              <p:cNvSpPr/>
              <p:nvPr/>
            </p:nvSpPr>
            <p:spPr>
              <a:xfrm>
                <a:off x="673453" y="5433315"/>
                <a:ext cx="431480" cy="462219"/>
              </a:xfrm>
              <a:custGeom>
                <a:avLst/>
                <a:gdLst>
                  <a:gd name="connsiteX0" fmla="*/ 18900 w 341099"/>
                  <a:gd name="connsiteY0" fmla="*/ 0 h 365399"/>
                  <a:gd name="connsiteX1" fmla="*/ 236250 w 341099"/>
                  <a:gd name="connsiteY1" fmla="*/ 265050 h 365399"/>
                  <a:gd name="connsiteX2" fmla="*/ 332100 w 341099"/>
                  <a:gd name="connsiteY2" fmla="*/ 355950 h 365399"/>
                  <a:gd name="connsiteX3" fmla="*/ 341100 w 341099"/>
                  <a:gd name="connsiteY3" fmla="*/ 365400 h 365399"/>
                  <a:gd name="connsiteX4" fmla="*/ 264600 w 341099"/>
                  <a:gd name="connsiteY4" fmla="*/ 334800 h 365399"/>
                  <a:gd name="connsiteX5" fmla="*/ 0 w 341099"/>
                  <a:gd name="connsiteY5" fmla="*/ 14850 h 365399"/>
                  <a:gd name="connsiteX6" fmla="*/ 18900 w 341099"/>
                  <a:gd name="connsiteY6" fmla="*/ 0 h 36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099" h="365399">
                    <a:moveTo>
                      <a:pt x="18900" y="0"/>
                    </a:moveTo>
                    <a:cubicBezTo>
                      <a:pt x="35550" y="19350"/>
                      <a:pt x="177300" y="194400"/>
                      <a:pt x="236250" y="265050"/>
                    </a:cubicBezTo>
                    <a:cubicBezTo>
                      <a:pt x="264600" y="298800"/>
                      <a:pt x="297000" y="328950"/>
                      <a:pt x="332100" y="355950"/>
                    </a:cubicBezTo>
                    <a:cubicBezTo>
                      <a:pt x="335700" y="358650"/>
                      <a:pt x="339750" y="360450"/>
                      <a:pt x="341100" y="365400"/>
                    </a:cubicBezTo>
                    <a:cubicBezTo>
                      <a:pt x="313650" y="360000"/>
                      <a:pt x="291150" y="342900"/>
                      <a:pt x="264600" y="334800"/>
                    </a:cubicBezTo>
                    <a:cubicBezTo>
                      <a:pt x="222750" y="294300"/>
                      <a:pt x="13950" y="32850"/>
                      <a:pt x="0" y="14850"/>
                    </a:cubicBezTo>
                    <a:cubicBezTo>
                      <a:pt x="4950" y="9000"/>
                      <a:pt x="12150" y="4950"/>
                      <a:pt x="18900" y="0"/>
                    </a:cubicBezTo>
                    <a:close/>
                  </a:path>
                </a:pathLst>
              </a:custGeom>
              <a:solidFill>
                <a:srgbClr val="BCA173"/>
              </a:solidFill>
              <a:ln w="4491" cap="flat">
                <a:noFill/>
                <a:prstDash val="solid"/>
                <a:miter/>
              </a:ln>
            </p:spPr>
            <p:txBody>
              <a:bodyPr rtlCol="0" anchor="ctr"/>
              <a:lstStyle/>
              <a:p>
                <a:endParaRPr lang="en-US"/>
              </a:p>
            </p:txBody>
          </p:sp>
          <p:sp>
            <p:nvSpPr>
              <p:cNvPr id="67" name="Freeform: Shape 140">
                <a:extLst>
                  <a:ext uri="{FF2B5EF4-FFF2-40B4-BE49-F238E27FC236}">
                    <a16:creationId xmlns:a16="http://schemas.microsoft.com/office/drawing/2014/main" id="{4D0B4980-8F21-48AB-BE1E-E6979003BCF7}"/>
                  </a:ext>
                </a:extLst>
              </p:cNvPr>
              <p:cNvSpPr/>
              <p:nvPr/>
            </p:nvSpPr>
            <p:spPr>
              <a:xfrm>
                <a:off x="981979" y="5618173"/>
                <a:ext cx="119898" cy="147005"/>
              </a:xfrm>
              <a:custGeom>
                <a:avLst/>
                <a:gdLst>
                  <a:gd name="connsiteX0" fmla="*/ 37800 w 94783"/>
                  <a:gd name="connsiteY0" fmla="*/ 116213 h 116212"/>
                  <a:gd name="connsiteX1" fmla="*/ 0 w 94783"/>
                  <a:gd name="connsiteY1" fmla="*/ 70313 h 116212"/>
                  <a:gd name="connsiteX2" fmla="*/ 80100 w 94783"/>
                  <a:gd name="connsiteY2" fmla="*/ 3262 h 116212"/>
                  <a:gd name="connsiteX3" fmla="*/ 93600 w 94783"/>
                  <a:gd name="connsiteY3" fmla="*/ 6863 h 116212"/>
                  <a:gd name="connsiteX4" fmla="*/ 37800 w 94783"/>
                  <a:gd name="connsiteY4" fmla="*/ 116213 h 11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83" h="116212">
                    <a:moveTo>
                      <a:pt x="37800" y="116213"/>
                    </a:moveTo>
                    <a:cubicBezTo>
                      <a:pt x="25200" y="100912"/>
                      <a:pt x="12600" y="85613"/>
                      <a:pt x="0" y="70313"/>
                    </a:cubicBezTo>
                    <a:cubicBezTo>
                      <a:pt x="22950" y="43313"/>
                      <a:pt x="52200" y="24412"/>
                      <a:pt x="80100" y="3262"/>
                    </a:cubicBezTo>
                    <a:cubicBezTo>
                      <a:pt x="84600" y="113"/>
                      <a:pt x="90450" y="-3488"/>
                      <a:pt x="93600" y="6863"/>
                    </a:cubicBezTo>
                    <a:cubicBezTo>
                      <a:pt x="101700" y="35213"/>
                      <a:pt x="66600" y="104963"/>
                      <a:pt x="37800" y="116213"/>
                    </a:cubicBezTo>
                    <a:close/>
                  </a:path>
                </a:pathLst>
              </a:custGeom>
              <a:solidFill>
                <a:srgbClr val="4D4039"/>
              </a:solidFill>
              <a:ln w="4491" cap="flat">
                <a:noFill/>
                <a:prstDash val="solid"/>
                <a:miter/>
              </a:ln>
            </p:spPr>
            <p:txBody>
              <a:bodyPr rtlCol="0" anchor="ctr"/>
              <a:lstStyle/>
              <a:p>
                <a:endParaRPr lang="en-US"/>
              </a:p>
            </p:txBody>
          </p:sp>
          <p:sp>
            <p:nvSpPr>
              <p:cNvPr id="68" name="Freeform: Shape 141">
                <a:extLst>
                  <a:ext uri="{FF2B5EF4-FFF2-40B4-BE49-F238E27FC236}">
                    <a16:creationId xmlns:a16="http://schemas.microsoft.com/office/drawing/2014/main" id="{AA1F7EF0-4B6F-436B-9956-B5A306EBD2C9}"/>
                  </a:ext>
                </a:extLst>
              </p:cNvPr>
              <p:cNvSpPr/>
              <p:nvPr/>
            </p:nvSpPr>
            <p:spPr>
              <a:xfrm>
                <a:off x="1205604" y="2416015"/>
                <a:ext cx="1527537" cy="2908574"/>
              </a:xfrm>
              <a:custGeom>
                <a:avLst/>
                <a:gdLst>
                  <a:gd name="connsiteX0" fmla="*/ 1196617 w 1207568"/>
                  <a:gd name="connsiteY0" fmla="*/ 2076124 h 2299323"/>
                  <a:gd name="connsiteX1" fmla="*/ 1035517 w 1207568"/>
                  <a:gd name="connsiteY1" fmla="*/ 1650874 h 2299323"/>
                  <a:gd name="connsiteX2" fmla="*/ 949567 w 1207568"/>
                  <a:gd name="connsiteY2" fmla="*/ 1429474 h 2299323"/>
                  <a:gd name="connsiteX3" fmla="*/ 938767 w 1207568"/>
                  <a:gd name="connsiteY3" fmla="*/ 1213024 h 2299323"/>
                  <a:gd name="connsiteX4" fmla="*/ 1037317 w 1207568"/>
                  <a:gd name="connsiteY4" fmla="*/ 1175224 h 2299323"/>
                  <a:gd name="connsiteX5" fmla="*/ 1096267 w 1207568"/>
                  <a:gd name="connsiteY5" fmla="*/ 1232823 h 2299323"/>
                  <a:gd name="connsiteX6" fmla="*/ 1179967 w 1207568"/>
                  <a:gd name="connsiteY6" fmla="*/ 1373224 h 2299323"/>
                  <a:gd name="connsiteX7" fmla="*/ 1193017 w 1207568"/>
                  <a:gd name="connsiteY7" fmla="*/ 1385374 h 2299323"/>
                  <a:gd name="connsiteX8" fmla="*/ 1099417 w 1207568"/>
                  <a:gd name="connsiteY8" fmla="*/ 1091524 h 2299323"/>
                  <a:gd name="connsiteX9" fmla="*/ 1023367 w 1207568"/>
                  <a:gd name="connsiteY9" fmla="*/ 878674 h 2299323"/>
                  <a:gd name="connsiteX10" fmla="*/ 1047217 w 1207568"/>
                  <a:gd name="connsiteY10" fmla="*/ 714424 h 2299323"/>
                  <a:gd name="connsiteX11" fmla="*/ 1077367 w 1207568"/>
                  <a:gd name="connsiteY11" fmla="*/ 834123 h 2299323"/>
                  <a:gd name="connsiteX12" fmla="*/ 1114267 w 1207568"/>
                  <a:gd name="connsiteY12" fmla="*/ 763473 h 2299323"/>
                  <a:gd name="connsiteX13" fmla="*/ 1037767 w 1207568"/>
                  <a:gd name="connsiteY13" fmla="*/ 531273 h 2299323"/>
                  <a:gd name="connsiteX14" fmla="*/ 851017 w 1207568"/>
                  <a:gd name="connsiteY14" fmla="*/ 424174 h 2299323"/>
                  <a:gd name="connsiteX15" fmla="*/ 622417 w 1207568"/>
                  <a:gd name="connsiteY15" fmla="*/ 184323 h 2299323"/>
                  <a:gd name="connsiteX16" fmla="*/ 513967 w 1207568"/>
                  <a:gd name="connsiteY16" fmla="*/ 37623 h 2299323"/>
                  <a:gd name="connsiteX17" fmla="*/ 313717 w 1207568"/>
                  <a:gd name="connsiteY17" fmla="*/ 33123 h 2299323"/>
                  <a:gd name="connsiteX18" fmla="*/ 239017 w 1207568"/>
                  <a:gd name="connsiteY18" fmla="*/ 37173 h 2299323"/>
                  <a:gd name="connsiteX19" fmla="*/ 182317 w 1207568"/>
                  <a:gd name="connsiteY19" fmla="*/ 70923 h 2299323"/>
                  <a:gd name="connsiteX20" fmla="*/ 114367 w 1207568"/>
                  <a:gd name="connsiteY20" fmla="*/ 192423 h 2299323"/>
                  <a:gd name="connsiteX21" fmla="*/ 113917 w 1207568"/>
                  <a:gd name="connsiteY21" fmla="*/ 193773 h 2299323"/>
                  <a:gd name="connsiteX22" fmla="*/ 65317 w 1207568"/>
                  <a:gd name="connsiteY22" fmla="*/ 282423 h 2299323"/>
                  <a:gd name="connsiteX23" fmla="*/ 41917 w 1207568"/>
                  <a:gd name="connsiteY23" fmla="*/ 411573 h 2299323"/>
                  <a:gd name="connsiteX24" fmla="*/ 2767 w 1207568"/>
                  <a:gd name="connsiteY24" fmla="*/ 544324 h 2299323"/>
                  <a:gd name="connsiteX25" fmla="*/ 1867 w 1207568"/>
                  <a:gd name="connsiteY25" fmla="*/ 556924 h 2299323"/>
                  <a:gd name="connsiteX26" fmla="*/ 15817 w 1207568"/>
                  <a:gd name="connsiteY26" fmla="*/ 553773 h 2299323"/>
                  <a:gd name="connsiteX27" fmla="*/ 83767 w 1207568"/>
                  <a:gd name="connsiteY27" fmla="*/ 447573 h 2299323"/>
                  <a:gd name="connsiteX28" fmla="*/ 95467 w 1207568"/>
                  <a:gd name="connsiteY28" fmla="*/ 435873 h 2299323"/>
                  <a:gd name="connsiteX29" fmla="*/ 107167 w 1207568"/>
                  <a:gd name="connsiteY29" fmla="*/ 448023 h 2299323"/>
                  <a:gd name="connsiteX30" fmla="*/ 123367 w 1207568"/>
                  <a:gd name="connsiteY30" fmla="*/ 497973 h 2299323"/>
                  <a:gd name="connsiteX31" fmla="*/ 173767 w 1207568"/>
                  <a:gd name="connsiteY31" fmla="*/ 894873 h 2299323"/>
                  <a:gd name="connsiteX32" fmla="*/ 343867 w 1207568"/>
                  <a:gd name="connsiteY32" fmla="*/ 1233724 h 2299323"/>
                  <a:gd name="connsiteX33" fmla="*/ 228217 w 1207568"/>
                  <a:gd name="connsiteY33" fmla="*/ 1659424 h 2299323"/>
                  <a:gd name="connsiteX34" fmla="*/ 292117 w 1207568"/>
                  <a:gd name="connsiteY34" fmla="*/ 1826374 h 2299323"/>
                  <a:gd name="connsiteX35" fmla="*/ 419017 w 1207568"/>
                  <a:gd name="connsiteY35" fmla="*/ 1946073 h 2299323"/>
                  <a:gd name="connsiteX36" fmla="*/ 351517 w 1207568"/>
                  <a:gd name="connsiteY36" fmla="*/ 1845274 h 2299323"/>
                  <a:gd name="connsiteX37" fmla="*/ 307417 w 1207568"/>
                  <a:gd name="connsiteY37" fmla="*/ 1712974 h 2299323"/>
                  <a:gd name="connsiteX38" fmla="*/ 370867 w 1207568"/>
                  <a:gd name="connsiteY38" fmla="*/ 1428573 h 2299323"/>
                  <a:gd name="connsiteX39" fmla="*/ 417217 w 1207568"/>
                  <a:gd name="connsiteY39" fmla="*/ 1289974 h 2299323"/>
                  <a:gd name="connsiteX40" fmla="*/ 828517 w 1207568"/>
                  <a:gd name="connsiteY40" fmla="*/ 1469974 h 2299323"/>
                  <a:gd name="connsiteX41" fmla="*/ 1008067 w 1207568"/>
                  <a:gd name="connsiteY41" fmla="*/ 1794874 h 2299323"/>
                  <a:gd name="connsiteX42" fmla="*/ 1150717 w 1207568"/>
                  <a:gd name="connsiteY42" fmla="*/ 2087374 h 2299323"/>
                  <a:gd name="connsiteX43" fmla="*/ 1176367 w 1207568"/>
                  <a:gd name="connsiteY43" fmla="*/ 2196724 h 2299323"/>
                  <a:gd name="connsiteX44" fmla="*/ 1170967 w 1207568"/>
                  <a:gd name="connsiteY44" fmla="*/ 2299324 h 2299323"/>
                  <a:gd name="connsiteX45" fmla="*/ 1196617 w 1207568"/>
                  <a:gd name="connsiteY45" fmla="*/ 2076124 h 229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07568" h="2299323">
                    <a:moveTo>
                      <a:pt x="1196617" y="2076124"/>
                    </a:moveTo>
                    <a:cubicBezTo>
                      <a:pt x="1157017" y="1928974"/>
                      <a:pt x="1100767" y="1788573"/>
                      <a:pt x="1035517" y="1650874"/>
                    </a:cubicBezTo>
                    <a:cubicBezTo>
                      <a:pt x="1001767" y="1579323"/>
                      <a:pt x="969817" y="1506424"/>
                      <a:pt x="949567" y="1429474"/>
                    </a:cubicBezTo>
                    <a:cubicBezTo>
                      <a:pt x="931117" y="1357924"/>
                      <a:pt x="920317" y="1285924"/>
                      <a:pt x="938767" y="1213024"/>
                    </a:cubicBezTo>
                    <a:cubicBezTo>
                      <a:pt x="952267" y="1159024"/>
                      <a:pt x="990967" y="1144624"/>
                      <a:pt x="1037317" y="1175224"/>
                    </a:cubicBezTo>
                    <a:cubicBezTo>
                      <a:pt x="1060717" y="1190974"/>
                      <a:pt x="1079617" y="1211224"/>
                      <a:pt x="1096267" y="1232823"/>
                    </a:cubicBezTo>
                    <a:cubicBezTo>
                      <a:pt x="1130017" y="1276024"/>
                      <a:pt x="1152517" y="1325974"/>
                      <a:pt x="1179967" y="1373224"/>
                    </a:cubicBezTo>
                    <a:cubicBezTo>
                      <a:pt x="1184017" y="1379974"/>
                      <a:pt x="1184917" y="1385374"/>
                      <a:pt x="1193017" y="1385374"/>
                    </a:cubicBezTo>
                    <a:cubicBezTo>
                      <a:pt x="1212367" y="1291323"/>
                      <a:pt x="1139467" y="1172524"/>
                      <a:pt x="1099417" y="1091524"/>
                    </a:cubicBezTo>
                    <a:cubicBezTo>
                      <a:pt x="1066117" y="1024023"/>
                      <a:pt x="1033717" y="953823"/>
                      <a:pt x="1023367" y="878674"/>
                    </a:cubicBezTo>
                    <a:cubicBezTo>
                      <a:pt x="1018867" y="846273"/>
                      <a:pt x="1006267" y="732873"/>
                      <a:pt x="1047217" y="714424"/>
                    </a:cubicBezTo>
                    <a:cubicBezTo>
                      <a:pt x="1088617" y="695523"/>
                      <a:pt x="1078717" y="812523"/>
                      <a:pt x="1077367" y="834123"/>
                    </a:cubicBezTo>
                    <a:cubicBezTo>
                      <a:pt x="1098967" y="817023"/>
                      <a:pt x="1106617" y="788674"/>
                      <a:pt x="1114267" y="763473"/>
                    </a:cubicBezTo>
                    <a:cubicBezTo>
                      <a:pt x="1140367" y="677523"/>
                      <a:pt x="1109767" y="584824"/>
                      <a:pt x="1037767" y="531273"/>
                    </a:cubicBezTo>
                    <a:cubicBezTo>
                      <a:pt x="979717" y="488073"/>
                      <a:pt x="915367" y="456123"/>
                      <a:pt x="851017" y="424174"/>
                    </a:cubicBezTo>
                    <a:cubicBezTo>
                      <a:pt x="751567" y="375123"/>
                      <a:pt x="675067" y="279273"/>
                      <a:pt x="622417" y="184323"/>
                    </a:cubicBezTo>
                    <a:cubicBezTo>
                      <a:pt x="592717" y="130773"/>
                      <a:pt x="562567" y="75423"/>
                      <a:pt x="513967" y="37623"/>
                    </a:cubicBezTo>
                    <a:cubicBezTo>
                      <a:pt x="462217" y="-2877"/>
                      <a:pt x="364567" y="-19527"/>
                      <a:pt x="313717" y="33123"/>
                    </a:cubicBezTo>
                    <a:cubicBezTo>
                      <a:pt x="288967" y="34923"/>
                      <a:pt x="264217" y="35823"/>
                      <a:pt x="239017" y="37173"/>
                    </a:cubicBezTo>
                    <a:cubicBezTo>
                      <a:pt x="214267" y="38523"/>
                      <a:pt x="198067" y="52023"/>
                      <a:pt x="182317" y="70923"/>
                    </a:cubicBezTo>
                    <a:cubicBezTo>
                      <a:pt x="152167" y="107373"/>
                      <a:pt x="129667" y="148323"/>
                      <a:pt x="114367" y="192423"/>
                    </a:cubicBezTo>
                    <a:cubicBezTo>
                      <a:pt x="114367" y="192873"/>
                      <a:pt x="113917" y="193323"/>
                      <a:pt x="113917" y="193773"/>
                    </a:cubicBezTo>
                    <a:cubicBezTo>
                      <a:pt x="88717" y="218523"/>
                      <a:pt x="75667" y="249573"/>
                      <a:pt x="65317" y="282423"/>
                    </a:cubicBezTo>
                    <a:cubicBezTo>
                      <a:pt x="51817" y="324273"/>
                      <a:pt x="48217" y="368373"/>
                      <a:pt x="41917" y="411573"/>
                    </a:cubicBezTo>
                    <a:cubicBezTo>
                      <a:pt x="35167" y="457473"/>
                      <a:pt x="18517" y="500674"/>
                      <a:pt x="2767" y="544324"/>
                    </a:cubicBezTo>
                    <a:cubicBezTo>
                      <a:pt x="1417" y="547924"/>
                      <a:pt x="-2183" y="553324"/>
                      <a:pt x="1867" y="556924"/>
                    </a:cubicBezTo>
                    <a:cubicBezTo>
                      <a:pt x="7267" y="561424"/>
                      <a:pt x="12217" y="556473"/>
                      <a:pt x="15817" y="553773"/>
                    </a:cubicBezTo>
                    <a:cubicBezTo>
                      <a:pt x="33367" y="538473"/>
                      <a:pt x="75667" y="465123"/>
                      <a:pt x="83767" y="447573"/>
                    </a:cubicBezTo>
                    <a:cubicBezTo>
                      <a:pt x="86017" y="442623"/>
                      <a:pt x="87817" y="435424"/>
                      <a:pt x="95467" y="435873"/>
                    </a:cubicBezTo>
                    <a:cubicBezTo>
                      <a:pt x="102667" y="436323"/>
                      <a:pt x="104917" y="442623"/>
                      <a:pt x="107167" y="448023"/>
                    </a:cubicBezTo>
                    <a:cubicBezTo>
                      <a:pt x="113017" y="461523"/>
                      <a:pt x="125167" y="494373"/>
                      <a:pt x="123367" y="497973"/>
                    </a:cubicBezTo>
                    <a:cubicBezTo>
                      <a:pt x="160717" y="628023"/>
                      <a:pt x="118867" y="767523"/>
                      <a:pt x="173767" y="894873"/>
                    </a:cubicBezTo>
                    <a:cubicBezTo>
                      <a:pt x="223267" y="1009624"/>
                      <a:pt x="358267" y="1096024"/>
                      <a:pt x="343867" y="1233724"/>
                    </a:cubicBezTo>
                    <a:cubicBezTo>
                      <a:pt x="328567" y="1381323"/>
                      <a:pt x="224167" y="1509124"/>
                      <a:pt x="228217" y="1659424"/>
                    </a:cubicBezTo>
                    <a:cubicBezTo>
                      <a:pt x="230017" y="1720174"/>
                      <a:pt x="253867" y="1779573"/>
                      <a:pt x="292117" y="1826374"/>
                    </a:cubicBezTo>
                    <a:cubicBezTo>
                      <a:pt x="313717" y="1852924"/>
                      <a:pt x="372217" y="1933924"/>
                      <a:pt x="419017" y="1946073"/>
                    </a:cubicBezTo>
                    <a:cubicBezTo>
                      <a:pt x="407317" y="1922674"/>
                      <a:pt x="370417" y="1880823"/>
                      <a:pt x="351517" y="1845274"/>
                    </a:cubicBezTo>
                    <a:cubicBezTo>
                      <a:pt x="330817" y="1806124"/>
                      <a:pt x="313267" y="1757073"/>
                      <a:pt x="307417" y="1712974"/>
                    </a:cubicBezTo>
                    <a:cubicBezTo>
                      <a:pt x="293467" y="1602724"/>
                      <a:pt x="334417" y="1526224"/>
                      <a:pt x="370867" y="1428573"/>
                    </a:cubicBezTo>
                    <a:cubicBezTo>
                      <a:pt x="387967" y="1382224"/>
                      <a:pt x="405067" y="1336774"/>
                      <a:pt x="417217" y="1289974"/>
                    </a:cubicBezTo>
                    <a:cubicBezTo>
                      <a:pt x="431167" y="1301224"/>
                      <a:pt x="828967" y="1472224"/>
                      <a:pt x="828517" y="1469974"/>
                    </a:cubicBezTo>
                    <a:cubicBezTo>
                      <a:pt x="890167" y="1570323"/>
                      <a:pt x="954517" y="1691374"/>
                      <a:pt x="1008067" y="1794874"/>
                    </a:cubicBezTo>
                    <a:cubicBezTo>
                      <a:pt x="1058467" y="1892073"/>
                      <a:pt x="1123717" y="1980724"/>
                      <a:pt x="1150717" y="2087374"/>
                    </a:cubicBezTo>
                    <a:cubicBezTo>
                      <a:pt x="1159717" y="2122923"/>
                      <a:pt x="1173217" y="2159824"/>
                      <a:pt x="1176367" y="2196724"/>
                    </a:cubicBezTo>
                    <a:cubicBezTo>
                      <a:pt x="1177717" y="2215173"/>
                      <a:pt x="1169617" y="2245324"/>
                      <a:pt x="1170967" y="2299324"/>
                    </a:cubicBezTo>
                    <a:cubicBezTo>
                      <a:pt x="1211017" y="2234074"/>
                      <a:pt x="1215967" y="2149024"/>
                      <a:pt x="1196617" y="2076124"/>
                    </a:cubicBezTo>
                    <a:close/>
                  </a:path>
                </a:pathLst>
              </a:custGeom>
              <a:solidFill>
                <a:srgbClr val="A06A49"/>
              </a:solidFill>
              <a:ln w="4491" cap="flat">
                <a:noFill/>
                <a:prstDash val="solid"/>
                <a:miter/>
              </a:ln>
            </p:spPr>
            <p:txBody>
              <a:bodyPr rtlCol="0" anchor="ctr"/>
              <a:lstStyle/>
              <a:p>
                <a:endParaRPr lang="en-US"/>
              </a:p>
            </p:txBody>
          </p:sp>
          <p:sp>
            <p:nvSpPr>
              <p:cNvPr id="69" name="Freeform: Shape 142">
                <a:extLst>
                  <a:ext uri="{FF2B5EF4-FFF2-40B4-BE49-F238E27FC236}">
                    <a16:creationId xmlns:a16="http://schemas.microsoft.com/office/drawing/2014/main" id="{C1FC722C-5B35-4323-9A7F-0E3F7FBA95F2}"/>
                  </a:ext>
                </a:extLst>
              </p:cNvPr>
              <p:cNvSpPr/>
              <p:nvPr/>
            </p:nvSpPr>
            <p:spPr>
              <a:xfrm>
                <a:off x="1341544" y="2459929"/>
                <a:ext cx="971895" cy="1317055"/>
              </a:xfrm>
              <a:custGeom>
                <a:avLst/>
                <a:gdLst>
                  <a:gd name="connsiteX0" fmla="*/ 14103 w 768315"/>
                  <a:gd name="connsiteY0" fmla="*/ 166709 h 1041175"/>
                  <a:gd name="connsiteX1" fmla="*/ 82053 w 768315"/>
                  <a:gd name="connsiteY1" fmla="*/ 45209 h 1041175"/>
                  <a:gd name="connsiteX2" fmla="*/ 138753 w 768315"/>
                  <a:gd name="connsiteY2" fmla="*/ 11459 h 1041175"/>
                  <a:gd name="connsiteX3" fmla="*/ 233703 w 768315"/>
                  <a:gd name="connsiteY3" fmla="*/ 5609 h 1041175"/>
                  <a:gd name="connsiteX4" fmla="*/ 312903 w 768315"/>
                  <a:gd name="connsiteY4" fmla="*/ 2909 h 1041175"/>
                  <a:gd name="connsiteX5" fmla="*/ 494253 w 768315"/>
                  <a:gd name="connsiteY5" fmla="*/ 199559 h 1041175"/>
                  <a:gd name="connsiteX6" fmla="*/ 589653 w 768315"/>
                  <a:gd name="connsiteY6" fmla="*/ 305759 h 1041175"/>
                  <a:gd name="connsiteX7" fmla="*/ 644553 w 768315"/>
                  <a:gd name="connsiteY7" fmla="*/ 344009 h 1041175"/>
                  <a:gd name="connsiteX8" fmla="*/ 702153 w 768315"/>
                  <a:gd name="connsiteY8" fmla="*/ 867809 h 1041175"/>
                  <a:gd name="connsiteX9" fmla="*/ 449703 w 768315"/>
                  <a:gd name="connsiteY9" fmla="*/ 1041059 h 1041175"/>
                  <a:gd name="connsiteX10" fmla="*/ 337653 w 768315"/>
                  <a:gd name="connsiteY10" fmla="*/ 1003259 h 1041175"/>
                  <a:gd name="connsiteX11" fmla="*/ 98703 w 768315"/>
                  <a:gd name="connsiteY11" fmla="*/ 746759 h 1041175"/>
                  <a:gd name="connsiteX12" fmla="*/ 46953 w 768315"/>
                  <a:gd name="connsiteY12" fmla="*/ 537509 h 1041175"/>
                  <a:gd name="connsiteX13" fmla="*/ 13203 w 768315"/>
                  <a:gd name="connsiteY13" fmla="*/ 352109 h 1041175"/>
                  <a:gd name="connsiteX14" fmla="*/ 8703 w 768315"/>
                  <a:gd name="connsiteY14" fmla="*/ 182459 h 1041175"/>
                  <a:gd name="connsiteX15" fmla="*/ 14103 w 768315"/>
                  <a:gd name="connsiteY15" fmla="*/ 166709 h 104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8315" h="1041175">
                    <a:moveTo>
                      <a:pt x="14103" y="166709"/>
                    </a:moveTo>
                    <a:cubicBezTo>
                      <a:pt x="29853" y="122609"/>
                      <a:pt x="51903" y="81209"/>
                      <a:pt x="82053" y="45209"/>
                    </a:cubicBezTo>
                    <a:cubicBezTo>
                      <a:pt x="97803" y="26309"/>
                      <a:pt x="114003" y="12809"/>
                      <a:pt x="138753" y="11459"/>
                    </a:cubicBezTo>
                    <a:cubicBezTo>
                      <a:pt x="170703" y="10109"/>
                      <a:pt x="202203" y="8759"/>
                      <a:pt x="233703" y="5609"/>
                    </a:cubicBezTo>
                    <a:cubicBezTo>
                      <a:pt x="259353" y="2909"/>
                      <a:pt x="287703" y="-3841"/>
                      <a:pt x="312903" y="2909"/>
                    </a:cubicBezTo>
                    <a:cubicBezTo>
                      <a:pt x="397953" y="26759"/>
                      <a:pt x="446103" y="133409"/>
                      <a:pt x="494253" y="199559"/>
                    </a:cubicBezTo>
                    <a:cubicBezTo>
                      <a:pt x="522153" y="238259"/>
                      <a:pt x="552753" y="275609"/>
                      <a:pt x="589653" y="305759"/>
                    </a:cubicBezTo>
                    <a:cubicBezTo>
                      <a:pt x="606753" y="319709"/>
                      <a:pt x="628803" y="329159"/>
                      <a:pt x="644553" y="344009"/>
                    </a:cubicBezTo>
                    <a:cubicBezTo>
                      <a:pt x="784953" y="478559"/>
                      <a:pt x="808353" y="705359"/>
                      <a:pt x="702153" y="867809"/>
                    </a:cubicBezTo>
                    <a:cubicBezTo>
                      <a:pt x="650403" y="947459"/>
                      <a:pt x="549153" y="1036559"/>
                      <a:pt x="449703" y="1041059"/>
                    </a:cubicBezTo>
                    <a:cubicBezTo>
                      <a:pt x="407853" y="1042859"/>
                      <a:pt x="373653" y="1023509"/>
                      <a:pt x="337653" y="1003259"/>
                    </a:cubicBezTo>
                    <a:cubicBezTo>
                      <a:pt x="231453" y="943859"/>
                      <a:pt x="142803" y="861959"/>
                      <a:pt x="98703" y="746759"/>
                    </a:cubicBezTo>
                    <a:cubicBezTo>
                      <a:pt x="73053" y="679709"/>
                      <a:pt x="60003" y="608609"/>
                      <a:pt x="46953" y="537509"/>
                    </a:cubicBezTo>
                    <a:cubicBezTo>
                      <a:pt x="35703" y="475859"/>
                      <a:pt x="24453" y="413759"/>
                      <a:pt x="13203" y="352109"/>
                    </a:cubicBezTo>
                    <a:cubicBezTo>
                      <a:pt x="3303" y="297659"/>
                      <a:pt x="-8397" y="236909"/>
                      <a:pt x="8703" y="182459"/>
                    </a:cubicBezTo>
                    <a:cubicBezTo>
                      <a:pt x="10503" y="177509"/>
                      <a:pt x="12303" y="172109"/>
                      <a:pt x="14103" y="166709"/>
                    </a:cubicBezTo>
                    <a:close/>
                  </a:path>
                </a:pathLst>
              </a:custGeom>
              <a:solidFill>
                <a:srgbClr val="F9D6BA"/>
              </a:solidFill>
              <a:ln w="4491" cap="flat">
                <a:noFill/>
                <a:prstDash val="solid"/>
                <a:miter/>
              </a:ln>
            </p:spPr>
            <p:txBody>
              <a:bodyPr rtlCol="0" anchor="ctr"/>
              <a:lstStyle/>
              <a:p>
                <a:endParaRPr lang="en-US"/>
              </a:p>
            </p:txBody>
          </p:sp>
          <p:sp>
            <p:nvSpPr>
              <p:cNvPr id="70" name="Freeform: Shape 143">
                <a:extLst>
                  <a:ext uri="{FF2B5EF4-FFF2-40B4-BE49-F238E27FC236}">
                    <a16:creationId xmlns:a16="http://schemas.microsoft.com/office/drawing/2014/main" id="{AAABE40F-0A4E-491D-90C7-C0571497B680}"/>
                  </a:ext>
                </a:extLst>
              </p:cNvPr>
              <p:cNvSpPr/>
              <p:nvPr/>
            </p:nvSpPr>
            <p:spPr>
              <a:xfrm>
                <a:off x="1598462" y="2911028"/>
                <a:ext cx="741437" cy="1864734"/>
              </a:xfrm>
              <a:custGeom>
                <a:avLst/>
                <a:gdLst>
                  <a:gd name="connsiteX0" fmla="*/ 525150 w 586130"/>
                  <a:gd name="connsiteY0" fmla="*/ 1090350 h 1474133"/>
                  <a:gd name="connsiteX1" fmla="*/ 455400 w 586130"/>
                  <a:gd name="connsiteY1" fmla="*/ 1223550 h 1474133"/>
                  <a:gd name="connsiteX2" fmla="*/ 380700 w 586130"/>
                  <a:gd name="connsiteY2" fmla="*/ 1473300 h 1474133"/>
                  <a:gd name="connsiteX3" fmla="*/ 360000 w 586130"/>
                  <a:gd name="connsiteY3" fmla="*/ 1459350 h 1474133"/>
                  <a:gd name="connsiteX4" fmla="*/ 252900 w 586130"/>
                  <a:gd name="connsiteY4" fmla="*/ 1296000 h 1474133"/>
                  <a:gd name="connsiteX5" fmla="*/ 213750 w 586130"/>
                  <a:gd name="connsiteY5" fmla="*/ 1056600 h 1474133"/>
                  <a:gd name="connsiteX6" fmla="*/ 149850 w 586130"/>
                  <a:gd name="connsiteY6" fmla="*/ 948150 h 1474133"/>
                  <a:gd name="connsiteX7" fmla="*/ 108900 w 586130"/>
                  <a:gd name="connsiteY7" fmla="*/ 904050 h 1474133"/>
                  <a:gd name="connsiteX8" fmla="*/ 130500 w 586130"/>
                  <a:gd name="connsiteY8" fmla="*/ 818100 h 1474133"/>
                  <a:gd name="connsiteX9" fmla="*/ 130500 w 586130"/>
                  <a:gd name="connsiteY9" fmla="*/ 750600 h 1474133"/>
                  <a:gd name="connsiteX10" fmla="*/ 52200 w 586130"/>
                  <a:gd name="connsiteY10" fmla="*/ 607500 h 1474133"/>
                  <a:gd name="connsiteX11" fmla="*/ 0 w 586130"/>
                  <a:gd name="connsiteY11" fmla="*/ 543600 h 1474133"/>
                  <a:gd name="connsiteX12" fmla="*/ 140400 w 586130"/>
                  <a:gd name="connsiteY12" fmla="*/ 648900 h 1474133"/>
                  <a:gd name="connsiteX13" fmla="*/ 366300 w 586130"/>
                  <a:gd name="connsiteY13" fmla="*/ 634050 h 1474133"/>
                  <a:gd name="connsiteX14" fmla="*/ 504000 w 586130"/>
                  <a:gd name="connsiteY14" fmla="*/ 496800 h 1474133"/>
                  <a:gd name="connsiteX15" fmla="*/ 552600 w 586130"/>
                  <a:gd name="connsiteY15" fmla="*/ 360900 h 1474133"/>
                  <a:gd name="connsiteX16" fmla="*/ 544950 w 586130"/>
                  <a:gd name="connsiteY16" fmla="*/ 167400 h 1474133"/>
                  <a:gd name="connsiteX17" fmla="*/ 482400 w 586130"/>
                  <a:gd name="connsiteY17" fmla="*/ 49050 h 1474133"/>
                  <a:gd name="connsiteX18" fmla="*/ 445500 w 586130"/>
                  <a:gd name="connsiteY18" fmla="*/ 0 h 1474133"/>
                  <a:gd name="connsiteX19" fmla="*/ 546750 w 586130"/>
                  <a:gd name="connsiteY19" fmla="*/ 54450 h 1474133"/>
                  <a:gd name="connsiteX20" fmla="*/ 584100 w 586130"/>
                  <a:gd name="connsiteY20" fmla="*/ 154800 h 1474133"/>
                  <a:gd name="connsiteX21" fmla="*/ 582300 w 586130"/>
                  <a:gd name="connsiteY21" fmla="*/ 285300 h 1474133"/>
                  <a:gd name="connsiteX22" fmla="*/ 555750 w 586130"/>
                  <a:gd name="connsiteY22" fmla="*/ 423450 h 1474133"/>
                  <a:gd name="connsiteX23" fmla="*/ 506250 w 586130"/>
                  <a:gd name="connsiteY23" fmla="*/ 556200 h 1474133"/>
                  <a:gd name="connsiteX24" fmla="*/ 473850 w 586130"/>
                  <a:gd name="connsiteY24" fmla="*/ 851400 h 1474133"/>
                  <a:gd name="connsiteX25" fmla="*/ 488250 w 586130"/>
                  <a:gd name="connsiteY25" fmla="*/ 980100 h 1474133"/>
                  <a:gd name="connsiteX26" fmla="*/ 525150 w 586130"/>
                  <a:gd name="connsiteY26" fmla="*/ 1090350 h 147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6130" h="1474133">
                    <a:moveTo>
                      <a:pt x="525150" y="1090350"/>
                    </a:moveTo>
                    <a:cubicBezTo>
                      <a:pt x="488700" y="1131300"/>
                      <a:pt x="474750" y="1173150"/>
                      <a:pt x="455400" y="1223550"/>
                    </a:cubicBezTo>
                    <a:cubicBezTo>
                      <a:pt x="426600" y="1296900"/>
                      <a:pt x="389700" y="1469700"/>
                      <a:pt x="380700" y="1473300"/>
                    </a:cubicBezTo>
                    <a:cubicBezTo>
                      <a:pt x="370350" y="1477350"/>
                      <a:pt x="364950" y="1465650"/>
                      <a:pt x="360000" y="1459350"/>
                    </a:cubicBezTo>
                    <a:cubicBezTo>
                      <a:pt x="319500" y="1407600"/>
                      <a:pt x="283950" y="1353600"/>
                      <a:pt x="252900" y="1296000"/>
                    </a:cubicBezTo>
                    <a:cubicBezTo>
                      <a:pt x="222750" y="1240200"/>
                      <a:pt x="225900" y="1098900"/>
                      <a:pt x="213750" y="1056600"/>
                    </a:cubicBezTo>
                    <a:cubicBezTo>
                      <a:pt x="202050" y="1015650"/>
                      <a:pt x="178200" y="979650"/>
                      <a:pt x="149850" y="948150"/>
                    </a:cubicBezTo>
                    <a:cubicBezTo>
                      <a:pt x="136350" y="933300"/>
                      <a:pt x="126000" y="915300"/>
                      <a:pt x="108900" y="904050"/>
                    </a:cubicBezTo>
                    <a:cubicBezTo>
                      <a:pt x="116100" y="875250"/>
                      <a:pt x="128250" y="847800"/>
                      <a:pt x="130500" y="818100"/>
                    </a:cubicBezTo>
                    <a:cubicBezTo>
                      <a:pt x="130050" y="795600"/>
                      <a:pt x="135450" y="777600"/>
                      <a:pt x="130500" y="750600"/>
                    </a:cubicBezTo>
                    <a:cubicBezTo>
                      <a:pt x="120600" y="693900"/>
                      <a:pt x="85950" y="651150"/>
                      <a:pt x="52200" y="607500"/>
                    </a:cubicBezTo>
                    <a:cubicBezTo>
                      <a:pt x="35550" y="585900"/>
                      <a:pt x="17550" y="564750"/>
                      <a:pt x="0" y="543600"/>
                    </a:cubicBezTo>
                    <a:cubicBezTo>
                      <a:pt x="37350" y="575100"/>
                      <a:pt x="102150" y="629100"/>
                      <a:pt x="140400" y="648900"/>
                    </a:cubicBezTo>
                    <a:cubicBezTo>
                      <a:pt x="214200" y="686700"/>
                      <a:pt x="296100" y="688050"/>
                      <a:pt x="366300" y="634050"/>
                    </a:cubicBezTo>
                    <a:cubicBezTo>
                      <a:pt x="418050" y="594450"/>
                      <a:pt x="464850" y="549000"/>
                      <a:pt x="504000" y="496800"/>
                    </a:cubicBezTo>
                    <a:cubicBezTo>
                      <a:pt x="534150" y="456300"/>
                      <a:pt x="545400" y="409050"/>
                      <a:pt x="552600" y="360900"/>
                    </a:cubicBezTo>
                    <a:cubicBezTo>
                      <a:pt x="562050" y="296100"/>
                      <a:pt x="562500" y="231300"/>
                      <a:pt x="544950" y="167400"/>
                    </a:cubicBezTo>
                    <a:cubicBezTo>
                      <a:pt x="531000" y="118350"/>
                      <a:pt x="516600" y="86400"/>
                      <a:pt x="482400" y="49050"/>
                    </a:cubicBezTo>
                    <a:cubicBezTo>
                      <a:pt x="472050" y="37350"/>
                      <a:pt x="464850" y="20250"/>
                      <a:pt x="445500" y="0"/>
                    </a:cubicBezTo>
                    <a:cubicBezTo>
                      <a:pt x="481950" y="13500"/>
                      <a:pt x="515700" y="31500"/>
                      <a:pt x="546750" y="54450"/>
                    </a:cubicBezTo>
                    <a:cubicBezTo>
                      <a:pt x="576450" y="76500"/>
                      <a:pt x="581850" y="120600"/>
                      <a:pt x="584100" y="154800"/>
                    </a:cubicBezTo>
                    <a:cubicBezTo>
                      <a:pt x="587250" y="198450"/>
                      <a:pt x="586800" y="242100"/>
                      <a:pt x="582300" y="285300"/>
                    </a:cubicBezTo>
                    <a:cubicBezTo>
                      <a:pt x="577800" y="332100"/>
                      <a:pt x="568800" y="378450"/>
                      <a:pt x="555750" y="423450"/>
                    </a:cubicBezTo>
                    <a:cubicBezTo>
                      <a:pt x="542250" y="469350"/>
                      <a:pt x="521550" y="511650"/>
                      <a:pt x="506250" y="556200"/>
                    </a:cubicBezTo>
                    <a:cubicBezTo>
                      <a:pt x="472500" y="655650"/>
                      <a:pt x="478350" y="747450"/>
                      <a:pt x="473850" y="851400"/>
                    </a:cubicBezTo>
                    <a:cubicBezTo>
                      <a:pt x="477450" y="891450"/>
                      <a:pt x="479250" y="940950"/>
                      <a:pt x="488250" y="980100"/>
                    </a:cubicBezTo>
                    <a:cubicBezTo>
                      <a:pt x="498600" y="1023300"/>
                      <a:pt x="517950" y="1067400"/>
                      <a:pt x="525150" y="1090350"/>
                    </a:cubicBezTo>
                    <a:close/>
                  </a:path>
                </a:pathLst>
              </a:custGeom>
              <a:solidFill>
                <a:srgbClr val="E2C2A7"/>
              </a:solidFill>
              <a:ln w="4491" cap="flat">
                <a:noFill/>
                <a:prstDash val="solid"/>
                <a:miter/>
              </a:ln>
            </p:spPr>
            <p:txBody>
              <a:bodyPr rtlCol="0" anchor="ctr"/>
              <a:lstStyle/>
              <a:p>
                <a:endParaRPr lang="en-US"/>
              </a:p>
            </p:txBody>
          </p:sp>
          <p:sp>
            <p:nvSpPr>
              <p:cNvPr id="71" name="Freeform: Shape 144">
                <a:extLst>
                  <a:ext uri="{FF2B5EF4-FFF2-40B4-BE49-F238E27FC236}">
                    <a16:creationId xmlns:a16="http://schemas.microsoft.com/office/drawing/2014/main" id="{9F004AFD-6468-4182-8BDE-449A3A80CB28}"/>
                  </a:ext>
                </a:extLst>
              </p:cNvPr>
              <p:cNvSpPr/>
              <p:nvPr/>
            </p:nvSpPr>
            <p:spPr>
              <a:xfrm>
                <a:off x="623400" y="5802459"/>
                <a:ext cx="1699636" cy="653834"/>
              </a:xfrm>
              <a:custGeom>
                <a:avLst/>
                <a:gdLst>
                  <a:gd name="connsiteX0" fmla="*/ 1338270 w 1343618"/>
                  <a:gd name="connsiteY0" fmla="*/ 174828 h 516877"/>
                  <a:gd name="connsiteX1" fmla="*/ 1263120 w 1343618"/>
                  <a:gd name="connsiteY1" fmla="*/ 58728 h 516877"/>
                  <a:gd name="connsiteX2" fmla="*/ 1194270 w 1343618"/>
                  <a:gd name="connsiteY2" fmla="*/ 6078 h 516877"/>
                  <a:gd name="connsiteX3" fmla="*/ 1045320 w 1343618"/>
                  <a:gd name="connsiteY3" fmla="*/ 29028 h 516877"/>
                  <a:gd name="connsiteX4" fmla="*/ 874320 w 1343618"/>
                  <a:gd name="connsiteY4" fmla="*/ 73128 h 516877"/>
                  <a:gd name="connsiteX5" fmla="*/ 830670 w 1343618"/>
                  <a:gd name="connsiteY5" fmla="*/ 85728 h 516877"/>
                  <a:gd name="connsiteX6" fmla="*/ 815820 w 1343618"/>
                  <a:gd name="connsiteY6" fmla="*/ 90678 h 516877"/>
                  <a:gd name="connsiteX7" fmla="*/ 794220 w 1343618"/>
                  <a:gd name="connsiteY7" fmla="*/ 96978 h 516877"/>
                  <a:gd name="connsiteX8" fmla="*/ 744270 w 1343618"/>
                  <a:gd name="connsiteY8" fmla="*/ 119928 h 516877"/>
                  <a:gd name="connsiteX9" fmla="*/ 699270 w 1343618"/>
                  <a:gd name="connsiteY9" fmla="*/ 151428 h 516877"/>
                  <a:gd name="connsiteX10" fmla="*/ 662370 w 1343618"/>
                  <a:gd name="connsiteY10" fmla="*/ 184728 h 516877"/>
                  <a:gd name="connsiteX11" fmla="*/ 628620 w 1343618"/>
                  <a:gd name="connsiteY11" fmla="*/ 233778 h 516877"/>
                  <a:gd name="connsiteX12" fmla="*/ 626370 w 1343618"/>
                  <a:gd name="connsiteY12" fmla="*/ 234678 h 516877"/>
                  <a:gd name="connsiteX13" fmla="*/ 624570 w 1343618"/>
                  <a:gd name="connsiteY13" fmla="*/ 234228 h 516877"/>
                  <a:gd name="connsiteX14" fmla="*/ 637170 w 1343618"/>
                  <a:gd name="connsiteY14" fmla="*/ 201378 h 516877"/>
                  <a:gd name="connsiteX15" fmla="*/ 676320 w 1343618"/>
                  <a:gd name="connsiteY15" fmla="*/ 132078 h 516877"/>
                  <a:gd name="connsiteX16" fmla="*/ 676320 w 1343618"/>
                  <a:gd name="connsiteY16" fmla="*/ 125328 h 516877"/>
                  <a:gd name="connsiteX17" fmla="*/ 629970 w 1343618"/>
                  <a:gd name="connsiteY17" fmla="*/ 70428 h 516877"/>
                  <a:gd name="connsiteX18" fmla="*/ 548070 w 1343618"/>
                  <a:gd name="connsiteY18" fmla="*/ 33528 h 516877"/>
                  <a:gd name="connsiteX19" fmla="*/ 529170 w 1343618"/>
                  <a:gd name="connsiteY19" fmla="*/ 26778 h 516877"/>
                  <a:gd name="connsiteX20" fmla="*/ 476070 w 1343618"/>
                  <a:gd name="connsiteY20" fmla="*/ 15078 h 516877"/>
                  <a:gd name="connsiteX21" fmla="*/ 443670 w 1343618"/>
                  <a:gd name="connsiteY21" fmla="*/ 15528 h 516877"/>
                  <a:gd name="connsiteX22" fmla="*/ 388320 w 1343618"/>
                  <a:gd name="connsiteY22" fmla="*/ 35778 h 516877"/>
                  <a:gd name="connsiteX23" fmla="*/ 375270 w 1343618"/>
                  <a:gd name="connsiteY23" fmla="*/ 45228 h 516877"/>
                  <a:gd name="connsiteX24" fmla="*/ 378420 w 1343618"/>
                  <a:gd name="connsiteY24" fmla="*/ 68178 h 516877"/>
                  <a:gd name="connsiteX25" fmla="*/ 353670 w 1343618"/>
                  <a:gd name="connsiteY25" fmla="*/ 59628 h 516877"/>
                  <a:gd name="connsiteX26" fmla="*/ 306420 w 1343618"/>
                  <a:gd name="connsiteY26" fmla="*/ 43428 h 516877"/>
                  <a:gd name="connsiteX27" fmla="*/ 255120 w 1343618"/>
                  <a:gd name="connsiteY27" fmla="*/ 46578 h 516877"/>
                  <a:gd name="connsiteX28" fmla="*/ 191220 w 1343618"/>
                  <a:gd name="connsiteY28" fmla="*/ 96078 h 516877"/>
                  <a:gd name="connsiteX29" fmla="*/ 97170 w 1343618"/>
                  <a:gd name="connsiteY29" fmla="*/ 204528 h 516877"/>
                  <a:gd name="connsiteX30" fmla="*/ 11220 w 1343618"/>
                  <a:gd name="connsiteY30" fmla="*/ 337728 h 516877"/>
                  <a:gd name="connsiteX31" fmla="*/ 19320 w 1343618"/>
                  <a:gd name="connsiteY31" fmla="*/ 503778 h 516877"/>
                  <a:gd name="connsiteX32" fmla="*/ 92220 w 1343618"/>
                  <a:gd name="connsiteY32" fmla="*/ 512328 h 516877"/>
                  <a:gd name="connsiteX33" fmla="*/ 192570 w 1343618"/>
                  <a:gd name="connsiteY33" fmla="*/ 506928 h 516877"/>
                  <a:gd name="connsiteX34" fmla="*/ 437820 w 1343618"/>
                  <a:gd name="connsiteY34" fmla="*/ 487128 h 516877"/>
                  <a:gd name="connsiteX35" fmla="*/ 517020 w 1343618"/>
                  <a:gd name="connsiteY35" fmla="*/ 397128 h 516877"/>
                  <a:gd name="connsiteX36" fmla="*/ 534570 w 1343618"/>
                  <a:gd name="connsiteY36" fmla="*/ 379128 h 516877"/>
                  <a:gd name="connsiteX37" fmla="*/ 539070 w 1343618"/>
                  <a:gd name="connsiteY37" fmla="*/ 374178 h 516877"/>
                  <a:gd name="connsiteX38" fmla="*/ 571020 w 1343618"/>
                  <a:gd name="connsiteY38" fmla="*/ 389928 h 516877"/>
                  <a:gd name="connsiteX39" fmla="*/ 599370 w 1343618"/>
                  <a:gd name="connsiteY39" fmla="*/ 405678 h 516877"/>
                  <a:gd name="connsiteX40" fmla="*/ 661920 w 1343618"/>
                  <a:gd name="connsiteY40" fmla="*/ 403878 h 516877"/>
                  <a:gd name="connsiteX41" fmla="*/ 794220 w 1343618"/>
                  <a:gd name="connsiteY41" fmla="*/ 358878 h 516877"/>
                  <a:gd name="connsiteX42" fmla="*/ 818970 w 1343618"/>
                  <a:gd name="connsiteY42" fmla="*/ 360678 h 516877"/>
                  <a:gd name="connsiteX43" fmla="*/ 845070 w 1343618"/>
                  <a:gd name="connsiteY43" fmla="*/ 338628 h 516877"/>
                  <a:gd name="connsiteX44" fmla="*/ 903570 w 1343618"/>
                  <a:gd name="connsiteY44" fmla="*/ 301728 h 516877"/>
                  <a:gd name="connsiteX45" fmla="*/ 913470 w 1343618"/>
                  <a:gd name="connsiteY45" fmla="*/ 297228 h 516877"/>
                  <a:gd name="connsiteX46" fmla="*/ 1196070 w 1343618"/>
                  <a:gd name="connsiteY46" fmla="*/ 229728 h 516877"/>
                  <a:gd name="connsiteX47" fmla="*/ 1340070 w 1343618"/>
                  <a:gd name="connsiteY47" fmla="*/ 198228 h 516877"/>
                  <a:gd name="connsiteX48" fmla="*/ 1338270 w 1343618"/>
                  <a:gd name="connsiteY48" fmla="*/ 174828 h 51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43618" h="516877">
                    <a:moveTo>
                      <a:pt x="1338270" y="174828"/>
                    </a:moveTo>
                    <a:cubicBezTo>
                      <a:pt x="1319370" y="132078"/>
                      <a:pt x="1294170" y="93378"/>
                      <a:pt x="1263120" y="58728"/>
                    </a:cubicBezTo>
                    <a:cubicBezTo>
                      <a:pt x="1243770" y="37128"/>
                      <a:pt x="1221720" y="17778"/>
                      <a:pt x="1194270" y="6078"/>
                    </a:cubicBezTo>
                    <a:cubicBezTo>
                      <a:pt x="1151070" y="-12822"/>
                      <a:pt x="1087620" y="17328"/>
                      <a:pt x="1045320" y="29028"/>
                    </a:cubicBezTo>
                    <a:cubicBezTo>
                      <a:pt x="988620" y="44328"/>
                      <a:pt x="929670" y="55578"/>
                      <a:pt x="874320" y="73128"/>
                    </a:cubicBezTo>
                    <a:cubicBezTo>
                      <a:pt x="860370" y="79428"/>
                      <a:pt x="845070" y="80778"/>
                      <a:pt x="830670" y="85728"/>
                    </a:cubicBezTo>
                    <a:cubicBezTo>
                      <a:pt x="825720" y="87978"/>
                      <a:pt x="820770" y="89328"/>
                      <a:pt x="815820" y="90678"/>
                    </a:cubicBezTo>
                    <a:cubicBezTo>
                      <a:pt x="808620" y="92478"/>
                      <a:pt x="801420" y="94728"/>
                      <a:pt x="794220" y="96978"/>
                    </a:cubicBezTo>
                    <a:cubicBezTo>
                      <a:pt x="776670" y="102378"/>
                      <a:pt x="756870" y="105078"/>
                      <a:pt x="744270" y="119928"/>
                    </a:cubicBezTo>
                    <a:cubicBezTo>
                      <a:pt x="731670" y="134778"/>
                      <a:pt x="716370" y="143778"/>
                      <a:pt x="699270" y="151428"/>
                    </a:cubicBezTo>
                    <a:cubicBezTo>
                      <a:pt x="683070" y="158178"/>
                      <a:pt x="667770" y="167178"/>
                      <a:pt x="662370" y="184728"/>
                    </a:cubicBezTo>
                    <a:cubicBezTo>
                      <a:pt x="656520" y="204978"/>
                      <a:pt x="644370" y="220278"/>
                      <a:pt x="628620" y="233778"/>
                    </a:cubicBezTo>
                    <a:cubicBezTo>
                      <a:pt x="627720" y="234228"/>
                      <a:pt x="627270" y="234678"/>
                      <a:pt x="626370" y="234678"/>
                    </a:cubicBezTo>
                    <a:cubicBezTo>
                      <a:pt x="625920" y="234678"/>
                      <a:pt x="624570" y="234228"/>
                      <a:pt x="624570" y="234228"/>
                    </a:cubicBezTo>
                    <a:cubicBezTo>
                      <a:pt x="626370" y="222528"/>
                      <a:pt x="630420" y="211728"/>
                      <a:pt x="637170" y="201378"/>
                    </a:cubicBezTo>
                    <a:cubicBezTo>
                      <a:pt x="650220" y="178428"/>
                      <a:pt x="670020" y="159078"/>
                      <a:pt x="676320" y="132078"/>
                    </a:cubicBezTo>
                    <a:cubicBezTo>
                      <a:pt x="676770" y="129828"/>
                      <a:pt x="676320" y="127578"/>
                      <a:pt x="676320" y="125328"/>
                    </a:cubicBezTo>
                    <a:cubicBezTo>
                      <a:pt x="672270" y="97878"/>
                      <a:pt x="650670" y="83928"/>
                      <a:pt x="629970" y="70428"/>
                    </a:cubicBezTo>
                    <a:cubicBezTo>
                      <a:pt x="604770" y="54228"/>
                      <a:pt x="575520" y="45228"/>
                      <a:pt x="548070" y="33528"/>
                    </a:cubicBezTo>
                    <a:cubicBezTo>
                      <a:pt x="541770" y="31278"/>
                      <a:pt x="535470" y="29028"/>
                      <a:pt x="529170" y="26778"/>
                    </a:cubicBezTo>
                    <a:cubicBezTo>
                      <a:pt x="511620" y="21378"/>
                      <a:pt x="494970" y="13728"/>
                      <a:pt x="476070" y="15078"/>
                    </a:cubicBezTo>
                    <a:cubicBezTo>
                      <a:pt x="465270" y="18228"/>
                      <a:pt x="454470" y="18228"/>
                      <a:pt x="443670" y="15528"/>
                    </a:cubicBezTo>
                    <a:cubicBezTo>
                      <a:pt x="422520" y="15078"/>
                      <a:pt x="406320" y="28128"/>
                      <a:pt x="388320" y="35778"/>
                    </a:cubicBezTo>
                    <a:cubicBezTo>
                      <a:pt x="383370" y="38478"/>
                      <a:pt x="378870" y="40728"/>
                      <a:pt x="375270" y="45228"/>
                    </a:cubicBezTo>
                    <a:cubicBezTo>
                      <a:pt x="369420" y="53778"/>
                      <a:pt x="381120" y="60078"/>
                      <a:pt x="378420" y="68178"/>
                    </a:cubicBezTo>
                    <a:cubicBezTo>
                      <a:pt x="369420" y="68178"/>
                      <a:pt x="361770" y="63228"/>
                      <a:pt x="353670" y="59628"/>
                    </a:cubicBezTo>
                    <a:cubicBezTo>
                      <a:pt x="338370" y="52878"/>
                      <a:pt x="323970" y="43428"/>
                      <a:pt x="306420" y="43428"/>
                    </a:cubicBezTo>
                    <a:cubicBezTo>
                      <a:pt x="289770" y="47928"/>
                      <a:pt x="272220" y="45228"/>
                      <a:pt x="255120" y="46578"/>
                    </a:cubicBezTo>
                    <a:cubicBezTo>
                      <a:pt x="224970" y="51528"/>
                      <a:pt x="209220" y="75378"/>
                      <a:pt x="191220" y="96078"/>
                    </a:cubicBezTo>
                    <a:cubicBezTo>
                      <a:pt x="159270" y="132528"/>
                      <a:pt x="131820" y="170778"/>
                      <a:pt x="97170" y="204528"/>
                    </a:cubicBezTo>
                    <a:cubicBezTo>
                      <a:pt x="59820" y="240978"/>
                      <a:pt x="28770" y="288228"/>
                      <a:pt x="11220" y="337728"/>
                    </a:cubicBezTo>
                    <a:cubicBezTo>
                      <a:pt x="-5880" y="393978"/>
                      <a:pt x="-3630" y="449328"/>
                      <a:pt x="19320" y="503778"/>
                    </a:cubicBezTo>
                    <a:cubicBezTo>
                      <a:pt x="29220" y="525828"/>
                      <a:pt x="69720" y="513678"/>
                      <a:pt x="92220" y="512328"/>
                    </a:cubicBezTo>
                    <a:cubicBezTo>
                      <a:pt x="125520" y="510528"/>
                      <a:pt x="158820" y="508728"/>
                      <a:pt x="192570" y="506928"/>
                    </a:cubicBezTo>
                    <a:cubicBezTo>
                      <a:pt x="272670" y="506928"/>
                      <a:pt x="359520" y="503778"/>
                      <a:pt x="437820" y="487128"/>
                    </a:cubicBezTo>
                    <a:cubicBezTo>
                      <a:pt x="518820" y="469578"/>
                      <a:pt x="513870" y="460128"/>
                      <a:pt x="517020" y="397128"/>
                    </a:cubicBezTo>
                    <a:cubicBezTo>
                      <a:pt x="522870" y="391278"/>
                      <a:pt x="528720" y="384978"/>
                      <a:pt x="534570" y="379128"/>
                    </a:cubicBezTo>
                    <a:cubicBezTo>
                      <a:pt x="536370" y="377778"/>
                      <a:pt x="537720" y="375978"/>
                      <a:pt x="539070" y="374178"/>
                    </a:cubicBezTo>
                    <a:cubicBezTo>
                      <a:pt x="552570" y="372828"/>
                      <a:pt x="562920" y="377778"/>
                      <a:pt x="571020" y="389928"/>
                    </a:cubicBezTo>
                    <a:cubicBezTo>
                      <a:pt x="577320" y="399378"/>
                      <a:pt x="587220" y="405678"/>
                      <a:pt x="599370" y="405678"/>
                    </a:cubicBezTo>
                    <a:cubicBezTo>
                      <a:pt x="620070" y="406128"/>
                      <a:pt x="641220" y="404328"/>
                      <a:pt x="661920" y="403878"/>
                    </a:cubicBezTo>
                    <a:cubicBezTo>
                      <a:pt x="710520" y="402528"/>
                      <a:pt x="748770" y="368328"/>
                      <a:pt x="794220" y="358878"/>
                    </a:cubicBezTo>
                    <a:cubicBezTo>
                      <a:pt x="800970" y="361128"/>
                      <a:pt x="809070" y="361578"/>
                      <a:pt x="818970" y="360678"/>
                    </a:cubicBezTo>
                    <a:cubicBezTo>
                      <a:pt x="829320" y="355728"/>
                      <a:pt x="838770" y="348528"/>
                      <a:pt x="845070" y="338628"/>
                    </a:cubicBezTo>
                    <a:cubicBezTo>
                      <a:pt x="864420" y="326478"/>
                      <a:pt x="880170" y="307578"/>
                      <a:pt x="903570" y="301728"/>
                    </a:cubicBezTo>
                    <a:cubicBezTo>
                      <a:pt x="906720" y="300378"/>
                      <a:pt x="909870" y="298128"/>
                      <a:pt x="913470" y="297228"/>
                    </a:cubicBezTo>
                    <a:cubicBezTo>
                      <a:pt x="1006620" y="270678"/>
                      <a:pt x="1101570" y="251778"/>
                      <a:pt x="1196070" y="229728"/>
                    </a:cubicBezTo>
                    <a:cubicBezTo>
                      <a:pt x="1243770" y="218478"/>
                      <a:pt x="1291470" y="206328"/>
                      <a:pt x="1340070" y="198228"/>
                    </a:cubicBezTo>
                    <a:cubicBezTo>
                      <a:pt x="1347270" y="191028"/>
                      <a:pt x="1341870" y="182478"/>
                      <a:pt x="1338270" y="174828"/>
                    </a:cubicBezTo>
                    <a:close/>
                  </a:path>
                </a:pathLst>
              </a:custGeom>
              <a:solidFill>
                <a:srgbClr val="F9D6BA"/>
              </a:solidFill>
              <a:ln w="4491" cap="flat">
                <a:noFill/>
                <a:prstDash val="solid"/>
                <a:miter/>
              </a:ln>
            </p:spPr>
            <p:txBody>
              <a:bodyPr rtlCol="0" anchor="ctr"/>
              <a:lstStyle/>
              <a:p>
                <a:endParaRPr lang="en-US"/>
              </a:p>
            </p:txBody>
          </p:sp>
          <p:grpSp>
            <p:nvGrpSpPr>
              <p:cNvPr id="72" name="Graphic 2">
                <a:extLst>
                  <a:ext uri="{FF2B5EF4-FFF2-40B4-BE49-F238E27FC236}">
                    <a16:creationId xmlns:a16="http://schemas.microsoft.com/office/drawing/2014/main" id="{FC93B116-40F0-47F1-9DE4-84BE2A182EFF}"/>
                  </a:ext>
                </a:extLst>
              </p:cNvPr>
              <p:cNvGrpSpPr/>
              <p:nvPr/>
            </p:nvGrpSpPr>
            <p:grpSpPr>
              <a:xfrm>
                <a:off x="622274" y="5802176"/>
                <a:ext cx="1700616" cy="654400"/>
                <a:chOff x="405553" y="3082808"/>
                <a:chExt cx="1344393" cy="517325"/>
              </a:xfrm>
              <a:solidFill>
                <a:srgbClr val="E2C2A7"/>
              </a:solidFill>
            </p:grpSpPr>
            <p:sp>
              <p:nvSpPr>
                <p:cNvPr id="74" name="Freeform: Shape 147">
                  <a:extLst>
                    <a:ext uri="{FF2B5EF4-FFF2-40B4-BE49-F238E27FC236}">
                      <a16:creationId xmlns:a16="http://schemas.microsoft.com/office/drawing/2014/main" id="{6C848313-2706-4326-88D5-22EB39D1998C}"/>
                    </a:ext>
                  </a:extLst>
                </p:cNvPr>
                <p:cNvSpPr/>
                <p:nvPr/>
              </p:nvSpPr>
              <p:spPr>
                <a:xfrm>
                  <a:off x="405553" y="3359561"/>
                  <a:ext cx="517459" cy="240572"/>
                </a:xfrm>
                <a:custGeom>
                  <a:avLst/>
                  <a:gdLst>
                    <a:gd name="connsiteX0" fmla="*/ 472909 w 517459"/>
                    <a:gd name="connsiteY0" fmla="*/ 76500 h 240572"/>
                    <a:gd name="connsiteX1" fmla="*/ 308209 w 517459"/>
                    <a:gd name="connsiteY1" fmla="*/ 27000 h 240572"/>
                    <a:gd name="connsiteX2" fmla="*/ 260059 w 517459"/>
                    <a:gd name="connsiteY2" fmla="*/ 18450 h 240572"/>
                    <a:gd name="connsiteX3" fmla="*/ 275359 w 517459"/>
                    <a:gd name="connsiteY3" fmla="*/ 27450 h 240572"/>
                    <a:gd name="connsiteX4" fmla="*/ 408559 w 517459"/>
                    <a:gd name="connsiteY4" fmla="*/ 67050 h 240572"/>
                    <a:gd name="connsiteX5" fmla="*/ 482809 w 517459"/>
                    <a:gd name="connsiteY5" fmla="*/ 103050 h 240572"/>
                    <a:gd name="connsiteX6" fmla="*/ 501709 w 517459"/>
                    <a:gd name="connsiteY6" fmla="*/ 153000 h 240572"/>
                    <a:gd name="connsiteX7" fmla="*/ 460309 w 517459"/>
                    <a:gd name="connsiteY7" fmla="*/ 170550 h 240572"/>
                    <a:gd name="connsiteX8" fmla="*/ 409459 w 517459"/>
                    <a:gd name="connsiteY8" fmla="*/ 163800 h 240572"/>
                    <a:gd name="connsiteX9" fmla="*/ 278959 w 517459"/>
                    <a:gd name="connsiteY9" fmla="*/ 135900 h 240572"/>
                    <a:gd name="connsiteX10" fmla="*/ 343309 w 517459"/>
                    <a:gd name="connsiteY10" fmla="*/ 165150 h 240572"/>
                    <a:gd name="connsiteX11" fmla="*/ 371659 w 517459"/>
                    <a:gd name="connsiteY11" fmla="*/ 192600 h 240572"/>
                    <a:gd name="connsiteX12" fmla="*/ 336559 w 517459"/>
                    <a:gd name="connsiteY12" fmla="*/ 211050 h 240572"/>
                    <a:gd name="connsiteX13" fmla="*/ 181759 w 517459"/>
                    <a:gd name="connsiteY13" fmla="*/ 201150 h 240572"/>
                    <a:gd name="connsiteX14" fmla="*/ 80059 w 517459"/>
                    <a:gd name="connsiteY14" fmla="*/ 192600 h 240572"/>
                    <a:gd name="connsiteX15" fmla="*/ 62059 w 517459"/>
                    <a:gd name="connsiteY15" fmla="*/ 186300 h 240572"/>
                    <a:gd name="connsiteX16" fmla="*/ 35509 w 517459"/>
                    <a:gd name="connsiteY16" fmla="*/ 133200 h 240572"/>
                    <a:gd name="connsiteX17" fmla="*/ 34159 w 517459"/>
                    <a:gd name="connsiteY17" fmla="*/ 49050 h 240572"/>
                    <a:gd name="connsiteX18" fmla="*/ 41809 w 517459"/>
                    <a:gd name="connsiteY18" fmla="*/ 0 h 240572"/>
                    <a:gd name="connsiteX19" fmla="*/ 11659 w 517459"/>
                    <a:gd name="connsiteY19" fmla="*/ 62550 h 240572"/>
                    <a:gd name="connsiteX20" fmla="*/ 19759 w 517459"/>
                    <a:gd name="connsiteY20" fmla="*/ 228600 h 240572"/>
                    <a:gd name="connsiteX21" fmla="*/ 205609 w 517459"/>
                    <a:gd name="connsiteY21" fmla="*/ 231300 h 240572"/>
                    <a:gd name="connsiteX22" fmla="*/ 438259 w 517459"/>
                    <a:gd name="connsiteY22" fmla="*/ 211950 h 240572"/>
                    <a:gd name="connsiteX23" fmla="*/ 517459 w 517459"/>
                    <a:gd name="connsiteY23" fmla="*/ 121950 h 240572"/>
                    <a:gd name="connsiteX24" fmla="*/ 472909 w 517459"/>
                    <a:gd name="connsiteY24" fmla="*/ 76500 h 24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7459" h="240572">
                      <a:moveTo>
                        <a:pt x="472909" y="76500"/>
                      </a:moveTo>
                      <a:cubicBezTo>
                        <a:pt x="421159" y="49950"/>
                        <a:pt x="364009" y="40050"/>
                        <a:pt x="308209" y="27000"/>
                      </a:cubicBezTo>
                      <a:cubicBezTo>
                        <a:pt x="292909" y="23400"/>
                        <a:pt x="277609" y="15300"/>
                        <a:pt x="260059" y="18450"/>
                      </a:cubicBezTo>
                      <a:cubicBezTo>
                        <a:pt x="263659" y="25650"/>
                        <a:pt x="269959" y="25650"/>
                        <a:pt x="275359" y="27450"/>
                      </a:cubicBezTo>
                      <a:cubicBezTo>
                        <a:pt x="319909" y="40500"/>
                        <a:pt x="364009" y="54000"/>
                        <a:pt x="408559" y="67050"/>
                      </a:cubicBezTo>
                      <a:cubicBezTo>
                        <a:pt x="435109" y="75150"/>
                        <a:pt x="460759" y="85950"/>
                        <a:pt x="482809" y="103050"/>
                      </a:cubicBezTo>
                      <a:cubicBezTo>
                        <a:pt x="499009" y="115650"/>
                        <a:pt x="505759" y="135000"/>
                        <a:pt x="501709" y="153000"/>
                      </a:cubicBezTo>
                      <a:cubicBezTo>
                        <a:pt x="497209" y="171900"/>
                        <a:pt x="476959" y="171900"/>
                        <a:pt x="460309" y="170550"/>
                      </a:cubicBezTo>
                      <a:cubicBezTo>
                        <a:pt x="443209" y="169200"/>
                        <a:pt x="426109" y="166950"/>
                        <a:pt x="409459" y="163800"/>
                      </a:cubicBezTo>
                      <a:cubicBezTo>
                        <a:pt x="365809" y="154800"/>
                        <a:pt x="322609" y="145350"/>
                        <a:pt x="278959" y="135900"/>
                      </a:cubicBezTo>
                      <a:cubicBezTo>
                        <a:pt x="299659" y="147150"/>
                        <a:pt x="321709" y="155700"/>
                        <a:pt x="343309" y="165150"/>
                      </a:cubicBezTo>
                      <a:cubicBezTo>
                        <a:pt x="355909" y="171000"/>
                        <a:pt x="374359" y="176400"/>
                        <a:pt x="371659" y="192600"/>
                      </a:cubicBezTo>
                      <a:cubicBezTo>
                        <a:pt x="369409" y="208350"/>
                        <a:pt x="350059" y="208800"/>
                        <a:pt x="336559" y="211050"/>
                      </a:cubicBezTo>
                      <a:cubicBezTo>
                        <a:pt x="284359" y="221400"/>
                        <a:pt x="232609" y="216000"/>
                        <a:pt x="181759" y="201150"/>
                      </a:cubicBezTo>
                      <a:cubicBezTo>
                        <a:pt x="148459" y="191250"/>
                        <a:pt x="116059" y="173700"/>
                        <a:pt x="80059" y="192600"/>
                      </a:cubicBezTo>
                      <a:cubicBezTo>
                        <a:pt x="73759" y="196200"/>
                        <a:pt x="67459" y="191250"/>
                        <a:pt x="62059" y="186300"/>
                      </a:cubicBezTo>
                      <a:cubicBezTo>
                        <a:pt x="46309" y="171900"/>
                        <a:pt x="40009" y="153000"/>
                        <a:pt x="35509" y="133200"/>
                      </a:cubicBezTo>
                      <a:cubicBezTo>
                        <a:pt x="28309" y="101700"/>
                        <a:pt x="27409" y="79650"/>
                        <a:pt x="34159" y="49050"/>
                      </a:cubicBezTo>
                      <a:cubicBezTo>
                        <a:pt x="36409" y="38700"/>
                        <a:pt x="40459" y="16200"/>
                        <a:pt x="41809" y="0"/>
                      </a:cubicBezTo>
                      <a:cubicBezTo>
                        <a:pt x="34159" y="8550"/>
                        <a:pt x="14359" y="56250"/>
                        <a:pt x="11659" y="62550"/>
                      </a:cubicBezTo>
                      <a:cubicBezTo>
                        <a:pt x="-5441" y="118800"/>
                        <a:pt x="-4541" y="154350"/>
                        <a:pt x="19759" y="228600"/>
                      </a:cubicBezTo>
                      <a:cubicBezTo>
                        <a:pt x="27859" y="253350"/>
                        <a:pt x="152509" y="232200"/>
                        <a:pt x="205609" y="231300"/>
                      </a:cubicBezTo>
                      <a:cubicBezTo>
                        <a:pt x="283459" y="225450"/>
                        <a:pt x="361309" y="228600"/>
                        <a:pt x="438259" y="211950"/>
                      </a:cubicBezTo>
                      <a:cubicBezTo>
                        <a:pt x="519259" y="194400"/>
                        <a:pt x="514309" y="184950"/>
                        <a:pt x="517459" y="121950"/>
                      </a:cubicBezTo>
                      <a:cubicBezTo>
                        <a:pt x="508909" y="100350"/>
                        <a:pt x="492259" y="86400"/>
                        <a:pt x="472909" y="76500"/>
                      </a:cubicBezTo>
                      <a:close/>
                    </a:path>
                  </a:pathLst>
                </a:custGeom>
                <a:solidFill>
                  <a:srgbClr val="E2C2A7"/>
                </a:solidFill>
                <a:ln w="4491" cap="flat">
                  <a:noFill/>
                  <a:prstDash val="solid"/>
                  <a:miter/>
                </a:ln>
              </p:spPr>
              <p:txBody>
                <a:bodyPr rtlCol="0" anchor="ctr"/>
                <a:lstStyle/>
                <a:p>
                  <a:endParaRPr lang="en-US"/>
                </a:p>
              </p:txBody>
            </p:sp>
            <p:sp>
              <p:nvSpPr>
                <p:cNvPr id="75" name="Freeform: Shape 148">
                  <a:extLst>
                    <a:ext uri="{FF2B5EF4-FFF2-40B4-BE49-F238E27FC236}">
                      <a16:creationId xmlns:a16="http://schemas.microsoft.com/office/drawing/2014/main" id="{389695C0-7557-45DF-B164-19E60E8F9848}"/>
                    </a:ext>
                  </a:extLst>
                </p:cNvPr>
                <p:cNvSpPr/>
                <p:nvPr/>
              </p:nvSpPr>
              <p:spPr>
                <a:xfrm>
                  <a:off x="691713" y="3244811"/>
                  <a:ext cx="533250" cy="244421"/>
                </a:xfrm>
                <a:custGeom>
                  <a:avLst/>
                  <a:gdLst>
                    <a:gd name="connsiteX0" fmla="*/ 497700 w 533250"/>
                    <a:gd name="connsiteY0" fmla="*/ 157500 h 244421"/>
                    <a:gd name="connsiteX1" fmla="*/ 515700 w 533250"/>
                    <a:gd name="connsiteY1" fmla="*/ 51750 h 244421"/>
                    <a:gd name="connsiteX2" fmla="*/ 522450 w 533250"/>
                    <a:gd name="connsiteY2" fmla="*/ 0 h 244421"/>
                    <a:gd name="connsiteX3" fmla="*/ 501300 w 533250"/>
                    <a:gd name="connsiteY3" fmla="*/ 97200 h 244421"/>
                    <a:gd name="connsiteX4" fmla="*/ 451800 w 533250"/>
                    <a:gd name="connsiteY4" fmla="*/ 192150 h 244421"/>
                    <a:gd name="connsiteX5" fmla="*/ 414900 w 533250"/>
                    <a:gd name="connsiteY5" fmla="*/ 198900 h 244421"/>
                    <a:gd name="connsiteX6" fmla="*/ 409500 w 533250"/>
                    <a:gd name="connsiteY6" fmla="*/ 164250 h 244421"/>
                    <a:gd name="connsiteX7" fmla="*/ 428400 w 533250"/>
                    <a:gd name="connsiteY7" fmla="*/ 102150 h 244421"/>
                    <a:gd name="connsiteX8" fmla="*/ 446400 w 533250"/>
                    <a:gd name="connsiteY8" fmla="*/ 37800 h 244421"/>
                    <a:gd name="connsiteX9" fmla="*/ 427050 w 533250"/>
                    <a:gd name="connsiteY9" fmla="*/ 75600 h 244421"/>
                    <a:gd name="connsiteX10" fmla="*/ 377100 w 533250"/>
                    <a:gd name="connsiteY10" fmla="*/ 192600 h 244421"/>
                    <a:gd name="connsiteX11" fmla="*/ 339300 w 533250"/>
                    <a:gd name="connsiteY11" fmla="*/ 207900 h 244421"/>
                    <a:gd name="connsiteX12" fmla="*/ 321300 w 533250"/>
                    <a:gd name="connsiteY12" fmla="*/ 176850 h 244421"/>
                    <a:gd name="connsiteX13" fmla="*/ 321300 w 533250"/>
                    <a:gd name="connsiteY13" fmla="*/ 147600 h 244421"/>
                    <a:gd name="connsiteX14" fmla="*/ 304650 w 533250"/>
                    <a:gd name="connsiteY14" fmla="*/ 137250 h 244421"/>
                    <a:gd name="connsiteX15" fmla="*/ 270900 w 533250"/>
                    <a:gd name="connsiteY15" fmla="*/ 126900 h 244421"/>
                    <a:gd name="connsiteX16" fmla="*/ 246600 w 533250"/>
                    <a:gd name="connsiteY16" fmla="*/ 59400 h 244421"/>
                    <a:gd name="connsiteX17" fmla="*/ 173700 w 533250"/>
                    <a:gd name="connsiteY17" fmla="*/ 70200 h 244421"/>
                    <a:gd name="connsiteX18" fmla="*/ 28800 w 533250"/>
                    <a:gd name="connsiteY18" fmla="*/ 10350 h 244421"/>
                    <a:gd name="connsiteX19" fmla="*/ 0 w 533250"/>
                    <a:gd name="connsiteY19" fmla="*/ 11700 h 244421"/>
                    <a:gd name="connsiteX20" fmla="*/ 57600 w 533250"/>
                    <a:gd name="connsiteY20" fmla="*/ 40500 h 244421"/>
                    <a:gd name="connsiteX21" fmla="*/ 218250 w 533250"/>
                    <a:gd name="connsiteY21" fmla="*/ 91800 h 244421"/>
                    <a:gd name="connsiteX22" fmla="*/ 241200 w 533250"/>
                    <a:gd name="connsiteY22" fmla="*/ 107100 h 244421"/>
                    <a:gd name="connsiteX23" fmla="*/ 248850 w 533250"/>
                    <a:gd name="connsiteY23" fmla="*/ 213300 h 244421"/>
                    <a:gd name="connsiteX24" fmla="*/ 285300 w 533250"/>
                    <a:gd name="connsiteY24" fmla="*/ 228600 h 244421"/>
                    <a:gd name="connsiteX25" fmla="*/ 313650 w 533250"/>
                    <a:gd name="connsiteY25" fmla="*/ 244350 h 244421"/>
                    <a:gd name="connsiteX26" fmla="*/ 376200 w 533250"/>
                    <a:gd name="connsiteY26" fmla="*/ 242550 h 244421"/>
                    <a:gd name="connsiteX27" fmla="*/ 533250 w 533250"/>
                    <a:gd name="connsiteY27" fmla="*/ 194850 h 244421"/>
                    <a:gd name="connsiteX28" fmla="*/ 497700 w 533250"/>
                    <a:gd name="connsiteY28" fmla="*/ 157500 h 24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250" h="244421">
                      <a:moveTo>
                        <a:pt x="497700" y="157500"/>
                      </a:moveTo>
                      <a:cubicBezTo>
                        <a:pt x="508050" y="122850"/>
                        <a:pt x="509400" y="86850"/>
                        <a:pt x="515700" y="51750"/>
                      </a:cubicBezTo>
                      <a:cubicBezTo>
                        <a:pt x="518400" y="36900"/>
                        <a:pt x="524250" y="22050"/>
                        <a:pt x="522450" y="0"/>
                      </a:cubicBezTo>
                      <a:cubicBezTo>
                        <a:pt x="510750" y="36000"/>
                        <a:pt x="505800" y="66600"/>
                        <a:pt x="501300" y="97200"/>
                      </a:cubicBezTo>
                      <a:cubicBezTo>
                        <a:pt x="495900" y="134550"/>
                        <a:pt x="483300" y="168750"/>
                        <a:pt x="451800" y="192150"/>
                      </a:cubicBezTo>
                      <a:cubicBezTo>
                        <a:pt x="441450" y="199800"/>
                        <a:pt x="428400" y="208350"/>
                        <a:pt x="414900" y="198900"/>
                      </a:cubicBezTo>
                      <a:cubicBezTo>
                        <a:pt x="401400" y="189900"/>
                        <a:pt x="405900" y="176400"/>
                        <a:pt x="409500" y="164250"/>
                      </a:cubicBezTo>
                      <a:cubicBezTo>
                        <a:pt x="415350" y="143550"/>
                        <a:pt x="422550" y="122850"/>
                        <a:pt x="428400" y="102150"/>
                      </a:cubicBezTo>
                      <a:cubicBezTo>
                        <a:pt x="434700" y="81000"/>
                        <a:pt x="440550" y="59400"/>
                        <a:pt x="446400" y="37800"/>
                      </a:cubicBezTo>
                      <a:cubicBezTo>
                        <a:pt x="433800" y="48150"/>
                        <a:pt x="429750" y="62100"/>
                        <a:pt x="427050" y="75600"/>
                      </a:cubicBezTo>
                      <a:cubicBezTo>
                        <a:pt x="418950" y="118350"/>
                        <a:pt x="398250" y="155250"/>
                        <a:pt x="377100" y="192600"/>
                      </a:cubicBezTo>
                      <a:cubicBezTo>
                        <a:pt x="367650" y="209250"/>
                        <a:pt x="354600" y="211050"/>
                        <a:pt x="339300" y="207900"/>
                      </a:cubicBezTo>
                      <a:cubicBezTo>
                        <a:pt x="322200" y="204750"/>
                        <a:pt x="319950" y="191700"/>
                        <a:pt x="321300" y="176850"/>
                      </a:cubicBezTo>
                      <a:cubicBezTo>
                        <a:pt x="322200" y="166950"/>
                        <a:pt x="321750" y="157500"/>
                        <a:pt x="321300" y="147600"/>
                      </a:cubicBezTo>
                      <a:cubicBezTo>
                        <a:pt x="320850" y="137250"/>
                        <a:pt x="318150" y="129150"/>
                        <a:pt x="304650" y="137250"/>
                      </a:cubicBezTo>
                      <a:cubicBezTo>
                        <a:pt x="289800" y="146250"/>
                        <a:pt x="280350" y="139950"/>
                        <a:pt x="270900" y="126900"/>
                      </a:cubicBezTo>
                      <a:cubicBezTo>
                        <a:pt x="256950" y="107100"/>
                        <a:pt x="250200" y="85050"/>
                        <a:pt x="246600" y="59400"/>
                      </a:cubicBezTo>
                      <a:cubicBezTo>
                        <a:pt x="222750" y="77850"/>
                        <a:pt x="198450" y="75150"/>
                        <a:pt x="173700" y="70200"/>
                      </a:cubicBezTo>
                      <a:cubicBezTo>
                        <a:pt x="121500" y="59400"/>
                        <a:pt x="77400" y="29250"/>
                        <a:pt x="28800" y="10350"/>
                      </a:cubicBezTo>
                      <a:cubicBezTo>
                        <a:pt x="20700" y="7200"/>
                        <a:pt x="12600" y="3150"/>
                        <a:pt x="0" y="11700"/>
                      </a:cubicBezTo>
                      <a:cubicBezTo>
                        <a:pt x="20700" y="22500"/>
                        <a:pt x="38700" y="32850"/>
                        <a:pt x="57600" y="40500"/>
                      </a:cubicBezTo>
                      <a:cubicBezTo>
                        <a:pt x="109800" y="62100"/>
                        <a:pt x="159300" y="91800"/>
                        <a:pt x="218250" y="91800"/>
                      </a:cubicBezTo>
                      <a:cubicBezTo>
                        <a:pt x="228150" y="91800"/>
                        <a:pt x="236250" y="97650"/>
                        <a:pt x="241200" y="107100"/>
                      </a:cubicBezTo>
                      <a:cubicBezTo>
                        <a:pt x="259650" y="141300"/>
                        <a:pt x="269100" y="175950"/>
                        <a:pt x="248850" y="213300"/>
                      </a:cubicBezTo>
                      <a:cubicBezTo>
                        <a:pt x="264150" y="210150"/>
                        <a:pt x="276300" y="215100"/>
                        <a:pt x="285300" y="228600"/>
                      </a:cubicBezTo>
                      <a:cubicBezTo>
                        <a:pt x="291600" y="238050"/>
                        <a:pt x="301500" y="244350"/>
                        <a:pt x="313650" y="244350"/>
                      </a:cubicBezTo>
                      <a:cubicBezTo>
                        <a:pt x="334350" y="244800"/>
                        <a:pt x="355500" y="243000"/>
                        <a:pt x="376200" y="242550"/>
                      </a:cubicBezTo>
                      <a:cubicBezTo>
                        <a:pt x="433350" y="240750"/>
                        <a:pt x="476100" y="194400"/>
                        <a:pt x="533250" y="194850"/>
                      </a:cubicBezTo>
                      <a:cubicBezTo>
                        <a:pt x="500400" y="190350"/>
                        <a:pt x="490500" y="181800"/>
                        <a:pt x="497700" y="157500"/>
                      </a:cubicBezTo>
                      <a:close/>
                    </a:path>
                  </a:pathLst>
                </a:custGeom>
                <a:solidFill>
                  <a:srgbClr val="E2C2A7"/>
                </a:solidFill>
                <a:ln w="4491" cap="flat">
                  <a:noFill/>
                  <a:prstDash val="solid"/>
                  <a:miter/>
                </a:ln>
              </p:spPr>
              <p:txBody>
                <a:bodyPr rtlCol="0" anchor="ctr"/>
                <a:lstStyle/>
                <a:p>
                  <a:endParaRPr lang="en-US"/>
                </a:p>
              </p:txBody>
            </p:sp>
            <p:sp>
              <p:nvSpPr>
                <p:cNvPr id="76" name="Freeform: Shape 149">
                  <a:extLst>
                    <a:ext uri="{FF2B5EF4-FFF2-40B4-BE49-F238E27FC236}">
                      <a16:creationId xmlns:a16="http://schemas.microsoft.com/office/drawing/2014/main" id="{3614A10C-1262-425F-B6BB-3C100A319C6C}"/>
                    </a:ext>
                  </a:extLst>
                </p:cNvPr>
                <p:cNvSpPr/>
                <p:nvPr/>
              </p:nvSpPr>
              <p:spPr>
                <a:xfrm>
                  <a:off x="809162" y="3164711"/>
                  <a:ext cx="178650" cy="136349"/>
                </a:xfrm>
                <a:custGeom>
                  <a:avLst/>
                  <a:gdLst>
                    <a:gd name="connsiteX0" fmla="*/ 178650 w 178650"/>
                    <a:gd name="connsiteY0" fmla="*/ 136350 h 136349"/>
                    <a:gd name="connsiteX1" fmla="*/ 168300 w 178650"/>
                    <a:gd name="connsiteY1" fmla="*/ 119250 h 136349"/>
                    <a:gd name="connsiteX2" fmla="*/ 173700 w 178650"/>
                    <a:gd name="connsiteY2" fmla="*/ 47250 h 136349"/>
                    <a:gd name="connsiteX3" fmla="*/ 177750 w 178650"/>
                    <a:gd name="connsiteY3" fmla="*/ 37800 h 136349"/>
                    <a:gd name="connsiteX4" fmla="*/ 166050 w 178650"/>
                    <a:gd name="connsiteY4" fmla="*/ 33300 h 136349"/>
                    <a:gd name="connsiteX5" fmla="*/ 93600 w 178650"/>
                    <a:gd name="connsiteY5" fmla="*/ 14850 h 136349"/>
                    <a:gd name="connsiteX6" fmla="*/ 0 w 178650"/>
                    <a:gd name="connsiteY6" fmla="*/ 0 h 136349"/>
                    <a:gd name="connsiteX7" fmla="*/ 102150 w 178650"/>
                    <a:gd name="connsiteY7" fmla="*/ 46800 h 136349"/>
                    <a:gd name="connsiteX8" fmla="*/ 178650 w 178650"/>
                    <a:gd name="connsiteY8" fmla="*/ 136350 h 13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50" h="136349">
                      <a:moveTo>
                        <a:pt x="178650" y="136350"/>
                      </a:moveTo>
                      <a:cubicBezTo>
                        <a:pt x="173250" y="127350"/>
                        <a:pt x="170550" y="123300"/>
                        <a:pt x="168300" y="119250"/>
                      </a:cubicBezTo>
                      <a:cubicBezTo>
                        <a:pt x="149400" y="85950"/>
                        <a:pt x="149850" y="78300"/>
                        <a:pt x="173700" y="47250"/>
                      </a:cubicBezTo>
                      <a:cubicBezTo>
                        <a:pt x="175950" y="44550"/>
                        <a:pt x="180000" y="41850"/>
                        <a:pt x="177750" y="37800"/>
                      </a:cubicBezTo>
                      <a:cubicBezTo>
                        <a:pt x="175500" y="33300"/>
                        <a:pt x="170550" y="32400"/>
                        <a:pt x="166050" y="33300"/>
                      </a:cubicBezTo>
                      <a:cubicBezTo>
                        <a:pt x="139050" y="37350"/>
                        <a:pt x="117000" y="24750"/>
                        <a:pt x="93600" y="14850"/>
                      </a:cubicBezTo>
                      <a:cubicBezTo>
                        <a:pt x="64350" y="2250"/>
                        <a:pt x="31950" y="2700"/>
                        <a:pt x="0" y="0"/>
                      </a:cubicBezTo>
                      <a:cubicBezTo>
                        <a:pt x="34200" y="15750"/>
                        <a:pt x="72450" y="22500"/>
                        <a:pt x="102150" y="46800"/>
                      </a:cubicBezTo>
                      <a:cubicBezTo>
                        <a:pt x="131850" y="70200"/>
                        <a:pt x="140850" y="111150"/>
                        <a:pt x="178650" y="136350"/>
                      </a:cubicBezTo>
                      <a:close/>
                    </a:path>
                  </a:pathLst>
                </a:custGeom>
                <a:solidFill>
                  <a:srgbClr val="E2C2A7"/>
                </a:solidFill>
                <a:ln w="4491" cap="flat">
                  <a:noFill/>
                  <a:prstDash val="solid"/>
                  <a:miter/>
                </a:ln>
              </p:spPr>
              <p:txBody>
                <a:bodyPr rtlCol="0" anchor="ctr"/>
                <a:lstStyle/>
                <a:p>
                  <a:endParaRPr lang="en-US"/>
                </a:p>
              </p:txBody>
            </p:sp>
            <p:sp>
              <p:nvSpPr>
                <p:cNvPr id="77" name="Freeform: Shape 150">
                  <a:extLst>
                    <a:ext uri="{FF2B5EF4-FFF2-40B4-BE49-F238E27FC236}">
                      <a16:creationId xmlns:a16="http://schemas.microsoft.com/office/drawing/2014/main" id="{0466BC9D-61E1-4650-ACA8-D461A5394A60}"/>
                    </a:ext>
                  </a:extLst>
                </p:cNvPr>
                <p:cNvSpPr/>
                <p:nvPr/>
              </p:nvSpPr>
              <p:spPr>
                <a:xfrm>
                  <a:off x="1250554" y="3082808"/>
                  <a:ext cx="499392" cy="340652"/>
                </a:xfrm>
                <a:custGeom>
                  <a:avLst/>
                  <a:gdLst>
                    <a:gd name="connsiteX0" fmla="*/ 494159 w 499392"/>
                    <a:gd name="connsiteY0" fmla="*/ 175053 h 340652"/>
                    <a:gd name="connsiteX1" fmla="*/ 419008 w 499392"/>
                    <a:gd name="connsiteY1" fmla="*/ 58953 h 340652"/>
                    <a:gd name="connsiteX2" fmla="*/ 350159 w 499392"/>
                    <a:gd name="connsiteY2" fmla="*/ 6303 h 340652"/>
                    <a:gd name="connsiteX3" fmla="*/ 293909 w 499392"/>
                    <a:gd name="connsiteY3" fmla="*/ 2253 h 340652"/>
                    <a:gd name="connsiteX4" fmla="*/ 337559 w 499392"/>
                    <a:gd name="connsiteY4" fmla="*/ 39603 h 340652"/>
                    <a:gd name="connsiteX5" fmla="*/ 392459 w 499392"/>
                    <a:gd name="connsiteY5" fmla="*/ 135903 h 340652"/>
                    <a:gd name="connsiteX6" fmla="*/ 372209 w 499392"/>
                    <a:gd name="connsiteY6" fmla="*/ 181353 h 340652"/>
                    <a:gd name="connsiteX7" fmla="*/ 333059 w 499392"/>
                    <a:gd name="connsiteY7" fmla="*/ 164253 h 340652"/>
                    <a:gd name="connsiteX8" fmla="*/ 319559 w 499392"/>
                    <a:gd name="connsiteY8" fmla="*/ 153903 h 340652"/>
                    <a:gd name="connsiteX9" fmla="*/ 309209 w 499392"/>
                    <a:gd name="connsiteY9" fmla="*/ 169203 h 340652"/>
                    <a:gd name="connsiteX10" fmla="*/ 256559 w 499392"/>
                    <a:gd name="connsiteY10" fmla="*/ 217803 h 340652"/>
                    <a:gd name="connsiteX11" fmla="*/ 96359 w 499392"/>
                    <a:gd name="connsiteY11" fmla="*/ 207453 h 340652"/>
                    <a:gd name="connsiteX12" fmla="*/ 72509 w 499392"/>
                    <a:gd name="connsiteY12" fmla="*/ 205653 h 340652"/>
                    <a:gd name="connsiteX13" fmla="*/ 509 w 499392"/>
                    <a:gd name="connsiteY13" fmla="*/ 340653 h 340652"/>
                    <a:gd name="connsiteX14" fmla="*/ 59009 w 499392"/>
                    <a:gd name="connsiteY14" fmla="*/ 301953 h 340652"/>
                    <a:gd name="connsiteX15" fmla="*/ 68909 w 499392"/>
                    <a:gd name="connsiteY15" fmla="*/ 299253 h 340652"/>
                    <a:gd name="connsiteX16" fmla="*/ 351508 w 499392"/>
                    <a:gd name="connsiteY16" fmla="*/ 231753 h 340652"/>
                    <a:gd name="connsiteX17" fmla="*/ 495508 w 499392"/>
                    <a:gd name="connsiteY17" fmla="*/ 200253 h 340652"/>
                    <a:gd name="connsiteX18" fmla="*/ 494159 w 499392"/>
                    <a:gd name="connsiteY18" fmla="*/ 175053 h 34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392" h="340652">
                      <a:moveTo>
                        <a:pt x="494159" y="175053"/>
                      </a:moveTo>
                      <a:cubicBezTo>
                        <a:pt x="475258" y="132303"/>
                        <a:pt x="450059" y="93603"/>
                        <a:pt x="419008" y="58953"/>
                      </a:cubicBezTo>
                      <a:cubicBezTo>
                        <a:pt x="399659" y="37353"/>
                        <a:pt x="377609" y="18003"/>
                        <a:pt x="350159" y="6303"/>
                      </a:cubicBezTo>
                      <a:cubicBezTo>
                        <a:pt x="338459" y="1353"/>
                        <a:pt x="324959" y="-2697"/>
                        <a:pt x="293909" y="2253"/>
                      </a:cubicBezTo>
                      <a:cubicBezTo>
                        <a:pt x="319109" y="16653"/>
                        <a:pt x="328559" y="30153"/>
                        <a:pt x="337559" y="39603"/>
                      </a:cubicBezTo>
                      <a:cubicBezTo>
                        <a:pt x="363209" y="67503"/>
                        <a:pt x="384359" y="98103"/>
                        <a:pt x="392459" y="135903"/>
                      </a:cubicBezTo>
                      <a:cubicBezTo>
                        <a:pt x="396959" y="156603"/>
                        <a:pt x="387959" y="175053"/>
                        <a:pt x="372209" y="181353"/>
                      </a:cubicBezTo>
                      <a:cubicBezTo>
                        <a:pt x="353758" y="188553"/>
                        <a:pt x="342059" y="179553"/>
                        <a:pt x="333059" y="164253"/>
                      </a:cubicBezTo>
                      <a:cubicBezTo>
                        <a:pt x="329909" y="159303"/>
                        <a:pt x="326758" y="153003"/>
                        <a:pt x="319559" y="153903"/>
                      </a:cubicBezTo>
                      <a:cubicBezTo>
                        <a:pt x="311008" y="154803"/>
                        <a:pt x="309659" y="162903"/>
                        <a:pt x="309209" y="169203"/>
                      </a:cubicBezTo>
                      <a:cubicBezTo>
                        <a:pt x="305609" y="200703"/>
                        <a:pt x="285809" y="214203"/>
                        <a:pt x="256559" y="217803"/>
                      </a:cubicBezTo>
                      <a:cubicBezTo>
                        <a:pt x="202559" y="224103"/>
                        <a:pt x="149009" y="222303"/>
                        <a:pt x="96359" y="207453"/>
                      </a:cubicBezTo>
                      <a:cubicBezTo>
                        <a:pt x="88259" y="205203"/>
                        <a:pt x="81059" y="201603"/>
                        <a:pt x="72509" y="205653"/>
                      </a:cubicBezTo>
                      <a:cubicBezTo>
                        <a:pt x="40559" y="220053"/>
                        <a:pt x="-5341" y="305103"/>
                        <a:pt x="509" y="340653"/>
                      </a:cubicBezTo>
                      <a:cubicBezTo>
                        <a:pt x="19859" y="328503"/>
                        <a:pt x="30208" y="311403"/>
                        <a:pt x="59009" y="301953"/>
                      </a:cubicBezTo>
                      <a:cubicBezTo>
                        <a:pt x="62159" y="300603"/>
                        <a:pt x="65309" y="300153"/>
                        <a:pt x="68909" y="299253"/>
                      </a:cubicBezTo>
                      <a:cubicBezTo>
                        <a:pt x="162059" y="272703"/>
                        <a:pt x="257008" y="253803"/>
                        <a:pt x="351508" y="231753"/>
                      </a:cubicBezTo>
                      <a:cubicBezTo>
                        <a:pt x="399209" y="220503"/>
                        <a:pt x="446909" y="208353"/>
                        <a:pt x="495508" y="200253"/>
                      </a:cubicBezTo>
                      <a:cubicBezTo>
                        <a:pt x="503159" y="191253"/>
                        <a:pt x="497758" y="182703"/>
                        <a:pt x="494159" y="175053"/>
                      </a:cubicBezTo>
                      <a:close/>
                    </a:path>
                  </a:pathLst>
                </a:custGeom>
                <a:solidFill>
                  <a:srgbClr val="E2C2A7"/>
                </a:solidFill>
                <a:ln w="4491" cap="flat">
                  <a:noFill/>
                  <a:prstDash val="solid"/>
                  <a:miter/>
                </a:ln>
              </p:spPr>
              <p:txBody>
                <a:bodyPr rtlCol="0" anchor="ctr"/>
                <a:lstStyle/>
                <a:p>
                  <a:endParaRPr lang="en-US"/>
                </a:p>
              </p:txBody>
            </p:sp>
          </p:grpSp>
          <p:sp>
            <p:nvSpPr>
              <p:cNvPr id="73" name="Freeform: Shape 146">
                <a:extLst>
                  <a:ext uri="{FF2B5EF4-FFF2-40B4-BE49-F238E27FC236}">
                    <a16:creationId xmlns:a16="http://schemas.microsoft.com/office/drawing/2014/main" id="{F80DBFC6-9075-48FD-9126-8734B12D4E4C}"/>
                  </a:ext>
                </a:extLst>
              </p:cNvPr>
              <p:cNvSpPr/>
              <p:nvPr/>
            </p:nvSpPr>
            <p:spPr>
              <a:xfrm>
                <a:off x="2063940" y="5747308"/>
                <a:ext cx="273881" cy="307612"/>
              </a:xfrm>
              <a:custGeom>
                <a:avLst/>
                <a:gdLst>
                  <a:gd name="connsiteX0" fmla="*/ 200825 w 216512"/>
                  <a:gd name="connsiteY0" fmla="*/ 243177 h 243177"/>
                  <a:gd name="connsiteX1" fmla="*/ 142775 w 216512"/>
                  <a:gd name="connsiteY1" fmla="*/ 133827 h 243177"/>
                  <a:gd name="connsiteX2" fmla="*/ 78875 w 216512"/>
                  <a:gd name="connsiteY2" fmla="*/ 69027 h 243177"/>
                  <a:gd name="connsiteX3" fmla="*/ 125 w 216512"/>
                  <a:gd name="connsiteY3" fmla="*/ 45177 h 243177"/>
                  <a:gd name="connsiteX4" fmla="*/ 12725 w 216512"/>
                  <a:gd name="connsiteY4" fmla="*/ 31677 h 243177"/>
                  <a:gd name="connsiteX5" fmla="*/ 68075 w 216512"/>
                  <a:gd name="connsiteY5" fmla="*/ 8727 h 243177"/>
                  <a:gd name="connsiteX6" fmla="*/ 86525 w 216512"/>
                  <a:gd name="connsiteY6" fmla="*/ 3777 h 243177"/>
                  <a:gd name="connsiteX7" fmla="*/ 98675 w 216512"/>
                  <a:gd name="connsiteY7" fmla="*/ 627 h 243177"/>
                  <a:gd name="connsiteX8" fmla="*/ 111275 w 216512"/>
                  <a:gd name="connsiteY8" fmla="*/ 1077 h 243177"/>
                  <a:gd name="connsiteX9" fmla="*/ 145025 w 216512"/>
                  <a:gd name="connsiteY9" fmla="*/ 24927 h 243177"/>
                  <a:gd name="connsiteX10" fmla="*/ 175625 w 216512"/>
                  <a:gd name="connsiteY10" fmla="*/ 83877 h 243177"/>
                  <a:gd name="connsiteX11" fmla="*/ 215225 w 216512"/>
                  <a:gd name="connsiteY11" fmla="*/ 204927 h 243177"/>
                  <a:gd name="connsiteX12" fmla="*/ 205775 w 216512"/>
                  <a:gd name="connsiteY12" fmla="*/ 242727 h 243177"/>
                  <a:gd name="connsiteX13" fmla="*/ 200825 w 216512"/>
                  <a:gd name="connsiteY13" fmla="*/ 243177 h 24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512" h="243177">
                    <a:moveTo>
                      <a:pt x="200825" y="243177"/>
                    </a:moveTo>
                    <a:cubicBezTo>
                      <a:pt x="190925" y="201777"/>
                      <a:pt x="166625" y="168027"/>
                      <a:pt x="142775" y="133827"/>
                    </a:cubicBezTo>
                    <a:cubicBezTo>
                      <a:pt x="125225" y="108627"/>
                      <a:pt x="103625" y="87477"/>
                      <a:pt x="78875" y="69027"/>
                    </a:cubicBezTo>
                    <a:cubicBezTo>
                      <a:pt x="61775" y="56427"/>
                      <a:pt x="10475" y="45177"/>
                      <a:pt x="125" y="45177"/>
                    </a:cubicBezTo>
                    <a:cubicBezTo>
                      <a:pt x="-1225" y="39327"/>
                      <a:pt x="8675" y="34377"/>
                      <a:pt x="12725" y="31677"/>
                    </a:cubicBezTo>
                    <a:cubicBezTo>
                      <a:pt x="29825" y="21327"/>
                      <a:pt x="49175" y="14577"/>
                      <a:pt x="68075" y="8727"/>
                    </a:cubicBezTo>
                    <a:cubicBezTo>
                      <a:pt x="74375" y="6927"/>
                      <a:pt x="80225" y="5127"/>
                      <a:pt x="86525" y="3777"/>
                    </a:cubicBezTo>
                    <a:cubicBezTo>
                      <a:pt x="90575" y="2877"/>
                      <a:pt x="94625" y="1977"/>
                      <a:pt x="98675" y="627"/>
                    </a:cubicBezTo>
                    <a:cubicBezTo>
                      <a:pt x="103175" y="-273"/>
                      <a:pt x="107225" y="-273"/>
                      <a:pt x="111275" y="1077"/>
                    </a:cubicBezTo>
                    <a:cubicBezTo>
                      <a:pt x="125675" y="4677"/>
                      <a:pt x="136475" y="13677"/>
                      <a:pt x="145025" y="24927"/>
                    </a:cubicBezTo>
                    <a:cubicBezTo>
                      <a:pt x="152225" y="35277"/>
                      <a:pt x="171575" y="73077"/>
                      <a:pt x="175625" y="83877"/>
                    </a:cubicBezTo>
                    <a:cubicBezTo>
                      <a:pt x="185525" y="105927"/>
                      <a:pt x="213425" y="192777"/>
                      <a:pt x="215225" y="204927"/>
                    </a:cubicBezTo>
                    <a:cubicBezTo>
                      <a:pt x="215675" y="218427"/>
                      <a:pt x="221075" y="233277"/>
                      <a:pt x="205775" y="242727"/>
                    </a:cubicBezTo>
                    <a:cubicBezTo>
                      <a:pt x="203975" y="243177"/>
                      <a:pt x="202625" y="243177"/>
                      <a:pt x="200825" y="243177"/>
                    </a:cubicBezTo>
                    <a:close/>
                  </a:path>
                </a:pathLst>
              </a:custGeom>
              <a:solidFill>
                <a:srgbClr val="FEFEFE"/>
              </a:solidFill>
              <a:ln w="4491" cap="flat">
                <a:noFill/>
                <a:prstDash val="solid"/>
                <a:miter/>
              </a:ln>
            </p:spPr>
            <p:txBody>
              <a:bodyPr rtlCol="0" anchor="ctr"/>
              <a:lstStyle/>
              <a:p>
                <a:endParaRPr lang="en-US"/>
              </a:p>
            </p:txBody>
          </p:sp>
        </p:grpSp>
        <p:grpSp>
          <p:nvGrpSpPr>
            <p:cNvPr id="51" name="Group 50">
              <a:extLst>
                <a:ext uri="{FF2B5EF4-FFF2-40B4-BE49-F238E27FC236}">
                  <a16:creationId xmlns:a16="http://schemas.microsoft.com/office/drawing/2014/main" id="{8905D8E4-EB15-4EA3-8C43-E442DF6542D0}"/>
                </a:ext>
              </a:extLst>
            </p:cNvPr>
            <p:cNvGrpSpPr/>
            <p:nvPr/>
          </p:nvGrpSpPr>
          <p:grpSpPr>
            <a:xfrm>
              <a:off x="1476445" y="2069810"/>
              <a:ext cx="2076110" cy="1477328"/>
              <a:chOff x="3021553" y="4231522"/>
              <a:chExt cx="3075220" cy="2188279"/>
            </a:xfrm>
          </p:grpSpPr>
          <p:sp>
            <p:nvSpPr>
              <p:cNvPr id="52" name="Freeform: Shape 169">
                <a:extLst>
                  <a:ext uri="{FF2B5EF4-FFF2-40B4-BE49-F238E27FC236}">
                    <a16:creationId xmlns:a16="http://schemas.microsoft.com/office/drawing/2014/main" id="{88F4DB34-1E16-4194-BF4E-7E9013D33E90}"/>
                  </a:ext>
                </a:extLst>
              </p:cNvPr>
              <p:cNvSpPr/>
              <p:nvPr/>
            </p:nvSpPr>
            <p:spPr>
              <a:xfrm>
                <a:off x="3021553" y="5856257"/>
                <a:ext cx="2510902" cy="563544"/>
              </a:xfrm>
              <a:custGeom>
                <a:avLst/>
                <a:gdLst>
                  <a:gd name="connsiteX0" fmla="*/ 1075050 w 1984950"/>
                  <a:gd name="connsiteY0" fmla="*/ 445500 h 445500"/>
                  <a:gd name="connsiteX1" fmla="*/ 0 w 1984950"/>
                  <a:gd name="connsiteY1" fmla="*/ 440100 h 445500"/>
                  <a:gd name="connsiteX2" fmla="*/ 1154250 w 1984950"/>
                  <a:gd name="connsiteY2" fmla="*/ 0 h 445500"/>
                  <a:gd name="connsiteX3" fmla="*/ 1984950 w 1984950"/>
                  <a:gd name="connsiteY3" fmla="*/ 59400 h 445500"/>
                </a:gdLst>
                <a:ahLst/>
                <a:cxnLst>
                  <a:cxn ang="0">
                    <a:pos x="connsiteX0" y="connsiteY0"/>
                  </a:cxn>
                  <a:cxn ang="0">
                    <a:pos x="connsiteX1" y="connsiteY1"/>
                  </a:cxn>
                  <a:cxn ang="0">
                    <a:pos x="connsiteX2" y="connsiteY2"/>
                  </a:cxn>
                  <a:cxn ang="0">
                    <a:pos x="connsiteX3" y="connsiteY3"/>
                  </a:cxn>
                </a:cxnLst>
                <a:rect l="l" t="t" r="r" b="b"/>
                <a:pathLst>
                  <a:path w="1984950" h="445500">
                    <a:moveTo>
                      <a:pt x="1075050" y="445500"/>
                    </a:moveTo>
                    <a:lnTo>
                      <a:pt x="0" y="440100"/>
                    </a:lnTo>
                    <a:lnTo>
                      <a:pt x="1154250" y="0"/>
                    </a:lnTo>
                    <a:lnTo>
                      <a:pt x="1984950" y="59400"/>
                    </a:lnTo>
                    <a:close/>
                  </a:path>
                </a:pathLst>
              </a:custGeom>
              <a:solidFill>
                <a:srgbClr val="949596"/>
              </a:solidFill>
              <a:ln w="4491" cap="flat">
                <a:noFill/>
                <a:prstDash val="solid"/>
                <a:miter/>
              </a:ln>
            </p:spPr>
            <p:txBody>
              <a:bodyPr rtlCol="0" anchor="ctr"/>
              <a:lstStyle/>
              <a:p>
                <a:endParaRPr lang="en-US"/>
              </a:p>
            </p:txBody>
          </p:sp>
          <p:sp>
            <p:nvSpPr>
              <p:cNvPr id="53" name="Freeform: Shape 170">
                <a:extLst>
                  <a:ext uri="{FF2B5EF4-FFF2-40B4-BE49-F238E27FC236}">
                    <a16:creationId xmlns:a16="http://schemas.microsoft.com/office/drawing/2014/main" id="{9EEE9E6C-45A4-4F22-A599-2E0519B6D875}"/>
                  </a:ext>
                </a:extLst>
              </p:cNvPr>
              <p:cNvSpPr/>
              <p:nvPr/>
            </p:nvSpPr>
            <p:spPr>
              <a:xfrm>
                <a:off x="4393414" y="4232824"/>
                <a:ext cx="1703359" cy="2124929"/>
              </a:xfrm>
              <a:custGeom>
                <a:avLst/>
                <a:gdLst>
                  <a:gd name="connsiteX0" fmla="*/ 1143900 w 1346561"/>
                  <a:gd name="connsiteY0" fmla="*/ 1227127 h 1679826"/>
                  <a:gd name="connsiteX1" fmla="*/ 0 w 1346561"/>
                  <a:gd name="connsiteY1" fmla="*/ 1679826 h 1679826"/>
                  <a:gd name="connsiteX2" fmla="*/ 178650 w 1346561"/>
                  <a:gd name="connsiteY2" fmla="*/ 375726 h 1679826"/>
                  <a:gd name="connsiteX3" fmla="*/ 272700 w 1346561"/>
                  <a:gd name="connsiteY3" fmla="*/ 281676 h 1679826"/>
                  <a:gd name="connsiteX4" fmla="*/ 1224900 w 1346561"/>
                  <a:gd name="connsiteY4" fmla="*/ 32376 h 1679826"/>
                  <a:gd name="connsiteX5" fmla="*/ 1340550 w 1346561"/>
                  <a:gd name="connsiteY5" fmla="*/ 94926 h 1679826"/>
                  <a:gd name="connsiteX6" fmla="*/ 1143900 w 1346561"/>
                  <a:gd name="connsiteY6" fmla="*/ 1227127 h 167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561" h="1679826">
                    <a:moveTo>
                      <a:pt x="1143900" y="1227127"/>
                    </a:moveTo>
                    <a:lnTo>
                      <a:pt x="0" y="1679826"/>
                    </a:lnTo>
                    <a:lnTo>
                      <a:pt x="178650" y="375726"/>
                    </a:lnTo>
                    <a:cubicBezTo>
                      <a:pt x="178650" y="308226"/>
                      <a:pt x="204750" y="281676"/>
                      <a:pt x="272700" y="281676"/>
                    </a:cubicBezTo>
                    <a:lnTo>
                      <a:pt x="1224900" y="32376"/>
                    </a:lnTo>
                    <a:cubicBezTo>
                      <a:pt x="1327950" y="6276"/>
                      <a:pt x="1361700" y="-48624"/>
                      <a:pt x="1340550" y="94926"/>
                    </a:cubicBezTo>
                    <a:lnTo>
                      <a:pt x="1143900" y="1227127"/>
                    </a:lnTo>
                    <a:close/>
                  </a:path>
                </a:pathLst>
              </a:custGeom>
              <a:solidFill>
                <a:srgbClr val="D6D6E2"/>
              </a:solidFill>
              <a:ln w="4491" cap="flat">
                <a:noFill/>
                <a:prstDash val="solid"/>
                <a:miter/>
              </a:ln>
            </p:spPr>
            <p:txBody>
              <a:bodyPr rtlCol="0" anchor="ctr"/>
              <a:lstStyle/>
              <a:p>
                <a:endParaRPr lang="en-US"/>
              </a:p>
            </p:txBody>
          </p:sp>
          <p:sp>
            <p:nvSpPr>
              <p:cNvPr id="54" name="Freeform: Shape 171">
                <a:extLst>
                  <a:ext uri="{FF2B5EF4-FFF2-40B4-BE49-F238E27FC236}">
                    <a16:creationId xmlns:a16="http://schemas.microsoft.com/office/drawing/2014/main" id="{2A16CBC6-1F13-40A6-A38A-F1DA3032712D}"/>
                  </a:ext>
                </a:extLst>
              </p:cNvPr>
              <p:cNvSpPr/>
              <p:nvPr/>
            </p:nvSpPr>
            <p:spPr>
              <a:xfrm>
                <a:off x="4467984" y="4231522"/>
                <a:ext cx="1621467" cy="1528532"/>
              </a:xfrm>
              <a:custGeom>
                <a:avLst/>
                <a:gdLst>
                  <a:gd name="connsiteX0" fmla="*/ 1160100 w 1281823"/>
                  <a:gd name="connsiteY0" fmla="*/ 32505 h 1208355"/>
                  <a:gd name="connsiteX1" fmla="*/ 207900 w 1281823"/>
                  <a:gd name="connsiteY1" fmla="*/ 281805 h 1208355"/>
                  <a:gd name="connsiteX2" fmla="*/ 113850 w 1281823"/>
                  <a:gd name="connsiteY2" fmla="*/ 375855 h 1208355"/>
                  <a:gd name="connsiteX3" fmla="*/ 0 w 1281823"/>
                  <a:gd name="connsiteY3" fmla="*/ 1208355 h 1208355"/>
                  <a:gd name="connsiteX4" fmla="*/ 1280250 w 1281823"/>
                  <a:gd name="connsiteY4" fmla="*/ 60855 h 1208355"/>
                  <a:gd name="connsiteX5" fmla="*/ 1160100 w 1281823"/>
                  <a:gd name="connsiteY5" fmla="*/ 32505 h 120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823" h="1208355">
                    <a:moveTo>
                      <a:pt x="1160100" y="32505"/>
                    </a:moveTo>
                    <a:lnTo>
                      <a:pt x="207900" y="281805"/>
                    </a:lnTo>
                    <a:cubicBezTo>
                      <a:pt x="140400" y="281805"/>
                      <a:pt x="113850" y="307905"/>
                      <a:pt x="113850" y="375855"/>
                    </a:cubicBezTo>
                    <a:lnTo>
                      <a:pt x="0" y="1208355"/>
                    </a:lnTo>
                    <a:lnTo>
                      <a:pt x="1280250" y="60855"/>
                    </a:lnTo>
                    <a:cubicBezTo>
                      <a:pt x="1290150" y="-39045"/>
                      <a:pt x="1253700" y="8655"/>
                      <a:pt x="1160100" y="32505"/>
                    </a:cubicBezTo>
                    <a:close/>
                  </a:path>
                </a:pathLst>
              </a:custGeom>
              <a:solidFill>
                <a:srgbClr val="C4C4D3"/>
              </a:solidFill>
              <a:ln w="4491" cap="flat">
                <a:noFill/>
                <a:prstDash val="solid"/>
                <a:miter/>
              </a:ln>
            </p:spPr>
            <p:txBody>
              <a:bodyPr rtlCol="0" anchor="ctr"/>
              <a:lstStyle/>
              <a:p>
                <a:endParaRPr lang="en-US"/>
              </a:p>
            </p:txBody>
          </p:sp>
          <p:sp>
            <p:nvSpPr>
              <p:cNvPr id="55" name="Freeform: Shape 172">
                <a:extLst>
                  <a:ext uri="{FF2B5EF4-FFF2-40B4-BE49-F238E27FC236}">
                    <a16:creationId xmlns:a16="http://schemas.microsoft.com/office/drawing/2014/main" id="{0C88516C-6E09-4CCD-9CEA-F53762FC0268}"/>
                  </a:ext>
                </a:extLst>
              </p:cNvPr>
              <p:cNvSpPr/>
              <p:nvPr/>
            </p:nvSpPr>
            <p:spPr>
              <a:xfrm>
                <a:off x="3056847" y="5800472"/>
                <a:ext cx="2506348" cy="562973"/>
              </a:xfrm>
              <a:custGeom>
                <a:avLst/>
                <a:gdLst>
                  <a:gd name="connsiteX0" fmla="*/ 1071450 w 1981350"/>
                  <a:gd name="connsiteY0" fmla="*/ 445050 h 445049"/>
                  <a:gd name="connsiteX1" fmla="*/ 0 w 1981350"/>
                  <a:gd name="connsiteY1" fmla="*/ 389250 h 445049"/>
                  <a:gd name="connsiteX2" fmla="*/ 1150200 w 1981350"/>
                  <a:gd name="connsiteY2" fmla="*/ 0 h 445049"/>
                  <a:gd name="connsiteX3" fmla="*/ 1981350 w 1981350"/>
                  <a:gd name="connsiteY3" fmla="*/ 58950 h 445049"/>
                </a:gdLst>
                <a:ahLst/>
                <a:cxnLst>
                  <a:cxn ang="0">
                    <a:pos x="connsiteX0" y="connsiteY0"/>
                  </a:cxn>
                  <a:cxn ang="0">
                    <a:pos x="connsiteX1" y="connsiteY1"/>
                  </a:cxn>
                  <a:cxn ang="0">
                    <a:pos x="connsiteX2" y="connsiteY2"/>
                  </a:cxn>
                  <a:cxn ang="0">
                    <a:pos x="connsiteX3" y="connsiteY3"/>
                  </a:cxn>
                </a:cxnLst>
                <a:rect l="l" t="t" r="r" b="b"/>
                <a:pathLst>
                  <a:path w="1981350" h="445049">
                    <a:moveTo>
                      <a:pt x="1071450" y="445050"/>
                    </a:moveTo>
                    <a:lnTo>
                      <a:pt x="0" y="389250"/>
                    </a:lnTo>
                    <a:lnTo>
                      <a:pt x="1150200" y="0"/>
                    </a:lnTo>
                    <a:lnTo>
                      <a:pt x="1981350" y="58950"/>
                    </a:lnTo>
                    <a:close/>
                  </a:path>
                </a:pathLst>
              </a:custGeom>
              <a:solidFill>
                <a:srgbClr val="D6D6E2"/>
              </a:solidFill>
              <a:ln w="4491" cap="flat">
                <a:noFill/>
                <a:prstDash val="solid"/>
                <a:miter/>
              </a:ln>
            </p:spPr>
            <p:txBody>
              <a:bodyPr rtlCol="0" anchor="ctr"/>
              <a:lstStyle/>
              <a:p>
                <a:endParaRPr lang="en-US"/>
              </a:p>
            </p:txBody>
          </p:sp>
          <p:sp>
            <p:nvSpPr>
              <p:cNvPr id="56" name="Freeform: Shape 173">
                <a:extLst>
                  <a:ext uri="{FF2B5EF4-FFF2-40B4-BE49-F238E27FC236}">
                    <a16:creationId xmlns:a16="http://schemas.microsoft.com/office/drawing/2014/main" id="{346381F1-7CF5-470A-978C-BD6720FDB3FA}"/>
                  </a:ext>
                </a:extLst>
              </p:cNvPr>
              <p:cNvSpPr/>
              <p:nvPr/>
            </p:nvSpPr>
            <p:spPr>
              <a:xfrm>
                <a:off x="3056847" y="5811857"/>
                <a:ext cx="1436183" cy="481005"/>
              </a:xfrm>
              <a:custGeom>
                <a:avLst/>
                <a:gdLst>
                  <a:gd name="connsiteX0" fmla="*/ 1135350 w 1135350"/>
                  <a:gd name="connsiteY0" fmla="*/ 0 h 380250"/>
                  <a:gd name="connsiteX1" fmla="*/ 1094850 w 1135350"/>
                  <a:gd name="connsiteY1" fmla="*/ 362250 h 380250"/>
                  <a:gd name="connsiteX2" fmla="*/ 0 w 1135350"/>
                  <a:gd name="connsiteY2" fmla="*/ 380250 h 380250"/>
                </a:gdLst>
                <a:ahLst/>
                <a:cxnLst>
                  <a:cxn ang="0">
                    <a:pos x="connsiteX0" y="connsiteY0"/>
                  </a:cxn>
                  <a:cxn ang="0">
                    <a:pos x="connsiteX1" y="connsiteY1"/>
                  </a:cxn>
                  <a:cxn ang="0">
                    <a:pos x="connsiteX2" y="connsiteY2"/>
                  </a:cxn>
                </a:cxnLst>
                <a:rect l="l" t="t" r="r" b="b"/>
                <a:pathLst>
                  <a:path w="1135350" h="380250">
                    <a:moveTo>
                      <a:pt x="1135350" y="0"/>
                    </a:moveTo>
                    <a:lnTo>
                      <a:pt x="1094850" y="362250"/>
                    </a:lnTo>
                    <a:lnTo>
                      <a:pt x="0" y="380250"/>
                    </a:lnTo>
                    <a:close/>
                  </a:path>
                </a:pathLst>
              </a:custGeom>
              <a:solidFill>
                <a:srgbClr val="C4C4D3"/>
              </a:solidFill>
              <a:ln w="4491" cap="flat">
                <a:noFill/>
                <a:prstDash val="solid"/>
                <a:miter/>
              </a:ln>
            </p:spPr>
            <p:txBody>
              <a:bodyPr rtlCol="0" anchor="ctr"/>
              <a:lstStyle/>
              <a:p>
                <a:endParaRPr lang="en-US"/>
              </a:p>
            </p:txBody>
          </p:sp>
          <p:sp>
            <p:nvSpPr>
              <p:cNvPr id="57" name="Freeform: Shape 174">
                <a:extLst>
                  <a:ext uri="{FF2B5EF4-FFF2-40B4-BE49-F238E27FC236}">
                    <a16:creationId xmlns:a16="http://schemas.microsoft.com/office/drawing/2014/main" id="{47B60716-B518-46FA-824E-B34D9D311F12}"/>
                  </a:ext>
                </a:extLst>
              </p:cNvPr>
              <p:cNvSpPr/>
              <p:nvPr/>
            </p:nvSpPr>
            <p:spPr>
              <a:xfrm>
                <a:off x="3697237" y="5946196"/>
                <a:ext cx="776438" cy="306818"/>
              </a:xfrm>
              <a:custGeom>
                <a:avLst/>
                <a:gdLst>
                  <a:gd name="connsiteX0" fmla="*/ 613800 w 613800"/>
                  <a:gd name="connsiteY0" fmla="*/ 0 h 242550"/>
                  <a:gd name="connsiteX1" fmla="*/ 590850 w 613800"/>
                  <a:gd name="connsiteY1" fmla="*/ 229050 h 242550"/>
                  <a:gd name="connsiteX2" fmla="*/ 0 w 613800"/>
                  <a:gd name="connsiteY2" fmla="*/ 242550 h 242550"/>
                </a:gdLst>
                <a:ahLst/>
                <a:cxnLst>
                  <a:cxn ang="0">
                    <a:pos x="connsiteX0" y="connsiteY0"/>
                  </a:cxn>
                  <a:cxn ang="0">
                    <a:pos x="connsiteX1" y="connsiteY1"/>
                  </a:cxn>
                  <a:cxn ang="0">
                    <a:pos x="connsiteX2" y="connsiteY2"/>
                  </a:cxn>
                </a:cxnLst>
                <a:rect l="l" t="t" r="r" b="b"/>
                <a:pathLst>
                  <a:path w="613800" h="242550">
                    <a:moveTo>
                      <a:pt x="613800" y="0"/>
                    </a:moveTo>
                    <a:lnTo>
                      <a:pt x="590850" y="229050"/>
                    </a:lnTo>
                    <a:lnTo>
                      <a:pt x="0" y="242550"/>
                    </a:lnTo>
                    <a:close/>
                  </a:path>
                </a:pathLst>
              </a:custGeom>
              <a:solidFill>
                <a:srgbClr val="9599A2"/>
              </a:solidFill>
              <a:ln w="4491" cap="flat">
                <a:noFill/>
                <a:prstDash val="solid"/>
                <a:miter/>
              </a:ln>
            </p:spPr>
            <p:txBody>
              <a:bodyPr rtlCol="0" anchor="ctr"/>
              <a:lstStyle/>
              <a:p>
                <a:endParaRPr lang="en-US"/>
              </a:p>
            </p:txBody>
          </p:sp>
        </p:grpSp>
      </p:grpSp>
      <p:grpSp>
        <p:nvGrpSpPr>
          <p:cNvPr id="136" name="Group 135"/>
          <p:cNvGrpSpPr/>
          <p:nvPr/>
        </p:nvGrpSpPr>
        <p:grpSpPr>
          <a:xfrm>
            <a:off x="170487" y="2081967"/>
            <a:ext cx="1717615" cy="1831303"/>
            <a:chOff x="5187241" y="3516916"/>
            <a:chExt cx="3981458" cy="3038982"/>
          </a:xfrm>
        </p:grpSpPr>
        <p:sp>
          <p:nvSpPr>
            <p:cNvPr id="137" name="Freeform: Shape 52">
              <a:extLst>
                <a:ext uri="{FF2B5EF4-FFF2-40B4-BE49-F238E27FC236}">
                  <a16:creationId xmlns:a16="http://schemas.microsoft.com/office/drawing/2014/main" id="{4A6574AC-E9F9-4B3B-92C8-39DA8EF6A4DB}"/>
                </a:ext>
              </a:extLst>
            </p:cNvPr>
            <p:cNvSpPr/>
            <p:nvPr/>
          </p:nvSpPr>
          <p:spPr>
            <a:xfrm>
              <a:off x="6327807" y="4610715"/>
              <a:ext cx="2212212" cy="1584052"/>
            </a:xfrm>
            <a:custGeom>
              <a:avLst/>
              <a:gdLst>
                <a:gd name="connsiteX0" fmla="*/ 1904073 w 1929421"/>
                <a:gd name="connsiteY0" fmla="*/ 996127 h 1381560"/>
                <a:gd name="connsiteX1" fmla="*/ 1857121 w 1929421"/>
                <a:gd name="connsiteY1" fmla="*/ 805954 h 1381560"/>
                <a:gd name="connsiteX2" fmla="*/ 1707145 w 1929421"/>
                <a:gd name="connsiteY2" fmla="*/ 233747 h 1381560"/>
                <a:gd name="connsiteX3" fmla="*/ 1687553 w 1929421"/>
                <a:gd name="connsiteY3" fmla="*/ 214493 h 1381560"/>
                <a:gd name="connsiteX4" fmla="*/ 1417663 w 1929421"/>
                <a:gd name="connsiteY4" fmla="*/ 91877 h 1381560"/>
                <a:gd name="connsiteX5" fmla="*/ 1211614 w 1929421"/>
                <a:gd name="connsiteY5" fmla="*/ 0 h 1381560"/>
                <a:gd name="connsiteX6" fmla="*/ 1072109 w 1929421"/>
                <a:gd name="connsiteY6" fmla="*/ 257054 h 1381560"/>
                <a:gd name="connsiteX7" fmla="*/ 960640 w 1929421"/>
                <a:gd name="connsiteY7" fmla="*/ 380008 h 1381560"/>
                <a:gd name="connsiteX8" fmla="*/ 895448 w 1929421"/>
                <a:gd name="connsiteY8" fmla="*/ 316167 h 1381560"/>
                <a:gd name="connsiteX9" fmla="*/ 669808 w 1929421"/>
                <a:gd name="connsiteY9" fmla="*/ 12160 h 1381560"/>
                <a:gd name="connsiteX10" fmla="*/ 563405 w 1929421"/>
                <a:gd name="connsiteY10" fmla="*/ 69584 h 1381560"/>
                <a:gd name="connsiteX11" fmla="*/ 461394 w 1929421"/>
                <a:gd name="connsiteY11" fmla="*/ 110793 h 1381560"/>
                <a:gd name="connsiteX12" fmla="*/ 354654 w 1929421"/>
                <a:gd name="connsiteY12" fmla="*/ 150314 h 1381560"/>
                <a:gd name="connsiteX13" fmla="*/ 239132 w 1929421"/>
                <a:gd name="connsiteY13" fmla="*/ 214156 h 1381560"/>
                <a:gd name="connsiteX14" fmla="*/ 220216 w 1929421"/>
                <a:gd name="connsiteY14" fmla="*/ 234423 h 1381560"/>
                <a:gd name="connsiteX15" fmla="*/ 18896 w 1929421"/>
                <a:gd name="connsiteY15" fmla="*/ 997816 h 1381560"/>
                <a:gd name="connsiteX16" fmla="*/ 9776 w 1929421"/>
                <a:gd name="connsiteY16" fmla="*/ 1175491 h 1381560"/>
                <a:gd name="connsiteX17" fmla="*/ 19910 w 1929421"/>
                <a:gd name="connsiteY17" fmla="*/ 1226496 h 1381560"/>
                <a:gd name="connsiteX18" fmla="*/ 60444 w 1929421"/>
                <a:gd name="connsiteY18" fmla="*/ 1309929 h 1381560"/>
                <a:gd name="connsiteX19" fmla="*/ 83413 w 1929421"/>
                <a:gd name="connsiteY19" fmla="*/ 1374784 h 1381560"/>
                <a:gd name="connsiteX20" fmla="*/ 83413 w 1929421"/>
                <a:gd name="connsiteY20" fmla="*/ 1374784 h 1381560"/>
                <a:gd name="connsiteX21" fmla="*/ 88480 w 1929421"/>
                <a:gd name="connsiteY21" fmla="*/ 1375797 h 1381560"/>
                <a:gd name="connsiteX22" fmla="*/ 1752408 w 1929421"/>
                <a:gd name="connsiteY22" fmla="*/ 1381540 h 1381560"/>
                <a:gd name="connsiteX23" fmla="*/ 1843609 w 1929421"/>
                <a:gd name="connsiteY23" fmla="*/ 1334250 h 1381560"/>
                <a:gd name="connsiteX24" fmla="*/ 1929407 w 1929421"/>
                <a:gd name="connsiteY24" fmla="*/ 1091045 h 1381560"/>
                <a:gd name="connsiteX25" fmla="*/ 1904073 w 1929421"/>
                <a:gd name="connsiteY25" fmla="*/ 996127 h 1381560"/>
                <a:gd name="connsiteX26" fmla="*/ 1607836 w 1929421"/>
                <a:gd name="connsiteY26" fmla="*/ 333056 h 1381560"/>
                <a:gd name="connsiteX27" fmla="*/ 1609187 w 1929421"/>
                <a:gd name="connsiteY27" fmla="*/ 331029 h 1381560"/>
                <a:gd name="connsiteX28" fmla="*/ 1607836 w 1929421"/>
                <a:gd name="connsiteY28" fmla="*/ 333056 h 138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9421" h="1381560">
                  <a:moveTo>
                    <a:pt x="1904073" y="996127"/>
                  </a:moveTo>
                  <a:cubicBezTo>
                    <a:pt x="1871984" y="917423"/>
                    <a:pt x="1874348" y="889050"/>
                    <a:pt x="1857121" y="805954"/>
                  </a:cubicBezTo>
                  <a:cubicBezTo>
                    <a:pt x="1828071" y="665774"/>
                    <a:pt x="1743288" y="277997"/>
                    <a:pt x="1707145" y="233747"/>
                  </a:cubicBezTo>
                  <a:cubicBezTo>
                    <a:pt x="1696673" y="231045"/>
                    <a:pt x="1689242" y="223276"/>
                    <a:pt x="1687553" y="214493"/>
                  </a:cubicBezTo>
                  <a:cubicBezTo>
                    <a:pt x="1603782" y="160110"/>
                    <a:pt x="1506838" y="134776"/>
                    <a:pt x="1417663" y="91877"/>
                  </a:cubicBezTo>
                  <a:cubicBezTo>
                    <a:pt x="1350444" y="59450"/>
                    <a:pt x="1275118" y="42899"/>
                    <a:pt x="1211614" y="0"/>
                  </a:cubicBezTo>
                  <a:cubicBezTo>
                    <a:pt x="1202494" y="3378"/>
                    <a:pt x="1073798" y="248610"/>
                    <a:pt x="1072109" y="257054"/>
                  </a:cubicBezTo>
                  <a:cubicBezTo>
                    <a:pt x="1066367" y="285090"/>
                    <a:pt x="966045" y="383724"/>
                    <a:pt x="960640" y="380008"/>
                  </a:cubicBezTo>
                  <a:cubicBezTo>
                    <a:pt x="946791" y="370212"/>
                    <a:pt x="914026" y="340487"/>
                    <a:pt x="895448" y="316167"/>
                  </a:cubicBezTo>
                  <a:cubicBezTo>
                    <a:pt x="884639" y="301980"/>
                    <a:pt x="695141" y="5067"/>
                    <a:pt x="669808" y="12160"/>
                  </a:cubicBezTo>
                  <a:cubicBezTo>
                    <a:pt x="640420" y="42899"/>
                    <a:pt x="604953" y="60126"/>
                    <a:pt x="563405" y="69584"/>
                  </a:cubicBezTo>
                  <a:cubicBezTo>
                    <a:pt x="527600" y="77353"/>
                    <a:pt x="492133" y="89175"/>
                    <a:pt x="461394" y="110793"/>
                  </a:cubicBezTo>
                  <a:cubicBezTo>
                    <a:pt x="429305" y="133425"/>
                    <a:pt x="397215" y="155043"/>
                    <a:pt x="354654" y="150314"/>
                  </a:cubicBezTo>
                  <a:cubicBezTo>
                    <a:pt x="346210" y="149301"/>
                    <a:pt x="268519" y="195915"/>
                    <a:pt x="239132" y="214156"/>
                  </a:cubicBezTo>
                  <a:cubicBezTo>
                    <a:pt x="232714" y="229018"/>
                    <a:pt x="233052" y="226991"/>
                    <a:pt x="220216" y="234423"/>
                  </a:cubicBezTo>
                  <a:cubicBezTo>
                    <a:pt x="143201" y="353661"/>
                    <a:pt x="54026" y="903237"/>
                    <a:pt x="18896" y="997816"/>
                  </a:cubicBezTo>
                  <a:cubicBezTo>
                    <a:pt x="-3735" y="1058280"/>
                    <a:pt x="-5086" y="1115365"/>
                    <a:pt x="9776" y="1175491"/>
                  </a:cubicBezTo>
                  <a:cubicBezTo>
                    <a:pt x="13830" y="1192380"/>
                    <a:pt x="17207" y="1209269"/>
                    <a:pt x="19910" y="1226496"/>
                  </a:cubicBezTo>
                  <a:cubicBezTo>
                    <a:pt x="24976" y="1258586"/>
                    <a:pt x="37474" y="1286960"/>
                    <a:pt x="60444" y="1309929"/>
                  </a:cubicBezTo>
                  <a:cubicBezTo>
                    <a:pt x="78684" y="1328170"/>
                    <a:pt x="86116" y="1349450"/>
                    <a:pt x="83413" y="1374784"/>
                  </a:cubicBezTo>
                  <a:cubicBezTo>
                    <a:pt x="83413" y="1374784"/>
                    <a:pt x="83413" y="1374784"/>
                    <a:pt x="83413" y="1374784"/>
                  </a:cubicBezTo>
                  <a:cubicBezTo>
                    <a:pt x="83751" y="1376811"/>
                    <a:pt x="87129" y="1377486"/>
                    <a:pt x="88480" y="1375797"/>
                  </a:cubicBezTo>
                  <a:cubicBezTo>
                    <a:pt x="88480" y="1354517"/>
                    <a:pt x="1710523" y="1380864"/>
                    <a:pt x="1752408" y="1381540"/>
                  </a:cubicBezTo>
                  <a:cubicBezTo>
                    <a:pt x="1814222" y="1382553"/>
                    <a:pt x="1831112" y="1346072"/>
                    <a:pt x="1843609" y="1334250"/>
                  </a:cubicBezTo>
                  <a:cubicBezTo>
                    <a:pt x="1921300" y="1261626"/>
                    <a:pt x="1917247" y="1184611"/>
                    <a:pt x="1929407" y="1091045"/>
                  </a:cubicBezTo>
                  <a:cubicBezTo>
                    <a:pt x="1930083" y="1085640"/>
                    <a:pt x="1906438" y="1002207"/>
                    <a:pt x="1904073" y="996127"/>
                  </a:cubicBezTo>
                  <a:close/>
                  <a:moveTo>
                    <a:pt x="1607836" y="333056"/>
                  </a:moveTo>
                  <a:cubicBezTo>
                    <a:pt x="1608174" y="332380"/>
                    <a:pt x="1608849" y="331705"/>
                    <a:pt x="1609187" y="331029"/>
                  </a:cubicBezTo>
                  <a:cubicBezTo>
                    <a:pt x="1608849" y="331705"/>
                    <a:pt x="1608511" y="332380"/>
                    <a:pt x="1607836" y="333056"/>
                  </a:cubicBezTo>
                  <a:close/>
                </a:path>
              </a:pathLst>
            </a:custGeom>
            <a:gradFill>
              <a:gsLst>
                <a:gs pos="58000">
                  <a:schemeClr val="accent4">
                    <a:lumMod val="75000"/>
                  </a:schemeClr>
                </a:gs>
                <a:gs pos="0">
                  <a:schemeClr val="accent4"/>
                </a:gs>
                <a:gs pos="100000">
                  <a:schemeClr val="accent4">
                    <a:lumMod val="75000"/>
                  </a:schemeClr>
                </a:gs>
              </a:gsLst>
              <a:lin ang="5400000" scaled="0"/>
            </a:gradFill>
            <a:ln w="9525" cap="flat">
              <a:noFill/>
              <a:prstDash val="solid"/>
              <a:miter/>
            </a:ln>
          </p:spPr>
          <p:txBody>
            <a:bodyPr rtlCol="0" anchor="ctr"/>
            <a:lstStyle/>
            <a:p>
              <a:endParaRPr lang="en-US"/>
            </a:p>
          </p:txBody>
        </p:sp>
        <p:sp>
          <p:nvSpPr>
            <p:cNvPr id="138" name="Freeform: Shape 53">
              <a:extLst>
                <a:ext uri="{FF2B5EF4-FFF2-40B4-BE49-F238E27FC236}">
                  <a16:creationId xmlns:a16="http://schemas.microsoft.com/office/drawing/2014/main" id="{479DB63D-ED55-499C-AD08-BE466C9D00BE}"/>
                </a:ext>
              </a:extLst>
            </p:cNvPr>
            <p:cNvSpPr/>
            <p:nvPr/>
          </p:nvSpPr>
          <p:spPr>
            <a:xfrm>
              <a:off x="6422284" y="5327983"/>
              <a:ext cx="1927171" cy="1091779"/>
            </a:xfrm>
            <a:custGeom>
              <a:avLst/>
              <a:gdLst>
                <a:gd name="connsiteX0" fmla="*/ 1637918 w 1680817"/>
                <a:gd name="connsiteY0" fmla="*/ 952215 h 952215"/>
                <a:gd name="connsiteX1" fmla="*/ 42899 w 1680817"/>
                <a:gd name="connsiteY1" fmla="*/ 952215 h 952215"/>
                <a:gd name="connsiteX2" fmla="*/ 0 w 1680817"/>
                <a:gd name="connsiteY2" fmla="*/ 909317 h 952215"/>
                <a:gd name="connsiteX3" fmla="*/ 0 w 1680817"/>
                <a:gd name="connsiteY3" fmla="*/ 42899 h 952215"/>
                <a:gd name="connsiteX4" fmla="*/ 42899 w 1680817"/>
                <a:gd name="connsiteY4" fmla="*/ 0 h 952215"/>
                <a:gd name="connsiteX5" fmla="*/ 1637918 w 1680817"/>
                <a:gd name="connsiteY5" fmla="*/ 0 h 952215"/>
                <a:gd name="connsiteX6" fmla="*/ 1680817 w 1680817"/>
                <a:gd name="connsiteY6" fmla="*/ 42899 h 952215"/>
                <a:gd name="connsiteX7" fmla="*/ 1680817 w 1680817"/>
                <a:gd name="connsiteY7" fmla="*/ 909654 h 952215"/>
                <a:gd name="connsiteX8" fmla="*/ 1637918 w 1680817"/>
                <a:gd name="connsiteY8" fmla="*/ 952215 h 9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817" h="952215">
                  <a:moveTo>
                    <a:pt x="1637918" y="952215"/>
                  </a:moveTo>
                  <a:lnTo>
                    <a:pt x="42899" y="952215"/>
                  </a:lnTo>
                  <a:cubicBezTo>
                    <a:pt x="19254" y="952215"/>
                    <a:pt x="0" y="932962"/>
                    <a:pt x="0" y="909317"/>
                  </a:cubicBezTo>
                  <a:lnTo>
                    <a:pt x="0" y="42899"/>
                  </a:lnTo>
                  <a:cubicBezTo>
                    <a:pt x="0" y="19254"/>
                    <a:pt x="19254" y="0"/>
                    <a:pt x="42899" y="0"/>
                  </a:cubicBezTo>
                  <a:lnTo>
                    <a:pt x="1637918" y="0"/>
                  </a:lnTo>
                  <a:cubicBezTo>
                    <a:pt x="1661563" y="0"/>
                    <a:pt x="1680817" y="19254"/>
                    <a:pt x="1680817" y="42899"/>
                  </a:cubicBezTo>
                  <a:lnTo>
                    <a:pt x="1680817" y="909654"/>
                  </a:lnTo>
                  <a:cubicBezTo>
                    <a:pt x="1680817" y="933299"/>
                    <a:pt x="1661563" y="952215"/>
                    <a:pt x="1637918" y="952215"/>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39" name="Freeform: Shape 62">
              <a:extLst>
                <a:ext uri="{FF2B5EF4-FFF2-40B4-BE49-F238E27FC236}">
                  <a16:creationId xmlns:a16="http://schemas.microsoft.com/office/drawing/2014/main" id="{FB85994E-62AB-4FF5-B036-C1A77E3D1AFC}"/>
                </a:ext>
              </a:extLst>
            </p:cNvPr>
            <p:cNvSpPr/>
            <p:nvPr/>
          </p:nvSpPr>
          <p:spPr>
            <a:xfrm>
              <a:off x="7266548" y="5795903"/>
              <a:ext cx="286029" cy="281153"/>
            </a:xfrm>
            <a:custGeom>
              <a:avLst/>
              <a:gdLst>
                <a:gd name="connsiteX0" fmla="*/ 247965 w 249465"/>
                <a:gd name="connsiteY0" fmla="*/ 65469 h 245213"/>
                <a:gd name="connsiteX1" fmla="*/ 231076 w 249465"/>
                <a:gd name="connsiteY1" fmla="*/ 163765 h 245213"/>
                <a:gd name="connsiteX2" fmla="*/ 127038 w 249465"/>
                <a:gd name="connsiteY2" fmla="*/ 245171 h 245213"/>
                <a:gd name="connsiteX3" fmla="*/ 24351 w 249465"/>
                <a:gd name="connsiteY3" fmla="*/ 175587 h 245213"/>
                <a:gd name="connsiteX4" fmla="*/ 31 w 249465"/>
                <a:gd name="connsiteY4" fmla="*/ 52633 h 245213"/>
                <a:gd name="connsiteX5" fmla="*/ 23000 w 249465"/>
                <a:gd name="connsiteY5" fmla="*/ 33380 h 245213"/>
                <a:gd name="connsiteX6" fmla="*/ 113864 w 249465"/>
                <a:gd name="connsiteY6" fmla="*/ 4330 h 245213"/>
                <a:gd name="connsiteX7" fmla="*/ 136158 w 249465"/>
                <a:gd name="connsiteY7" fmla="*/ 6695 h 245213"/>
                <a:gd name="connsiteX8" fmla="*/ 214862 w 249465"/>
                <a:gd name="connsiteY8" fmla="*/ 32366 h 245213"/>
                <a:gd name="connsiteX9" fmla="*/ 247965 w 249465"/>
                <a:gd name="connsiteY9" fmla="*/ 65469 h 24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465" h="245213">
                  <a:moveTo>
                    <a:pt x="247965" y="65469"/>
                  </a:moveTo>
                  <a:cubicBezTo>
                    <a:pt x="244249" y="102288"/>
                    <a:pt x="242898" y="134040"/>
                    <a:pt x="231076" y="163765"/>
                  </a:cubicBezTo>
                  <a:cubicBezTo>
                    <a:pt x="211822" y="211055"/>
                    <a:pt x="176355" y="243820"/>
                    <a:pt x="127038" y="245171"/>
                  </a:cubicBezTo>
                  <a:cubicBezTo>
                    <a:pt x="81775" y="246522"/>
                    <a:pt x="46645" y="215784"/>
                    <a:pt x="24351" y="175587"/>
                  </a:cubicBezTo>
                  <a:cubicBezTo>
                    <a:pt x="3071" y="137418"/>
                    <a:pt x="1382" y="94857"/>
                    <a:pt x="31" y="52633"/>
                  </a:cubicBezTo>
                  <a:cubicBezTo>
                    <a:pt x="-645" y="35407"/>
                    <a:pt x="9827" y="33718"/>
                    <a:pt x="23000" y="33380"/>
                  </a:cubicBezTo>
                  <a:cubicBezTo>
                    <a:pt x="56103" y="32704"/>
                    <a:pt x="87855" y="27638"/>
                    <a:pt x="113864" y="4330"/>
                  </a:cubicBezTo>
                  <a:cubicBezTo>
                    <a:pt x="122985" y="-3776"/>
                    <a:pt x="129065" y="952"/>
                    <a:pt x="136158" y="6695"/>
                  </a:cubicBezTo>
                  <a:cubicBezTo>
                    <a:pt x="159128" y="25273"/>
                    <a:pt x="186150" y="33380"/>
                    <a:pt x="214862" y="32366"/>
                  </a:cubicBezTo>
                  <a:cubicBezTo>
                    <a:pt x="244587" y="31015"/>
                    <a:pt x="253370" y="43851"/>
                    <a:pt x="247965" y="65469"/>
                  </a:cubicBezTo>
                  <a:close/>
                </a:path>
              </a:pathLst>
            </a:custGeom>
            <a:solidFill>
              <a:srgbClr val="DCDCDC"/>
            </a:solidFill>
            <a:ln w="3378" cap="flat">
              <a:noFill/>
              <a:prstDash val="solid"/>
              <a:miter/>
            </a:ln>
          </p:spPr>
          <p:txBody>
            <a:bodyPr rtlCol="0" anchor="ctr"/>
            <a:lstStyle/>
            <a:p>
              <a:endParaRPr lang="en-US"/>
            </a:p>
          </p:txBody>
        </p:sp>
        <p:grpSp>
          <p:nvGrpSpPr>
            <p:cNvPr id="140" name="Group 139">
              <a:extLst>
                <a:ext uri="{FF2B5EF4-FFF2-40B4-BE49-F238E27FC236}">
                  <a16:creationId xmlns:a16="http://schemas.microsoft.com/office/drawing/2014/main" id="{8EB9C2B5-F5BD-4262-BB16-61F706959064}"/>
                </a:ext>
              </a:extLst>
            </p:cNvPr>
            <p:cNvGrpSpPr/>
            <p:nvPr/>
          </p:nvGrpSpPr>
          <p:grpSpPr>
            <a:xfrm>
              <a:off x="6987293" y="3516916"/>
              <a:ext cx="768487" cy="1530159"/>
              <a:chOff x="6987293" y="3516916"/>
              <a:chExt cx="768487" cy="1530159"/>
            </a:xfrm>
          </p:grpSpPr>
          <p:sp>
            <p:nvSpPr>
              <p:cNvPr id="163" name="Freeform: Shape 49">
                <a:extLst>
                  <a:ext uri="{FF2B5EF4-FFF2-40B4-BE49-F238E27FC236}">
                    <a16:creationId xmlns:a16="http://schemas.microsoft.com/office/drawing/2014/main" id="{529DA826-1475-4873-986D-1E14275FE458}"/>
                  </a:ext>
                </a:extLst>
              </p:cNvPr>
              <p:cNvSpPr/>
              <p:nvPr/>
            </p:nvSpPr>
            <p:spPr>
              <a:xfrm>
                <a:off x="7031020" y="3826542"/>
                <a:ext cx="724760" cy="1220533"/>
              </a:xfrm>
              <a:custGeom>
                <a:avLst/>
                <a:gdLst>
                  <a:gd name="connsiteX0" fmla="*/ 604713 w 632113"/>
                  <a:gd name="connsiteY0" fmla="*/ 174215 h 1064510"/>
                  <a:gd name="connsiteX1" fmla="*/ 588499 w 632113"/>
                  <a:gd name="connsiteY1" fmla="*/ 201913 h 1064510"/>
                  <a:gd name="connsiteX2" fmla="*/ 578028 w 632113"/>
                  <a:gd name="connsiteY2" fmla="*/ 240420 h 1064510"/>
                  <a:gd name="connsiteX3" fmla="*/ 551680 w 632113"/>
                  <a:gd name="connsiteY3" fmla="*/ 85039 h 1064510"/>
                  <a:gd name="connsiteX4" fmla="*/ 426362 w 632113"/>
                  <a:gd name="connsiteY4" fmla="*/ 15118 h 1064510"/>
                  <a:gd name="connsiteX5" fmla="*/ 423322 w 632113"/>
                  <a:gd name="connsiteY5" fmla="*/ 16469 h 1064510"/>
                  <a:gd name="connsiteX6" fmla="*/ 117965 w 632113"/>
                  <a:gd name="connsiteY6" fmla="*/ 51599 h 1064510"/>
                  <a:gd name="connsiteX7" fmla="*/ 44328 w 632113"/>
                  <a:gd name="connsiteY7" fmla="*/ 112738 h 1064510"/>
                  <a:gd name="connsiteX8" fmla="*/ 59866 w 632113"/>
                  <a:gd name="connsiteY8" fmla="*/ 288048 h 1064510"/>
                  <a:gd name="connsiteX9" fmla="*/ 47368 w 632113"/>
                  <a:gd name="connsiteY9" fmla="*/ 249203 h 1064510"/>
                  <a:gd name="connsiteX10" fmla="*/ 24736 w 632113"/>
                  <a:gd name="connsiteY10" fmla="*/ 199549 h 1064510"/>
                  <a:gd name="connsiteX11" fmla="*/ 7171 w 632113"/>
                  <a:gd name="connsiteY11" fmla="*/ 217451 h 1064510"/>
                  <a:gd name="connsiteX12" fmla="*/ 60204 w 632113"/>
                  <a:gd name="connsiteY12" fmla="*/ 401882 h 1064510"/>
                  <a:gd name="connsiteX13" fmla="*/ 80471 w 632113"/>
                  <a:gd name="connsiteY13" fmla="*/ 425864 h 1064510"/>
                  <a:gd name="connsiteX14" fmla="*/ 136543 w 632113"/>
                  <a:gd name="connsiteY14" fmla="*/ 577192 h 1064510"/>
                  <a:gd name="connsiteX15" fmla="*/ 129787 w 632113"/>
                  <a:gd name="connsiteY15" fmla="*/ 618064 h 1064510"/>
                  <a:gd name="connsiteX16" fmla="*/ 128436 w 632113"/>
                  <a:gd name="connsiteY16" fmla="*/ 617388 h 1064510"/>
                  <a:gd name="connsiteX17" fmla="*/ 92293 w 632113"/>
                  <a:gd name="connsiteY17" fmla="*/ 795401 h 1064510"/>
                  <a:gd name="connsiteX18" fmla="*/ 344281 w 632113"/>
                  <a:gd name="connsiteY18" fmla="*/ 1063602 h 1064510"/>
                  <a:gd name="connsiteX19" fmla="*/ 353401 w 632113"/>
                  <a:gd name="connsiteY19" fmla="*/ 1060900 h 1064510"/>
                  <a:gd name="connsiteX20" fmla="*/ 551005 w 632113"/>
                  <a:gd name="connsiteY20" fmla="*/ 745746 h 1064510"/>
                  <a:gd name="connsiteX21" fmla="*/ 534454 w 632113"/>
                  <a:gd name="connsiteY21" fmla="*/ 617051 h 1064510"/>
                  <a:gd name="connsiteX22" fmla="*/ 535805 w 632113"/>
                  <a:gd name="connsiteY22" fmla="*/ 558614 h 1064510"/>
                  <a:gd name="connsiteX23" fmla="*/ 605388 w 632113"/>
                  <a:gd name="connsiteY23" fmla="*/ 352903 h 1064510"/>
                  <a:gd name="connsiteX24" fmla="*/ 620927 w 632113"/>
                  <a:gd name="connsiteY24" fmla="*/ 314395 h 1064510"/>
                  <a:gd name="connsiteX25" fmla="*/ 632073 w 632113"/>
                  <a:gd name="connsiteY25" fmla="*/ 210695 h 1064510"/>
                  <a:gd name="connsiteX26" fmla="*/ 604713 w 632113"/>
                  <a:gd name="connsiteY26" fmla="*/ 174215 h 106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2113" h="1064510">
                    <a:moveTo>
                      <a:pt x="604713" y="174215"/>
                    </a:moveTo>
                    <a:cubicBezTo>
                      <a:pt x="595593" y="181308"/>
                      <a:pt x="591539" y="191442"/>
                      <a:pt x="588499" y="201913"/>
                    </a:cubicBezTo>
                    <a:cubicBezTo>
                      <a:pt x="584783" y="214749"/>
                      <a:pt x="581406" y="227585"/>
                      <a:pt x="578028" y="240420"/>
                    </a:cubicBezTo>
                    <a:cubicBezTo>
                      <a:pt x="576339" y="232651"/>
                      <a:pt x="556410" y="115102"/>
                      <a:pt x="551680" y="85039"/>
                    </a:cubicBezTo>
                    <a:cubicBezTo>
                      <a:pt x="538169" y="1607"/>
                      <a:pt x="503040" y="-17647"/>
                      <a:pt x="426362" y="15118"/>
                    </a:cubicBezTo>
                    <a:cubicBezTo>
                      <a:pt x="425349" y="15456"/>
                      <a:pt x="424336" y="16131"/>
                      <a:pt x="423322" y="16469"/>
                    </a:cubicBezTo>
                    <a:cubicBezTo>
                      <a:pt x="325703" y="63421"/>
                      <a:pt x="223016" y="68488"/>
                      <a:pt x="117965" y="51599"/>
                    </a:cubicBezTo>
                    <a:cubicBezTo>
                      <a:pt x="73039" y="44168"/>
                      <a:pt x="39261" y="67812"/>
                      <a:pt x="44328" y="112738"/>
                    </a:cubicBezTo>
                    <a:cubicBezTo>
                      <a:pt x="50070" y="161717"/>
                      <a:pt x="59866" y="288048"/>
                      <a:pt x="59866" y="288048"/>
                    </a:cubicBezTo>
                    <a:cubicBezTo>
                      <a:pt x="55812" y="275212"/>
                      <a:pt x="51759" y="262039"/>
                      <a:pt x="47368" y="249203"/>
                    </a:cubicBezTo>
                    <a:cubicBezTo>
                      <a:pt x="41288" y="231976"/>
                      <a:pt x="38586" y="213060"/>
                      <a:pt x="24736" y="199549"/>
                    </a:cubicBezTo>
                    <a:cubicBezTo>
                      <a:pt x="16292" y="203264"/>
                      <a:pt x="10212" y="209006"/>
                      <a:pt x="7171" y="217451"/>
                    </a:cubicBezTo>
                    <a:cubicBezTo>
                      <a:pt x="-13433" y="273861"/>
                      <a:pt x="12238" y="364050"/>
                      <a:pt x="60204" y="401882"/>
                    </a:cubicBezTo>
                    <a:cubicBezTo>
                      <a:pt x="68648" y="408637"/>
                      <a:pt x="77768" y="414042"/>
                      <a:pt x="80471" y="425864"/>
                    </a:cubicBezTo>
                    <a:cubicBezTo>
                      <a:pt x="87902" y="460318"/>
                      <a:pt x="98373" y="508284"/>
                      <a:pt x="136543" y="577192"/>
                    </a:cubicBezTo>
                    <a:cubicBezTo>
                      <a:pt x="134854" y="592730"/>
                      <a:pt x="133165" y="611308"/>
                      <a:pt x="129787" y="618064"/>
                    </a:cubicBezTo>
                    <a:lnTo>
                      <a:pt x="128436" y="617388"/>
                    </a:lnTo>
                    <a:cubicBezTo>
                      <a:pt x="102089" y="659274"/>
                      <a:pt x="75066" y="753516"/>
                      <a:pt x="92293" y="795401"/>
                    </a:cubicBezTo>
                    <a:cubicBezTo>
                      <a:pt x="116614" y="854851"/>
                      <a:pt x="339889" y="1059549"/>
                      <a:pt x="344281" y="1063602"/>
                    </a:cubicBezTo>
                    <a:cubicBezTo>
                      <a:pt x="345632" y="1066304"/>
                      <a:pt x="350699" y="1062251"/>
                      <a:pt x="353401" y="1060900"/>
                    </a:cubicBezTo>
                    <a:cubicBezTo>
                      <a:pt x="368601" y="1047388"/>
                      <a:pt x="524658" y="949093"/>
                      <a:pt x="551005" y="745746"/>
                    </a:cubicBezTo>
                    <a:cubicBezTo>
                      <a:pt x="556747" y="702510"/>
                      <a:pt x="569583" y="655896"/>
                      <a:pt x="534454" y="617051"/>
                    </a:cubicBezTo>
                    <a:cubicBezTo>
                      <a:pt x="533778" y="614010"/>
                      <a:pt x="533440" y="597459"/>
                      <a:pt x="535805" y="558614"/>
                    </a:cubicBezTo>
                    <a:cubicBezTo>
                      <a:pt x="566205" y="469439"/>
                      <a:pt x="569921" y="380601"/>
                      <a:pt x="605388" y="352903"/>
                    </a:cubicBezTo>
                    <a:cubicBezTo>
                      <a:pt x="614846" y="345472"/>
                      <a:pt x="618224" y="327907"/>
                      <a:pt x="620927" y="314395"/>
                    </a:cubicBezTo>
                    <a:cubicBezTo>
                      <a:pt x="627682" y="280279"/>
                      <a:pt x="630384" y="245487"/>
                      <a:pt x="632073" y="210695"/>
                    </a:cubicBezTo>
                    <a:cubicBezTo>
                      <a:pt x="632749" y="190428"/>
                      <a:pt x="624980" y="178268"/>
                      <a:pt x="604713" y="174215"/>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4" name="Freeform: Shape 50">
                <a:extLst>
                  <a:ext uri="{FF2B5EF4-FFF2-40B4-BE49-F238E27FC236}">
                    <a16:creationId xmlns:a16="http://schemas.microsoft.com/office/drawing/2014/main" id="{90B06B24-30FC-4235-84FD-EAA4A9C27844}"/>
                  </a:ext>
                </a:extLst>
              </p:cNvPr>
              <p:cNvSpPr/>
              <p:nvPr/>
            </p:nvSpPr>
            <p:spPr>
              <a:xfrm>
                <a:off x="6987293" y="3516916"/>
                <a:ext cx="758758" cy="645701"/>
              </a:xfrm>
              <a:custGeom>
                <a:avLst/>
                <a:gdLst>
                  <a:gd name="connsiteX0" fmla="*/ 85505 w 661765"/>
                  <a:gd name="connsiteY0" fmla="*/ 524315 h 563160"/>
                  <a:gd name="connsiteX1" fmla="*/ 98003 w 661765"/>
                  <a:gd name="connsiteY1" fmla="*/ 563160 h 563160"/>
                  <a:gd name="connsiteX2" fmla="*/ 82464 w 661765"/>
                  <a:gd name="connsiteY2" fmla="*/ 387850 h 563160"/>
                  <a:gd name="connsiteX3" fmla="*/ 156102 w 661765"/>
                  <a:gd name="connsiteY3" fmla="*/ 326711 h 563160"/>
                  <a:gd name="connsiteX4" fmla="*/ 461459 w 661765"/>
                  <a:gd name="connsiteY4" fmla="*/ 291582 h 563160"/>
                  <a:gd name="connsiteX5" fmla="*/ 464499 w 661765"/>
                  <a:gd name="connsiteY5" fmla="*/ 290230 h 563160"/>
                  <a:gd name="connsiteX6" fmla="*/ 589817 w 661765"/>
                  <a:gd name="connsiteY6" fmla="*/ 360152 h 563160"/>
                  <a:gd name="connsiteX7" fmla="*/ 616164 w 661765"/>
                  <a:gd name="connsiteY7" fmla="*/ 515533 h 563160"/>
                  <a:gd name="connsiteX8" fmla="*/ 626636 w 661765"/>
                  <a:gd name="connsiteY8" fmla="*/ 477025 h 563160"/>
                  <a:gd name="connsiteX9" fmla="*/ 642849 w 661765"/>
                  <a:gd name="connsiteY9" fmla="*/ 449327 h 563160"/>
                  <a:gd name="connsiteX10" fmla="*/ 658387 w 661765"/>
                  <a:gd name="connsiteY10" fmla="*/ 333467 h 563160"/>
                  <a:gd name="connsiteX11" fmla="*/ 624609 w 661765"/>
                  <a:gd name="connsiteY11" fmla="*/ 138903 h 563160"/>
                  <a:gd name="connsiteX12" fmla="*/ 472606 w 661765"/>
                  <a:gd name="connsiteY12" fmla="*/ 25069 h 563160"/>
                  <a:gd name="connsiteX13" fmla="*/ 288851 w 661765"/>
                  <a:gd name="connsiteY13" fmla="*/ 8180 h 563160"/>
                  <a:gd name="connsiteX14" fmla="*/ 69629 w 661765"/>
                  <a:gd name="connsiteY14" fmla="*/ 118636 h 563160"/>
                  <a:gd name="connsiteX15" fmla="*/ 2072 w 661765"/>
                  <a:gd name="connsiteY15" fmla="*/ 228078 h 563160"/>
                  <a:gd name="connsiteX16" fmla="*/ 22677 w 661765"/>
                  <a:gd name="connsiteY16" fmla="*/ 351707 h 563160"/>
                  <a:gd name="connsiteX17" fmla="*/ 62535 w 661765"/>
                  <a:gd name="connsiteY17" fmla="*/ 474999 h 563160"/>
                  <a:gd name="connsiteX18" fmla="*/ 62535 w 661765"/>
                  <a:gd name="connsiteY18" fmla="*/ 474999 h 563160"/>
                  <a:gd name="connsiteX19" fmla="*/ 85505 w 661765"/>
                  <a:gd name="connsiteY19" fmla="*/ 524315 h 56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1765" h="563160">
                    <a:moveTo>
                      <a:pt x="85505" y="524315"/>
                    </a:moveTo>
                    <a:cubicBezTo>
                      <a:pt x="89896" y="537151"/>
                      <a:pt x="93949" y="550325"/>
                      <a:pt x="98003" y="563160"/>
                    </a:cubicBezTo>
                    <a:cubicBezTo>
                      <a:pt x="98003" y="563160"/>
                      <a:pt x="88207" y="436829"/>
                      <a:pt x="82464" y="387850"/>
                    </a:cubicBezTo>
                    <a:cubicBezTo>
                      <a:pt x="77398" y="342925"/>
                      <a:pt x="111176" y="319618"/>
                      <a:pt x="156102" y="326711"/>
                    </a:cubicBezTo>
                    <a:cubicBezTo>
                      <a:pt x="261153" y="343600"/>
                      <a:pt x="363501" y="338534"/>
                      <a:pt x="461459" y="291582"/>
                    </a:cubicBezTo>
                    <a:cubicBezTo>
                      <a:pt x="462472" y="291244"/>
                      <a:pt x="463486" y="290568"/>
                      <a:pt x="464499" y="290230"/>
                    </a:cubicBezTo>
                    <a:cubicBezTo>
                      <a:pt x="541176" y="257465"/>
                      <a:pt x="576306" y="276381"/>
                      <a:pt x="589817" y="360152"/>
                    </a:cubicBezTo>
                    <a:cubicBezTo>
                      <a:pt x="594546" y="390215"/>
                      <a:pt x="614475" y="507764"/>
                      <a:pt x="616164" y="515533"/>
                    </a:cubicBezTo>
                    <a:cubicBezTo>
                      <a:pt x="619542" y="502697"/>
                      <a:pt x="622920" y="489861"/>
                      <a:pt x="626636" y="477025"/>
                    </a:cubicBezTo>
                    <a:cubicBezTo>
                      <a:pt x="629676" y="466554"/>
                      <a:pt x="633729" y="456420"/>
                      <a:pt x="642849" y="449327"/>
                    </a:cubicBezTo>
                    <a:cubicBezTo>
                      <a:pt x="641498" y="409806"/>
                      <a:pt x="654334" y="371974"/>
                      <a:pt x="658387" y="333467"/>
                    </a:cubicBezTo>
                    <a:cubicBezTo>
                      <a:pt x="665481" y="265572"/>
                      <a:pt x="664468" y="194637"/>
                      <a:pt x="624609" y="138903"/>
                    </a:cubicBezTo>
                    <a:cubicBezTo>
                      <a:pt x="587791" y="87560"/>
                      <a:pt x="535096" y="46012"/>
                      <a:pt x="472606" y="25069"/>
                    </a:cubicBezTo>
                    <a:cubicBezTo>
                      <a:pt x="413493" y="5140"/>
                      <a:pt x="357421" y="-10060"/>
                      <a:pt x="288851" y="8180"/>
                    </a:cubicBezTo>
                    <a:cubicBezTo>
                      <a:pt x="205418" y="30474"/>
                      <a:pt x="127052" y="49052"/>
                      <a:pt x="69629" y="118636"/>
                    </a:cubicBezTo>
                    <a:cubicBezTo>
                      <a:pt x="41930" y="152414"/>
                      <a:pt x="8152" y="186868"/>
                      <a:pt x="2072" y="228078"/>
                    </a:cubicBezTo>
                    <a:cubicBezTo>
                      <a:pt x="-4008" y="267599"/>
                      <a:pt x="3423" y="312186"/>
                      <a:pt x="22677" y="351707"/>
                    </a:cubicBezTo>
                    <a:cubicBezTo>
                      <a:pt x="41930" y="390552"/>
                      <a:pt x="58144" y="431087"/>
                      <a:pt x="62535" y="474999"/>
                    </a:cubicBezTo>
                    <a:lnTo>
                      <a:pt x="62535" y="474999"/>
                    </a:lnTo>
                    <a:cubicBezTo>
                      <a:pt x="77060" y="488172"/>
                      <a:pt x="79424" y="507088"/>
                      <a:pt x="85505" y="524315"/>
                    </a:cubicBezTo>
                    <a:close/>
                  </a:path>
                </a:pathLst>
              </a:custGeom>
              <a:solidFill>
                <a:srgbClr val="414971"/>
              </a:solidFill>
              <a:ln w="9525" cap="flat">
                <a:noFill/>
                <a:prstDash val="solid"/>
                <a:miter/>
              </a:ln>
            </p:spPr>
            <p:txBody>
              <a:bodyPr rtlCol="0" anchor="ctr"/>
              <a:lstStyle/>
              <a:p>
                <a:endParaRPr lang="en-US"/>
              </a:p>
            </p:txBody>
          </p:sp>
          <p:sp>
            <p:nvSpPr>
              <p:cNvPr id="165" name="Freeform: Shape 51">
                <a:extLst>
                  <a:ext uri="{FF2B5EF4-FFF2-40B4-BE49-F238E27FC236}">
                    <a16:creationId xmlns:a16="http://schemas.microsoft.com/office/drawing/2014/main" id="{4DB7FB0B-AABF-4747-AA1F-42A852DCC37A}"/>
                  </a:ext>
                </a:extLst>
              </p:cNvPr>
              <p:cNvSpPr/>
              <p:nvPr/>
            </p:nvSpPr>
            <p:spPr>
              <a:xfrm>
                <a:off x="7056165" y="4023044"/>
                <a:ext cx="679584" cy="290281"/>
              </a:xfrm>
              <a:custGeom>
                <a:avLst/>
                <a:gdLst>
                  <a:gd name="connsiteX0" fmla="*/ 590212 w 592712"/>
                  <a:gd name="connsiteY0" fmla="*/ 3507 h 253174"/>
                  <a:gd name="connsiteX1" fmla="*/ 579066 w 592712"/>
                  <a:gd name="connsiteY1" fmla="*/ 2156 h 253174"/>
                  <a:gd name="connsiteX2" fmla="*/ 562176 w 592712"/>
                  <a:gd name="connsiteY2" fmla="*/ 48432 h 253174"/>
                  <a:gd name="connsiteX3" fmla="*/ 519615 w 592712"/>
                  <a:gd name="connsiteY3" fmla="*/ 85926 h 253174"/>
                  <a:gd name="connsiteX4" fmla="*/ 446316 w 592712"/>
                  <a:gd name="connsiteY4" fmla="*/ 90318 h 253174"/>
                  <a:gd name="connsiteX5" fmla="*/ 323025 w 592712"/>
                  <a:gd name="connsiteY5" fmla="*/ 118691 h 253174"/>
                  <a:gd name="connsiteX6" fmla="*/ 303433 w 592712"/>
                  <a:gd name="connsiteY6" fmla="*/ 131527 h 253174"/>
                  <a:gd name="connsiteX7" fmla="*/ 263575 w 592712"/>
                  <a:gd name="connsiteY7" fmla="*/ 132541 h 253174"/>
                  <a:gd name="connsiteX8" fmla="*/ 244321 w 592712"/>
                  <a:gd name="connsiteY8" fmla="*/ 121056 h 253174"/>
                  <a:gd name="connsiteX9" fmla="*/ 160213 w 592712"/>
                  <a:gd name="connsiteY9" fmla="*/ 108220 h 253174"/>
                  <a:gd name="connsiteX10" fmla="*/ 62593 w 592712"/>
                  <a:gd name="connsiteY10" fmla="*/ 106531 h 253174"/>
                  <a:gd name="connsiteX11" fmla="*/ 27801 w 592712"/>
                  <a:gd name="connsiteY11" fmla="*/ 83562 h 253174"/>
                  <a:gd name="connsiteX12" fmla="*/ 1116 w 592712"/>
                  <a:gd name="connsiteY12" fmla="*/ 15667 h 253174"/>
                  <a:gd name="connsiteX13" fmla="*/ 2805 w 592712"/>
                  <a:gd name="connsiteY13" fmla="*/ 27490 h 253174"/>
                  <a:gd name="connsiteX14" fmla="*/ 778 w 592712"/>
                  <a:gd name="connsiteY14" fmla="*/ 51810 h 253174"/>
                  <a:gd name="connsiteX15" fmla="*/ 39285 w 592712"/>
                  <a:gd name="connsiteY15" fmla="*/ 175777 h 253174"/>
                  <a:gd name="connsiteX16" fmla="*/ 131501 w 592712"/>
                  <a:gd name="connsiteY16" fmla="*/ 252116 h 253174"/>
                  <a:gd name="connsiteX17" fmla="*/ 198720 w 592712"/>
                  <a:gd name="connsiteY17" fmla="*/ 253130 h 253174"/>
                  <a:gd name="connsiteX18" fmla="*/ 268641 w 592712"/>
                  <a:gd name="connsiteY18" fmla="*/ 206853 h 253174"/>
                  <a:gd name="connsiteX19" fmla="*/ 310189 w 592712"/>
                  <a:gd name="connsiteY19" fmla="*/ 206178 h 253174"/>
                  <a:gd name="connsiteX20" fmla="*/ 360181 w 592712"/>
                  <a:gd name="connsiteY20" fmla="*/ 245699 h 253174"/>
                  <a:gd name="connsiteX21" fmla="*/ 454423 w 592712"/>
                  <a:gd name="connsiteY21" fmla="*/ 245699 h 253174"/>
                  <a:gd name="connsiteX22" fmla="*/ 538531 w 592712"/>
                  <a:gd name="connsiteY22" fmla="*/ 185573 h 253174"/>
                  <a:gd name="connsiteX23" fmla="*/ 585146 w 592712"/>
                  <a:gd name="connsiteY23" fmla="*/ 30192 h 253174"/>
                  <a:gd name="connsiteX24" fmla="*/ 591564 w 592712"/>
                  <a:gd name="connsiteY24" fmla="*/ 4182 h 253174"/>
                  <a:gd name="connsiteX25" fmla="*/ 590212 w 592712"/>
                  <a:gd name="connsiteY25" fmla="*/ 3507 h 25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2712" h="253174">
                    <a:moveTo>
                      <a:pt x="590212" y="3507"/>
                    </a:moveTo>
                    <a:cubicBezTo>
                      <a:pt x="587510" y="467"/>
                      <a:pt x="580755" y="-1898"/>
                      <a:pt x="579066" y="2156"/>
                    </a:cubicBezTo>
                    <a:lnTo>
                      <a:pt x="562176" y="48432"/>
                    </a:lnTo>
                    <a:cubicBezTo>
                      <a:pt x="554745" y="68024"/>
                      <a:pt x="540220" y="85251"/>
                      <a:pt x="519615" y="85926"/>
                    </a:cubicBezTo>
                    <a:lnTo>
                      <a:pt x="446316" y="90318"/>
                    </a:lnTo>
                    <a:cubicBezTo>
                      <a:pt x="405444" y="96735"/>
                      <a:pt x="358154" y="101127"/>
                      <a:pt x="323025" y="118691"/>
                    </a:cubicBezTo>
                    <a:lnTo>
                      <a:pt x="303433" y="131527"/>
                    </a:lnTo>
                    <a:cubicBezTo>
                      <a:pt x="291273" y="139296"/>
                      <a:pt x="276073" y="139972"/>
                      <a:pt x="263575" y="132541"/>
                    </a:cubicBezTo>
                    <a:lnTo>
                      <a:pt x="244321" y="121056"/>
                    </a:lnTo>
                    <a:cubicBezTo>
                      <a:pt x="219325" y="110247"/>
                      <a:pt x="187235" y="108220"/>
                      <a:pt x="160213" y="108220"/>
                    </a:cubicBezTo>
                    <a:lnTo>
                      <a:pt x="62593" y="106531"/>
                    </a:lnTo>
                    <a:cubicBezTo>
                      <a:pt x="45703" y="106531"/>
                      <a:pt x="35908" y="98424"/>
                      <a:pt x="27801" y="83562"/>
                    </a:cubicBezTo>
                    <a:lnTo>
                      <a:pt x="1116" y="15667"/>
                    </a:lnTo>
                    <a:cubicBezTo>
                      <a:pt x="1791" y="19721"/>
                      <a:pt x="2129" y="23436"/>
                      <a:pt x="2805" y="27490"/>
                    </a:cubicBezTo>
                    <a:cubicBezTo>
                      <a:pt x="2129" y="35596"/>
                      <a:pt x="-1586" y="44041"/>
                      <a:pt x="778" y="51810"/>
                    </a:cubicBezTo>
                    <a:cubicBezTo>
                      <a:pt x="12938" y="93358"/>
                      <a:pt x="23747" y="135243"/>
                      <a:pt x="39285" y="175777"/>
                    </a:cubicBezTo>
                    <a:cubicBezTo>
                      <a:pt x="61241" y="232525"/>
                      <a:pt x="71713" y="252792"/>
                      <a:pt x="131501" y="252116"/>
                    </a:cubicBezTo>
                    <a:cubicBezTo>
                      <a:pt x="143323" y="251779"/>
                      <a:pt x="186897" y="253468"/>
                      <a:pt x="198720" y="253130"/>
                    </a:cubicBezTo>
                    <a:cubicBezTo>
                      <a:pt x="227094" y="252792"/>
                      <a:pt x="252090" y="233201"/>
                      <a:pt x="268641" y="206853"/>
                    </a:cubicBezTo>
                    <a:cubicBezTo>
                      <a:pt x="280802" y="187600"/>
                      <a:pt x="297015" y="186924"/>
                      <a:pt x="310189" y="206178"/>
                    </a:cubicBezTo>
                    <a:cubicBezTo>
                      <a:pt x="322687" y="224418"/>
                      <a:pt x="340252" y="244347"/>
                      <a:pt x="360181" y="245699"/>
                    </a:cubicBezTo>
                    <a:cubicBezTo>
                      <a:pt x="391595" y="247725"/>
                      <a:pt x="423347" y="249076"/>
                      <a:pt x="454423" y="245699"/>
                    </a:cubicBezTo>
                    <a:cubicBezTo>
                      <a:pt x="492593" y="241645"/>
                      <a:pt x="520967" y="226445"/>
                      <a:pt x="538531" y="185573"/>
                    </a:cubicBezTo>
                    <a:cubicBezTo>
                      <a:pt x="559812" y="134905"/>
                      <a:pt x="570959" y="82549"/>
                      <a:pt x="585146" y="30192"/>
                    </a:cubicBezTo>
                    <a:cubicBezTo>
                      <a:pt x="587848" y="20058"/>
                      <a:pt x="595617" y="13640"/>
                      <a:pt x="591564" y="4182"/>
                    </a:cubicBezTo>
                    <a:cubicBezTo>
                      <a:pt x="590888" y="4858"/>
                      <a:pt x="590550" y="4182"/>
                      <a:pt x="590212" y="3507"/>
                    </a:cubicBezTo>
                    <a:close/>
                  </a:path>
                </a:pathLst>
              </a:custGeom>
              <a:solidFill>
                <a:srgbClr val="363636"/>
              </a:solidFill>
              <a:ln w="3378" cap="flat">
                <a:noFill/>
                <a:prstDash val="solid"/>
                <a:miter/>
              </a:ln>
            </p:spPr>
            <p:txBody>
              <a:bodyPr rtlCol="0" anchor="ctr"/>
              <a:lstStyle/>
              <a:p>
                <a:endParaRPr lang="en-US"/>
              </a:p>
            </p:txBody>
          </p:sp>
          <p:sp>
            <p:nvSpPr>
              <p:cNvPr id="166" name="Freeform: Shape 56">
                <a:extLst>
                  <a:ext uri="{FF2B5EF4-FFF2-40B4-BE49-F238E27FC236}">
                    <a16:creationId xmlns:a16="http://schemas.microsoft.com/office/drawing/2014/main" id="{2E3BF7E9-EB3F-4D30-85CD-5B05E5ECD363}"/>
                  </a:ext>
                </a:extLst>
              </p:cNvPr>
              <p:cNvSpPr/>
              <p:nvPr/>
            </p:nvSpPr>
            <p:spPr>
              <a:xfrm>
                <a:off x="7179056" y="4479811"/>
                <a:ext cx="463245" cy="263572"/>
              </a:xfrm>
              <a:custGeom>
                <a:avLst/>
                <a:gdLst>
                  <a:gd name="connsiteX0" fmla="*/ 402639 w 404028"/>
                  <a:gd name="connsiteY0" fmla="*/ 36481 h 229879"/>
                  <a:gd name="connsiteX1" fmla="*/ 330016 w 404028"/>
                  <a:gd name="connsiteY1" fmla="*/ 155381 h 229879"/>
                  <a:gd name="connsiteX2" fmla="*/ 264148 w 404028"/>
                  <a:gd name="connsiteY2" fmla="*/ 212467 h 229879"/>
                  <a:gd name="connsiteX3" fmla="*/ 139167 w 404028"/>
                  <a:gd name="connsiteY3" fmla="*/ 209089 h 229879"/>
                  <a:gd name="connsiteX4" fmla="*/ 21618 w 404028"/>
                  <a:gd name="connsiteY4" fmla="*/ 73975 h 229879"/>
                  <a:gd name="connsiteX5" fmla="*/ 0 w 404028"/>
                  <a:gd name="connsiteY5" fmla="*/ 48641 h 229879"/>
                  <a:gd name="connsiteX6" fmla="*/ 5404 w 404028"/>
                  <a:gd name="connsiteY6" fmla="*/ 5067 h 229879"/>
                  <a:gd name="connsiteX7" fmla="*/ 111131 w 404028"/>
                  <a:gd name="connsiteY7" fmla="*/ 148625 h 229879"/>
                  <a:gd name="connsiteX8" fmla="*/ 317180 w 404028"/>
                  <a:gd name="connsiteY8" fmla="*/ 130047 h 229879"/>
                  <a:gd name="connsiteX9" fmla="*/ 402977 w 404028"/>
                  <a:gd name="connsiteY9" fmla="*/ 0 h 229879"/>
                  <a:gd name="connsiteX10" fmla="*/ 402639 w 404028"/>
                  <a:gd name="connsiteY10" fmla="*/ 36481 h 22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028" h="229879">
                    <a:moveTo>
                      <a:pt x="402639" y="36481"/>
                    </a:moveTo>
                    <a:cubicBezTo>
                      <a:pt x="383723" y="79379"/>
                      <a:pt x="359403" y="118562"/>
                      <a:pt x="330016" y="155381"/>
                    </a:cubicBezTo>
                    <a:cubicBezTo>
                      <a:pt x="311438" y="178350"/>
                      <a:pt x="289819" y="197266"/>
                      <a:pt x="264148" y="212467"/>
                    </a:cubicBezTo>
                    <a:cubicBezTo>
                      <a:pt x="221249" y="238138"/>
                      <a:pt x="181390" y="234085"/>
                      <a:pt x="139167" y="209089"/>
                    </a:cubicBezTo>
                    <a:cubicBezTo>
                      <a:pt x="84784" y="176661"/>
                      <a:pt x="49316" y="129372"/>
                      <a:pt x="21618" y="73975"/>
                    </a:cubicBezTo>
                    <a:cubicBezTo>
                      <a:pt x="16551" y="64179"/>
                      <a:pt x="15538" y="49654"/>
                      <a:pt x="0" y="48641"/>
                    </a:cubicBezTo>
                    <a:cubicBezTo>
                      <a:pt x="1689" y="32090"/>
                      <a:pt x="4391" y="25334"/>
                      <a:pt x="5404" y="5067"/>
                    </a:cubicBezTo>
                    <a:cubicBezTo>
                      <a:pt x="37156" y="48303"/>
                      <a:pt x="74313" y="114509"/>
                      <a:pt x="111131" y="148625"/>
                    </a:cubicBezTo>
                    <a:cubicBezTo>
                      <a:pt x="170919" y="203684"/>
                      <a:pt x="259081" y="185782"/>
                      <a:pt x="317180" y="130047"/>
                    </a:cubicBezTo>
                    <a:cubicBezTo>
                      <a:pt x="353323" y="95255"/>
                      <a:pt x="380683" y="54721"/>
                      <a:pt x="402977" y="0"/>
                    </a:cubicBezTo>
                    <a:cubicBezTo>
                      <a:pt x="405004" y="14187"/>
                      <a:pt x="403653" y="26685"/>
                      <a:pt x="402639" y="36481"/>
                    </a:cubicBezTo>
                    <a:close/>
                  </a:path>
                </a:pathLst>
              </a:custGeom>
              <a:solidFill>
                <a:schemeClr val="bg1">
                  <a:lumMod val="75000"/>
                </a:schemeClr>
              </a:solidFill>
              <a:ln w="3378" cap="flat">
                <a:noFill/>
                <a:prstDash val="solid"/>
                <a:miter/>
              </a:ln>
            </p:spPr>
            <p:txBody>
              <a:bodyPr rtlCol="0" anchor="ctr"/>
              <a:lstStyle/>
              <a:p>
                <a:endParaRPr lang="en-US"/>
              </a:p>
            </p:txBody>
          </p:sp>
          <p:sp>
            <p:nvSpPr>
              <p:cNvPr id="167" name="Freeform: Shape 60">
                <a:extLst>
                  <a:ext uri="{FF2B5EF4-FFF2-40B4-BE49-F238E27FC236}">
                    <a16:creationId xmlns:a16="http://schemas.microsoft.com/office/drawing/2014/main" id="{AC28E92D-3FF9-4C03-8948-5233BA5BCA52}"/>
                  </a:ext>
                </a:extLst>
              </p:cNvPr>
              <p:cNvSpPr/>
              <p:nvPr/>
            </p:nvSpPr>
            <p:spPr>
              <a:xfrm>
                <a:off x="7423089" y="4154960"/>
                <a:ext cx="214859" cy="115954"/>
              </a:xfrm>
              <a:custGeom>
                <a:avLst/>
                <a:gdLst>
                  <a:gd name="connsiteX0" fmla="*/ 140484 w 187393"/>
                  <a:gd name="connsiteY0" fmla="*/ 3301 h 101131"/>
                  <a:gd name="connsiteX1" fmla="*/ 186761 w 187393"/>
                  <a:gd name="connsiteY1" fmla="*/ 24919 h 101131"/>
                  <a:gd name="connsiteX2" fmla="*/ 145213 w 187393"/>
                  <a:gd name="connsiteY2" fmla="*/ 93152 h 101131"/>
                  <a:gd name="connsiteX3" fmla="*/ 48269 w 187393"/>
                  <a:gd name="connsiteY3" fmla="*/ 99907 h 101131"/>
                  <a:gd name="connsiteX4" fmla="*/ 8411 w 187393"/>
                  <a:gd name="connsiteY4" fmla="*/ 71533 h 101131"/>
                  <a:gd name="connsiteX5" fmla="*/ 34758 w 187393"/>
                  <a:gd name="connsiteY5" fmla="*/ 17826 h 101131"/>
                  <a:gd name="connsiteX6" fmla="*/ 140484 w 187393"/>
                  <a:gd name="connsiteY6" fmla="*/ 3301 h 10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93" h="101131">
                    <a:moveTo>
                      <a:pt x="140484" y="3301"/>
                    </a:moveTo>
                    <a:cubicBezTo>
                      <a:pt x="156698" y="1274"/>
                      <a:pt x="183721" y="-9873"/>
                      <a:pt x="186761" y="24919"/>
                    </a:cubicBezTo>
                    <a:cubicBezTo>
                      <a:pt x="190476" y="65791"/>
                      <a:pt x="177979" y="87072"/>
                      <a:pt x="145213" y="93152"/>
                    </a:cubicBezTo>
                    <a:cubicBezTo>
                      <a:pt x="113124" y="99232"/>
                      <a:pt x="81034" y="103285"/>
                      <a:pt x="48269" y="99907"/>
                    </a:cubicBezTo>
                    <a:cubicBezTo>
                      <a:pt x="28678" y="97881"/>
                      <a:pt x="16855" y="88423"/>
                      <a:pt x="8411" y="71533"/>
                    </a:cubicBezTo>
                    <a:cubicBezTo>
                      <a:pt x="-7803" y="38430"/>
                      <a:pt x="-1385" y="23568"/>
                      <a:pt x="34758" y="17826"/>
                    </a:cubicBezTo>
                    <a:cubicBezTo>
                      <a:pt x="70225" y="11746"/>
                      <a:pt x="105692" y="8030"/>
                      <a:pt x="140484" y="3301"/>
                    </a:cubicBezTo>
                    <a:close/>
                  </a:path>
                </a:pathLst>
              </a:custGeom>
              <a:solidFill>
                <a:srgbClr val="FDFDFD"/>
              </a:solidFill>
              <a:ln w="3378" cap="flat">
                <a:noFill/>
                <a:prstDash val="solid"/>
                <a:miter/>
              </a:ln>
            </p:spPr>
            <p:txBody>
              <a:bodyPr rtlCol="0" anchor="ctr"/>
              <a:lstStyle/>
              <a:p>
                <a:endParaRPr lang="en-US"/>
              </a:p>
            </p:txBody>
          </p:sp>
          <p:sp>
            <p:nvSpPr>
              <p:cNvPr id="168" name="Freeform: Shape 61">
                <a:extLst>
                  <a:ext uri="{FF2B5EF4-FFF2-40B4-BE49-F238E27FC236}">
                    <a16:creationId xmlns:a16="http://schemas.microsoft.com/office/drawing/2014/main" id="{44EC4215-66BA-44B0-BEFF-12A32CDE60B2}"/>
                  </a:ext>
                </a:extLst>
              </p:cNvPr>
              <p:cNvSpPr/>
              <p:nvPr/>
            </p:nvSpPr>
            <p:spPr>
              <a:xfrm>
                <a:off x="7137931" y="4176073"/>
                <a:ext cx="203906" cy="103788"/>
              </a:xfrm>
              <a:custGeom>
                <a:avLst/>
                <a:gdLst>
                  <a:gd name="connsiteX0" fmla="*/ 145648 w 177840"/>
                  <a:gd name="connsiteY0" fmla="*/ 3465 h 90521"/>
                  <a:gd name="connsiteX1" fmla="*/ 177399 w 177840"/>
                  <a:gd name="connsiteY1" fmla="*/ 34879 h 90521"/>
                  <a:gd name="connsiteX2" fmla="*/ 145310 w 177840"/>
                  <a:gd name="connsiteY2" fmla="*/ 84534 h 90521"/>
                  <a:gd name="connsiteX3" fmla="*/ 64579 w 177840"/>
                  <a:gd name="connsiteY3" fmla="*/ 89600 h 90521"/>
                  <a:gd name="connsiteX4" fmla="*/ 400 w 177840"/>
                  <a:gd name="connsiteY4" fmla="*/ 25421 h 90521"/>
                  <a:gd name="connsiteX5" fmla="*/ 22694 w 177840"/>
                  <a:gd name="connsiteY5" fmla="*/ 87 h 90521"/>
                  <a:gd name="connsiteX6" fmla="*/ 145648 w 177840"/>
                  <a:gd name="connsiteY6" fmla="*/ 3465 h 9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40" h="90521">
                    <a:moveTo>
                      <a:pt x="145648" y="3465"/>
                    </a:moveTo>
                    <a:cubicBezTo>
                      <a:pt x="164226" y="5492"/>
                      <a:pt x="180777" y="11234"/>
                      <a:pt x="177399" y="34879"/>
                    </a:cubicBezTo>
                    <a:cubicBezTo>
                      <a:pt x="174359" y="56160"/>
                      <a:pt x="173684" y="80142"/>
                      <a:pt x="145310" y="84534"/>
                    </a:cubicBezTo>
                    <a:cubicBezTo>
                      <a:pt x="118625" y="88587"/>
                      <a:pt x="91602" y="92303"/>
                      <a:pt x="64579" y="89600"/>
                    </a:cubicBezTo>
                    <a:cubicBezTo>
                      <a:pt x="26410" y="85547"/>
                      <a:pt x="4791" y="63253"/>
                      <a:pt x="400" y="25421"/>
                    </a:cubicBezTo>
                    <a:cubicBezTo>
                      <a:pt x="-1626" y="6843"/>
                      <a:pt x="3778" y="-926"/>
                      <a:pt x="22694" y="87"/>
                    </a:cubicBezTo>
                    <a:cubicBezTo>
                      <a:pt x="39583" y="763"/>
                      <a:pt x="121665" y="1101"/>
                      <a:pt x="145648" y="3465"/>
                    </a:cubicBezTo>
                    <a:close/>
                  </a:path>
                </a:pathLst>
              </a:custGeom>
              <a:solidFill>
                <a:srgbClr val="FDFDFD"/>
              </a:solidFill>
              <a:ln w="3378" cap="flat">
                <a:noFill/>
                <a:prstDash val="solid"/>
                <a:miter/>
              </a:ln>
            </p:spPr>
            <p:txBody>
              <a:bodyPr rtlCol="0" anchor="ctr"/>
              <a:lstStyle/>
              <a:p>
                <a:endParaRPr lang="en-US"/>
              </a:p>
            </p:txBody>
          </p:sp>
          <p:sp>
            <p:nvSpPr>
              <p:cNvPr id="169" name="Freeform: Shape 63">
                <a:extLst>
                  <a:ext uri="{FF2B5EF4-FFF2-40B4-BE49-F238E27FC236}">
                    <a16:creationId xmlns:a16="http://schemas.microsoft.com/office/drawing/2014/main" id="{B64A5BD4-47B4-463C-8C9B-B3A73FEEB59E}"/>
                  </a:ext>
                </a:extLst>
              </p:cNvPr>
              <p:cNvSpPr/>
              <p:nvPr/>
            </p:nvSpPr>
            <p:spPr>
              <a:xfrm>
                <a:off x="7448611" y="4083444"/>
                <a:ext cx="188224" cy="58760"/>
              </a:xfrm>
              <a:custGeom>
                <a:avLst/>
                <a:gdLst>
                  <a:gd name="connsiteX0" fmla="*/ 0 w 164163"/>
                  <a:gd name="connsiteY0" fmla="*/ 50812 h 51249"/>
                  <a:gd name="connsiteX1" fmla="*/ 164164 w 164163"/>
                  <a:gd name="connsiteY1" fmla="*/ 8589 h 51249"/>
                  <a:gd name="connsiteX2" fmla="*/ 0 w 164163"/>
                  <a:gd name="connsiteY2" fmla="*/ 50812 h 51249"/>
                </a:gdLst>
                <a:ahLst/>
                <a:cxnLst>
                  <a:cxn ang="0">
                    <a:pos x="connsiteX0" y="connsiteY0"/>
                  </a:cxn>
                  <a:cxn ang="0">
                    <a:pos x="connsiteX1" y="connsiteY1"/>
                  </a:cxn>
                  <a:cxn ang="0">
                    <a:pos x="connsiteX2" y="connsiteY2"/>
                  </a:cxn>
                </a:cxnLst>
                <a:rect l="l" t="t" r="r" b="b"/>
                <a:pathLst>
                  <a:path w="164163" h="51249">
                    <a:moveTo>
                      <a:pt x="0" y="50812"/>
                    </a:moveTo>
                    <a:cubicBezTo>
                      <a:pt x="51006" y="23451"/>
                      <a:pt x="98295" y="-18096"/>
                      <a:pt x="164164" y="8589"/>
                    </a:cubicBezTo>
                    <a:cubicBezTo>
                      <a:pt x="104376" y="3860"/>
                      <a:pt x="60126" y="56554"/>
                      <a:pt x="0" y="50812"/>
                    </a:cubicBezTo>
                    <a:close/>
                  </a:path>
                </a:pathLst>
              </a:custGeom>
              <a:solidFill>
                <a:srgbClr val="3F3F3F"/>
              </a:solidFill>
              <a:ln w="3378" cap="flat">
                <a:noFill/>
                <a:prstDash val="solid"/>
                <a:miter/>
              </a:ln>
            </p:spPr>
            <p:txBody>
              <a:bodyPr rtlCol="0" anchor="ctr"/>
              <a:lstStyle/>
              <a:p>
                <a:endParaRPr lang="en-US"/>
              </a:p>
            </p:txBody>
          </p:sp>
          <p:sp>
            <p:nvSpPr>
              <p:cNvPr id="170" name="Freeform: Shape 64">
                <a:extLst>
                  <a:ext uri="{FF2B5EF4-FFF2-40B4-BE49-F238E27FC236}">
                    <a16:creationId xmlns:a16="http://schemas.microsoft.com/office/drawing/2014/main" id="{69B540CB-E4EE-409F-9E15-9F935744DE1E}"/>
                  </a:ext>
                </a:extLst>
              </p:cNvPr>
              <p:cNvSpPr/>
              <p:nvPr/>
            </p:nvSpPr>
            <p:spPr>
              <a:xfrm>
                <a:off x="7113990" y="4097650"/>
                <a:ext cx="192484" cy="48572"/>
              </a:xfrm>
              <a:custGeom>
                <a:avLst/>
                <a:gdLst>
                  <a:gd name="connsiteX0" fmla="*/ 0 w 167878"/>
                  <a:gd name="connsiteY0" fmla="*/ 15115 h 42363"/>
                  <a:gd name="connsiteX1" fmla="*/ 167879 w 167878"/>
                  <a:gd name="connsiteY1" fmla="*/ 40449 h 42363"/>
                  <a:gd name="connsiteX2" fmla="*/ 0 w 167878"/>
                  <a:gd name="connsiteY2" fmla="*/ 15115 h 42363"/>
                </a:gdLst>
                <a:ahLst/>
                <a:cxnLst>
                  <a:cxn ang="0">
                    <a:pos x="connsiteX0" y="connsiteY0"/>
                  </a:cxn>
                  <a:cxn ang="0">
                    <a:pos x="connsiteX1" y="connsiteY1"/>
                  </a:cxn>
                  <a:cxn ang="0">
                    <a:pos x="connsiteX2" y="connsiteY2"/>
                  </a:cxn>
                </a:cxnLst>
                <a:rect l="l" t="t" r="r" b="b"/>
                <a:pathLst>
                  <a:path w="167878" h="42363">
                    <a:moveTo>
                      <a:pt x="0" y="15115"/>
                    </a:moveTo>
                    <a:cubicBezTo>
                      <a:pt x="36143" y="-12584"/>
                      <a:pt x="102349" y="-1099"/>
                      <a:pt x="167879" y="40449"/>
                    </a:cubicBezTo>
                    <a:cubicBezTo>
                      <a:pt x="106402" y="52947"/>
                      <a:pt x="58774" y="-423"/>
                      <a:pt x="0" y="15115"/>
                    </a:cubicBezTo>
                    <a:close/>
                  </a:path>
                </a:pathLst>
              </a:custGeom>
              <a:solidFill>
                <a:srgbClr val="3E3E3E"/>
              </a:solidFill>
              <a:ln w="3378" cap="flat">
                <a:noFill/>
                <a:prstDash val="solid"/>
                <a:miter/>
              </a:ln>
            </p:spPr>
            <p:txBody>
              <a:bodyPr rtlCol="0" anchor="ctr"/>
              <a:lstStyle/>
              <a:p>
                <a:endParaRPr lang="en-US"/>
              </a:p>
            </p:txBody>
          </p:sp>
        </p:grpSp>
        <p:sp>
          <p:nvSpPr>
            <p:cNvPr id="141" name="Freeform: Shape 65">
              <a:extLst>
                <a:ext uri="{FF2B5EF4-FFF2-40B4-BE49-F238E27FC236}">
                  <a16:creationId xmlns:a16="http://schemas.microsoft.com/office/drawing/2014/main" id="{015EEEBD-2ADF-4A24-9485-7D3F82B8A796}"/>
                </a:ext>
              </a:extLst>
            </p:cNvPr>
            <p:cNvSpPr/>
            <p:nvPr/>
          </p:nvSpPr>
          <p:spPr>
            <a:xfrm>
              <a:off x="6423446" y="6469335"/>
              <a:ext cx="1924847" cy="75135"/>
            </a:xfrm>
            <a:custGeom>
              <a:avLst/>
              <a:gdLst>
                <a:gd name="connsiteX0" fmla="*/ 1631838 w 1678790"/>
                <a:gd name="connsiteY0" fmla="*/ 65530 h 65530"/>
                <a:gd name="connsiteX1" fmla="*/ 46952 w 1678790"/>
                <a:gd name="connsiteY1" fmla="*/ 65530 h 65530"/>
                <a:gd name="connsiteX2" fmla="*/ 0 w 1678790"/>
                <a:gd name="connsiteY2" fmla="*/ 18578 h 65530"/>
                <a:gd name="connsiteX3" fmla="*/ 0 w 1678790"/>
                <a:gd name="connsiteY3" fmla="*/ 13511 h 65530"/>
                <a:gd name="connsiteX4" fmla="*/ 13511 w 1678790"/>
                <a:gd name="connsiteY4" fmla="*/ 0 h 65530"/>
                <a:gd name="connsiteX5" fmla="*/ 1665279 w 1678790"/>
                <a:gd name="connsiteY5" fmla="*/ 0 h 65530"/>
                <a:gd name="connsiteX6" fmla="*/ 1678790 w 1678790"/>
                <a:gd name="connsiteY6" fmla="*/ 13511 h 65530"/>
                <a:gd name="connsiteX7" fmla="*/ 1678790 w 1678790"/>
                <a:gd name="connsiteY7" fmla="*/ 18578 h 65530"/>
                <a:gd name="connsiteX8" fmla="*/ 1631838 w 1678790"/>
                <a:gd name="connsiteY8" fmla="*/ 65530 h 6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790" h="65530">
                  <a:moveTo>
                    <a:pt x="1631838" y="65530"/>
                  </a:moveTo>
                  <a:lnTo>
                    <a:pt x="46952" y="65530"/>
                  </a:lnTo>
                  <a:cubicBezTo>
                    <a:pt x="20943" y="65530"/>
                    <a:pt x="0" y="44587"/>
                    <a:pt x="0" y="18578"/>
                  </a:cubicBezTo>
                  <a:lnTo>
                    <a:pt x="0" y="13511"/>
                  </a:lnTo>
                  <a:cubicBezTo>
                    <a:pt x="0" y="6080"/>
                    <a:pt x="6080" y="0"/>
                    <a:pt x="13511" y="0"/>
                  </a:cubicBezTo>
                  <a:lnTo>
                    <a:pt x="1665279" y="0"/>
                  </a:lnTo>
                  <a:cubicBezTo>
                    <a:pt x="1672710" y="0"/>
                    <a:pt x="1678790" y="6080"/>
                    <a:pt x="1678790" y="13511"/>
                  </a:cubicBezTo>
                  <a:lnTo>
                    <a:pt x="1678790" y="18578"/>
                  </a:lnTo>
                  <a:cubicBezTo>
                    <a:pt x="1678790" y="44587"/>
                    <a:pt x="1657848" y="65530"/>
                    <a:pt x="1631838" y="6553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2" name="Freeform: Shape 66">
              <a:extLst>
                <a:ext uri="{FF2B5EF4-FFF2-40B4-BE49-F238E27FC236}">
                  <a16:creationId xmlns:a16="http://schemas.microsoft.com/office/drawing/2014/main" id="{5A1DDBF0-8236-4C58-A7A6-E4F1FBFD2F07}"/>
                </a:ext>
              </a:extLst>
            </p:cNvPr>
            <p:cNvSpPr/>
            <p:nvPr/>
          </p:nvSpPr>
          <p:spPr>
            <a:xfrm>
              <a:off x="8434250" y="6109362"/>
              <a:ext cx="734449" cy="413871"/>
            </a:xfrm>
            <a:custGeom>
              <a:avLst/>
              <a:gdLst>
                <a:gd name="connsiteX0" fmla="*/ 0 w 734449"/>
                <a:gd name="connsiteY0" fmla="*/ 337449 h 413871"/>
                <a:gd name="connsiteX1" fmla="*/ 734449 w 734449"/>
                <a:gd name="connsiteY1" fmla="*/ 337449 h 413871"/>
                <a:gd name="connsiteX2" fmla="*/ 367225 w 734449"/>
                <a:gd name="connsiteY2" fmla="*/ 413871 h 413871"/>
                <a:gd name="connsiteX3" fmla="*/ 0 w 734449"/>
                <a:gd name="connsiteY3" fmla="*/ 337449 h 413871"/>
                <a:gd name="connsiteX4" fmla="*/ 536941 w 734449"/>
                <a:gd name="connsiteY4" fmla="*/ 89325 h 413871"/>
                <a:gd name="connsiteX5" fmla="*/ 528009 w 734449"/>
                <a:gd name="connsiteY5" fmla="*/ 97265 h 413871"/>
                <a:gd name="connsiteX6" fmla="*/ 520069 w 734449"/>
                <a:gd name="connsiteY6" fmla="*/ 189567 h 413871"/>
                <a:gd name="connsiteX7" fmla="*/ 527016 w 734449"/>
                <a:gd name="connsiteY7" fmla="*/ 200485 h 413871"/>
                <a:gd name="connsiteX8" fmla="*/ 596491 w 734449"/>
                <a:gd name="connsiteY8" fmla="*/ 160785 h 413871"/>
                <a:gd name="connsiteX9" fmla="*/ 590536 w 734449"/>
                <a:gd name="connsiteY9" fmla="*/ 110167 h 413871"/>
                <a:gd name="connsiteX10" fmla="*/ 536941 w 734449"/>
                <a:gd name="connsiteY10" fmla="*/ 89325 h 413871"/>
                <a:gd name="connsiteX11" fmla="*/ 208425 w 734449"/>
                <a:gd name="connsiteY11" fmla="*/ 0 h 413871"/>
                <a:gd name="connsiteX12" fmla="*/ 523046 w 734449"/>
                <a:gd name="connsiteY12" fmla="*/ 0 h 413871"/>
                <a:gd name="connsiteX13" fmla="*/ 528009 w 734449"/>
                <a:gd name="connsiteY13" fmla="*/ 50617 h 413871"/>
                <a:gd name="connsiteX14" fmla="*/ 535949 w 734449"/>
                <a:gd name="connsiteY14" fmla="*/ 53595 h 413871"/>
                <a:gd name="connsiteX15" fmla="*/ 607409 w 734449"/>
                <a:gd name="connsiteY15" fmla="*/ 81385 h 413871"/>
                <a:gd name="connsiteX16" fmla="*/ 617334 w 734449"/>
                <a:gd name="connsiteY16" fmla="*/ 185598 h 413871"/>
                <a:gd name="connsiteX17" fmla="*/ 523046 w 734449"/>
                <a:gd name="connsiteY17" fmla="*/ 233238 h 413871"/>
                <a:gd name="connsiteX18" fmla="*/ 503196 w 734449"/>
                <a:gd name="connsiteY18" fmla="*/ 252094 h 413871"/>
                <a:gd name="connsiteX19" fmla="*/ 462504 w 734449"/>
                <a:gd name="connsiteY19" fmla="*/ 319584 h 413871"/>
                <a:gd name="connsiteX20" fmla="*/ 446624 w 734449"/>
                <a:gd name="connsiteY20" fmla="*/ 329509 h 413871"/>
                <a:gd name="connsiteX21" fmla="*/ 268967 w 734449"/>
                <a:gd name="connsiteY21" fmla="*/ 328517 h 413871"/>
                <a:gd name="connsiteX22" fmla="*/ 262020 w 734449"/>
                <a:gd name="connsiteY22" fmla="*/ 319584 h 413871"/>
                <a:gd name="connsiteX23" fmla="*/ 200485 w 734449"/>
                <a:gd name="connsiteY23" fmla="*/ 139942 h 413871"/>
                <a:gd name="connsiteX24" fmla="*/ 199492 w 734449"/>
                <a:gd name="connsiteY24" fmla="*/ 22828 h 413871"/>
                <a:gd name="connsiteX25" fmla="*/ 208425 w 734449"/>
                <a:gd name="connsiteY25" fmla="*/ 0 h 41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4449" h="413871">
                  <a:moveTo>
                    <a:pt x="0" y="337449"/>
                  </a:moveTo>
                  <a:lnTo>
                    <a:pt x="734449" y="337449"/>
                  </a:lnTo>
                  <a:cubicBezTo>
                    <a:pt x="622297" y="387074"/>
                    <a:pt x="498234" y="413871"/>
                    <a:pt x="367225" y="413871"/>
                  </a:cubicBezTo>
                  <a:cubicBezTo>
                    <a:pt x="236215" y="413871"/>
                    <a:pt x="112153" y="386081"/>
                    <a:pt x="0" y="337449"/>
                  </a:cubicBezTo>
                  <a:close/>
                  <a:moveTo>
                    <a:pt x="536941" y="89325"/>
                  </a:moveTo>
                  <a:cubicBezTo>
                    <a:pt x="529994" y="88333"/>
                    <a:pt x="528009" y="90317"/>
                    <a:pt x="528009" y="97265"/>
                  </a:cubicBezTo>
                  <a:cubicBezTo>
                    <a:pt x="528009" y="128033"/>
                    <a:pt x="524039" y="158800"/>
                    <a:pt x="520069" y="189567"/>
                  </a:cubicBezTo>
                  <a:cubicBezTo>
                    <a:pt x="520069" y="194530"/>
                    <a:pt x="515107" y="202470"/>
                    <a:pt x="527016" y="200485"/>
                  </a:cubicBezTo>
                  <a:cubicBezTo>
                    <a:pt x="554807" y="195523"/>
                    <a:pt x="580611" y="185598"/>
                    <a:pt x="596491" y="160785"/>
                  </a:cubicBezTo>
                  <a:cubicBezTo>
                    <a:pt x="607409" y="143913"/>
                    <a:pt x="605424" y="123070"/>
                    <a:pt x="590536" y="110167"/>
                  </a:cubicBezTo>
                  <a:cubicBezTo>
                    <a:pt x="574657" y="96273"/>
                    <a:pt x="556791" y="91310"/>
                    <a:pt x="536941" y="89325"/>
                  </a:cubicBezTo>
                  <a:close/>
                  <a:moveTo>
                    <a:pt x="208425" y="0"/>
                  </a:moveTo>
                  <a:cubicBezTo>
                    <a:pt x="309659" y="0"/>
                    <a:pt x="421811" y="0"/>
                    <a:pt x="523046" y="0"/>
                  </a:cubicBezTo>
                  <a:cubicBezTo>
                    <a:pt x="529994" y="5955"/>
                    <a:pt x="523046" y="44663"/>
                    <a:pt x="528009" y="50617"/>
                  </a:cubicBezTo>
                  <a:cubicBezTo>
                    <a:pt x="529001" y="55580"/>
                    <a:pt x="532971" y="53595"/>
                    <a:pt x="535949" y="53595"/>
                  </a:cubicBezTo>
                  <a:cubicBezTo>
                    <a:pt x="566716" y="53595"/>
                    <a:pt x="591529" y="69475"/>
                    <a:pt x="607409" y="81385"/>
                  </a:cubicBezTo>
                  <a:cubicBezTo>
                    <a:pt x="641154" y="108183"/>
                    <a:pt x="647109" y="154830"/>
                    <a:pt x="617334" y="185598"/>
                  </a:cubicBezTo>
                  <a:cubicBezTo>
                    <a:pt x="592521" y="214380"/>
                    <a:pt x="560761" y="230260"/>
                    <a:pt x="523046" y="233238"/>
                  </a:cubicBezTo>
                  <a:cubicBezTo>
                    <a:pt x="513121" y="234230"/>
                    <a:pt x="508159" y="242170"/>
                    <a:pt x="503196" y="252094"/>
                  </a:cubicBezTo>
                  <a:cubicBezTo>
                    <a:pt x="490294" y="275914"/>
                    <a:pt x="485332" y="280876"/>
                    <a:pt x="462504" y="319584"/>
                  </a:cubicBezTo>
                  <a:cubicBezTo>
                    <a:pt x="460519" y="327524"/>
                    <a:pt x="453571" y="329509"/>
                    <a:pt x="446624" y="329509"/>
                  </a:cubicBezTo>
                  <a:cubicBezTo>
                    <a:pt x="387074" y="329509"/>
                    <a:pt x="328516" y="332487"/>
                    <a:pt x="268967" y="328517"/>
                  </a:cubicBezTo>
                  <a:cubicBezTo>
                    <a:pt x="264997" y="326532"/>
                    <a:pt x="263012" y="323554"/>
                    <a:pt x="262020" y="319584"/>
                  </a:cubicBezTo>
                  <a:cubicBezTo>
                    <a:pt x="231252" y="246139"/>
                    <a:pt x="207432" y="220335"/>
                    <a:pt x="200485" y="139942"/>
                  </a:cubicBezTo>
                  <a:cubicBezTo>
                    <a:pt x="198500" y="108183"/>
                    <a:pt x="197506" y="38708"/>
                    <a:pt x="199492" y="22828"/>
                  </a:cubicBezTo>
                  <a:cubicBezTo>
                    <a:pt x="198500" y="19850"/>
                    <a:pt x="198500" y="0"/>
                    <a:pt x="208425" y="0"/>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143" name="Group 142">
              <a:extLst>
                <a:ext uri="{FF2B5EF4-FFF2-40B4-BE49-F238E27FC236}">
                  <a16:creationId xmlns:a16="http://schemas.microsoft.com/office/drawing/2014/main" id="{BB14F865-EBFB-4BF4-8BEE-0146385BFADB}"/>
                </a:ext>
              </a:extLst>
            </p:cNvPr>
            <p:cNvGrpSpPr/>
            <p:nvPr/>
          </p:nvGrpSpPr>
          <p:grpSpPr>
            <a:xfrm flipH="1">
              <a:off x="5187241" y="4900406"/>
              <a:ext cx="1390302" cy="1655492"/>
              <a:chOff x="-269682" y="2392932"/>
              <a:chExt cx="3796368" cy="4520497"/>
            </a:xfrm>
          </p:grpSpPr>
          <p:grpSp>
            <p:nvGrpSpPr>
              <p:cNvPr id="145" name="Group 144">
                <a:extLst>
                  <a:ext uri="{FF2B5EF4-FFF2-40B4-BE49-F238E27FC236}">
                    <a16:creationId xmlns:a16="http://schemas.microsoft.com/office/drawing/2014/main" id="{0F2344D0-F67B-48AD-8B78-7EBE9F277A50}"/>
                  </a:ext>
                </a:extLst>
              </p:cNvPr>
              <p:cNvGrpSpPr/>
              <p:nvPr/>
            </p:nvGrpSpPr>
            <p:grpSpPr>
              <a:xfrm>
                <a:off x="-269682" y="3351579"/>
                <a:ext cx="1684167" cy="2225289"/>
                <a:chOff x="4414182" y="2417791"/>
                <a:chExt cx="1684167" cy="2225289"/>
              </a:xfrm>
            </p:grpSpPr>
            <p:sp>
              <p:nvSpPr>
                <p:cNvPr id="159" name="Freeform: Shape 82">
                  <a:extLst>
                    <a:ext uri="{FF2B5EF4-FFF2-40B4-BE49-F238E27FC236}">
                      <a16:creationId xmlns:a16="http://schemas.microsoft.com/office/drawing/2014/main" id="{4AAF1E3B-EADA-42E0-AB11-705281A8311D}"/>
                    </a:ext>
                  </a:extLst>
                </p:cNvPr>
                <p:cNvSpPr/>
                <p:nvPr/>
              </p:nvSpPr>
              <p:spPr>
                <a:xfrm>
                  <a:off x="4414182" y="2417791"/>
                  <a:ext cx="1684167" cy="2225289"/>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68858" h="1676542">
                      <a:moveTo>
                        <a:pt x="0" y="1006972"/>
                      </a:moveTo>
                      <a:cubicBezTo>
                        <a:pt x="458" y="1000559"/>
                        <a:pt x="6413" y="1000101"/>
                        <a:pt x="10536" y="997353"/>
                      </a:cubicBezTo>
                      <a:cubicBezTo>
                        <a:pt x="368290" y="784807"/>
                        <a:pt x="831859" y="879628"/>
                        <a:pt x="1076469" y="1216311"/>
                      </a:cubicBezTo>
                      <a:cubicBezTo>
                        <a:pt x="1082424" y="1224556"/>
                        <a:pt x="1089295" y="1228679"/>
                        <a:pt x="1099372" y="1230053"/>
                      </a:cubicBezTo>
                      <a:cubicBezTo>
                        <a:pt x="1122734" y="1233718"/>
                        <a:pt x="1145180" y="1241505"/>
                        <a:pt x="1169457" y="1252957"/>
                      </a:cubicBezTo>
                      <a:cubicBezTo>
                        <a:pt x="1154799" y="1206692"/>
                        <a:pt x="1137850" y="1165007"/>
                        <a:pt x="1116779" y="1124697"/>
                      </a:cubicBezTo>
                      <a:cubicBezTo>
                        <a:pt x="1077843" y="1050947"/>
                        <a:pt x="1027913" y="987275"/>
                        <a:pt x="953706" y="945591"/>
                      </a:cubicBezTo>
                      <a:cubicBezTo>
                        <a:pt x="940422" y="937803"/>
                        <a:pt x="937673" y="928184"/>
                        <a:pt x="944544" y="913984"/>
                      </a:cubicBezTo>
                      <a:cubicBezTo>
                        <a:pt x="948209" y="906654"/>
                        <a:pt x="945002" y="904822"/>
                        <a:pt x="940880" y="901158"/>
                      </a:cubicBezTo>
                      <a:cubicBezTo>
                        <a:pt x="920724" y="884667"/>
                        <a:pt x="898279" y="871383"/>
                        <a:pt x="875833" y="859473"/>
                      </a:cubicBezTo>
                      <a:cubicBezTo>
                        <a:pt x="859801" y="851228"/>
                        <a:pt x="839188" y="852602"/>
                        <a:pt x="820865" y="848937"/>
                      </a:cubicBezTo>
                      <a:cubicBezTo>
                        <a:pt x="496550" y="785724"/>
                        <a:pt x="237739" y="520958"/>
                        <a:pt x="182771" y="195727"/>
                      </a:cubicBezTo>
                      <a:cubicBezTo>
                        <a:pt x="172235" y="134804"/>
                        <a:pt x="168570" y="73422"/>
                        <a:pt x="171777" y="11582"/>
                      </a:cubicBezTo>
                      <a:cubicBezTo>
                        <a:pt x="172235" y="7001"/>
                        <a:pt x="168112" y="-3992"/>
                        <a:pt x="180938" y="1505"/>
                      </a:cubicBezTo>
                      <a:cubicBezTo>
                        <a:pt x="195139" y="23950"/>
                        <a:pt x="213461" y="42731"/>
                        <a:pt x="229952" y="62886"/>
                      </a:cubicBezTo>
                      <a:cubicBezTo>
                        <a:pt x="294540" y="142133"/>
                        <a:pt x="360503" y="220463"/>
                        <a:pt x="425549" y="299251"/>
                      </a:cubicBezTo>
                      <a:cubicBezTo>
                        <a:pt x="495634" y="383995"/>
                        <a:pt x="566177" y="468738"/>
                        <a:pt x="636720" y="553481"/>
                      </a:cubicBezTo>
                      <a:cubicBezTo>
                        <a:pt x="705431" y="636392"/>
                        <a:pt x="774600" y="718845"/>
                        <a:pt x="842852" y="802214"/>
                      </a:cubicBezTo>
                      <a:cubicBezTo>
                        <a:pt x="854304" y="815956"/>
                        <a:pt x="865298" y="829698"/>
                        <a:pt x="877666" y="842983"/>
                      </a:cubicBezTo>
                      <a:cubicBezTo>
                        <a:pt x="885453" y="834737"/>
                        <a:pt x="874001" y="821453"/>
                        <a:pt x="886369" y="815498"/>
                      </a:cubicBezTo>
                      <a:cubicBezTo>
                        <a:pt x="880414" y="843899"/>
                        <a:pt x="895530" y="856725"/>
                        <a:pt x="917976" y="871383"/>
                      </a:cubicBezTo>
                      <a:cubicBezTo>
                        <a:pt x="945002" y="888332"/>
                        <a:pt x="973861" y="901158"/>
                        <a:pt x="1003177" y="916732"/>
                      </a:cubicBezTo>
                      <a:cubicBezTo>
                        <a:pt x="994932" y="894745"/>
                        <a:pt x="988519" y="873215"/>
                        <a:pt x="987145" y="850312"/>
                      </a:cubicBezTo>
                      <a:cubicBezTo>
                        <a:pt x="986687" y="842983"/>
                        <a:pt x="984396" y="834737"/>
                        <a:pt x="986687" y="828324"/>
                      </a:cubicBezTo>
                      <a:cubicBezTo>
                        <a:pt x="992184" y="810001"/>
                        <a:pt x="983022" y="796717"/>
                        <a:pt x="974777" y="782059"/>
                      </a:cubicBezTo>
                      <a:cubicBezTo>
                        <a:pt x="856594" y="571346"/>
                        <a:pt x="908815" y="306122"/>
                        <a:pt x="1097998" y="157707"/>
                      </a:cubicBezTo>
                      <a:cubicBezTo>
                        <a:pt x="1101205" y="155417"/>
                        <a:pt x="1104411" y="153584"/>
                        <a:pt x="1107618" y="151752"/>
                      </a:cubicBezTo>
                      <a:cubicBezTo>
                        <a:pt x="1112199" y="158623"/>
                        <a:pt x="1110366" y="165952"/>
                        <a:pt x="1109450" y="173282"/>
                      </a:cubicBezTo>
                      <a:cubicBezTo>
                        <a:pt x="1086546" y="307038"/>
                        <a:pt x="1063185" y="440337"/>
                        <a:pt x="1040281" y="574094"/>
                      </a:cubicBezTo>
                      <a:cubicBezTo>
                        <a:pt x="1027913" y="645554"/>
                        <a:pt x="1015545" y="717013"/>
                        <a:pt x="1003635" y="788472"/>
                      </a:cubicBezTo>
                      <a:cubicBezTo>
                        <a:pt x="1002719" y="794427"/>
                        <a:pt x="1001803" y="800382"/>
                        <a:pt x="1003177" y="806337"/>
                      </a:cubicBezTo>
                      <a:cubicBezTo>
                        <a:pt x="1001345" y="834279"/>
                        <a:pt x="1003177" y="861763"/>
                        <a:pt x="1010965" y="888790"/>
                      </a:cubicBezTo>
                      <a:cubicBezTo>
                        <a:pt x="1017836" y="912151"/>
                        <a:pt x="1028371" y="932764"/>
                        <a:pt x="1048068" y="948339"/>
                      </a:cubicBezTo>
                      <a:cubicBezTo>
                        <a:pt x="1056772" y="955210"/>
                        <a:pt x="1062727" y="955210"/>
                        <a:pt x="1067766" y="944216"/>
                      </a:cubicBezTo>
                      <a:cubicBezTo>
                        <a:pt x="1070056" y="939178"/>
                        <a:pt x="1072804" y="934597"/>
                        <a:pt x="1076011" y="930016"/>
                      </a:cubicBezTo>
                      <a:cubicBezTo>
                        <a:pt x="1079217" y="925893"/>
                        <a:pt x="1081050" y="919022"/>
                        <a:pt x="1087463" y="919939"/>
                      </a:cubicBezTo>
                      <a:cubicBezTo>
                        <a:pt x="1094334" y="920855"/>
                        <a:pt x="1093418" y="928184"/>
                        <a:pt x="1094334" y="933223"/>
                      </a:cubicBezTo>
                      <a:cubicBezTo>
                        <a:pt x="1096624" y="947423"/>
                        <a:pt x="1098914" y="961623"/>
                        <a:pt x="1100289" y="975823"/>
                      </a:cubicBezTo>
                      <a:cubicBezTo>
                        <a:pt x="1101663" y="993230"/>
                        <a:pt x="1106244" y="1009263"/>
                        <a:pt x="1117237" y="1023921"/>
                      </a:cubicBezTo>
                      <a:cubicBezTo>
                        <a:pt x="1173122" y="1099503"/>
                        <a:pt x="1208852" y="1185162"/>
                        <a:pt x="1233587" y="1274944"/>
                      </a:cubicBezTo>
                      <a:cubicBezTo>
                        <a:pt x="1254201" y="1349610"/>
                        <a:pt x="1267943" y="1425650"/>
                        <a:pt x="1270691" y="1503522"/>
                      </a:cubicBezTo>
                      <a:cubicBezTo>
                        <a:pt x="1272524" y="1554826"/>
                        <a:pt x="1272066" y="1605672"/>
                        <a:pt x="1267027" y="1656518"/>
                      </a:cubicBezTo>
                      <a:cubicBezTo>
                        <a:pt x="1266569" y="1662473"/>
                        <a:pt x="1266111" y="1668428"/>
                        <a:pt x="1262446" y="1673467"/>
                      </a:cubicBezTo>
                      <a:cubicBezTo>
                        <a:pt x="1261530" y="1674841"/>
                        <a:pt x="1260156" y="1675757"/>
                        <a:pt x="1258323" y="1676673"/>
                      </a:cubicBezTo>
                      <a:cubicBezTo>
                        <a:pt x="1243665" y="1678964"/>
                        <a:pt x="1229007" y="1679880"/>
                        <a:pt x="1214349" y="1676215"/>
                      </a:cubicBezTo>
                      <a:cubicBezTo>
                        <a:pt x="1213890" y="1675757"/>
                        <a:pt x="1212974" y="1674841"/>
                        <a:pt x="1212516" y="1674383"/>
                      </a:cubicBezTo>
                      <a:cubicBezTo>
                        <a:pt x="1218471" y="1621247"/>
                        <a:pt x="1220762" y="1567652"/>
                        <a:pt x="1218471" y="1514058"/>
                      </a:cubicBezTo>
                      <a:cubicBezTo>
                        <a:pt x="1217097" y="1479244"/>
                        <a:pt x="1212974" y="1444889"/>
                        <a:pt x="1208852" y="1410533"/>
                      </a:cubicBezTo>
                      <a:cubicBezTo>
                        <a:pt x="1207477" y="1401830"/>
                        <a:pt x="1202439" y="1394959"/>
                        <a:pt x="1198316" y="1388088"/>
                      </a:cubicBezTo>
                      <a:cubicBezTo>
                        <a:pt x="1191445" y="1376636"/>
                        <a:pt x="1184116" y="1365184"/>
                        <a:pt x="1176787" y="1353733"/>
                      </a:cubicBezTo>
                      <a:cubicBezTo>
                        <a:pt x="1184574" y="1351900"/>
                        <a:pt x="1190071" y="1358313"/>
                        <a:pt x="1198316" y="1358313"/>
                      </a:cubicBezTo>
                      <a:cubicBezTo>
                        <a:pt x="1193277" y="1328997"/>
                        <a:pt x="1185490" y="1300596"/>
                        <a:pt x="1176328" y="1272654"/>
                      </a:cubicBezTo>
                      <a:cubicBezTo>
                        <a:pt x="1174496" y="1267615"/>
                        <a:pt x="1168999" y="1266241"/>
                        <a:pt x="1164419" y="1264409"/>
                      </a:cubicBezTo>
                      <a:cubicBezTo>
                        <a:pt x="1139225" y="1251583"/>
                        <a:pt x="1111740" y="1244253"/>
                        <a:pt x="1083798" y="1239673"/>
                      </a:cubicBezTo>
                      <a:cubicBezTo>
                        <a:pt x="1010507" y="1222266"/>
                        <a:pt x="936299" y="1207608"/>
                        <a:pt x="862549" y="1192033"/>
                      </a:cubicBezTo>
                      <a:cubicBezTo>
                        <a:pt x="616107" y="1139813"/>
                        <a:pt x="371038" y="1088051"/>
                        <a:pt x="125970" y="1036747"/>
                      </a:cubicBezTo>
                      <a:cubicBezTo>
                        <a:pt x="89324" y="1028960"/>
                        <a:pt x="53136" y="1021631"/>
                        <a:pt x="16491" y="1013843"/>
                      </a:cubicBezTo>
                      <a:cubicBezTo>
                        <a:pt x="10536" y="1012011"/>
                        <a:pt x="5039" y="1010637"/>
                        <a:pt x="0" y="1006972"/>
                      </a:cubicBezTo>
                      <a:close/>
                    </a:path>
                  </a:pathLst>
                </a:custGeom>
                <a:solidFill>
                  <a:schemeClr val="accent4"/>
                </a:solidFill>
                <a:ln w="4572" cap="flat">
                  <a:noFill/>
                  <a:prstDash val="solid"/>
                  <a:miter/>
                </a:ln>
              </p:spPr>
              <p:txBody>
                <a:bodyPr rtlCol="0" anchor="ctr"/>
                <a:lstStyle/>
                <a:p>
                  <a:endParaRPr lang="en-US"/>
                </a:p>
              </p:txBody>
            </p:sp>
            <p:sp>
              <p:nvSpPr>
                <p:cNvPr id="160" name="Freeform: Shape 83">
                  <a:extLst>
                    <a:ext uri="{FF2B5EF4-FFF2-40B4-BE49-F238E27FC236}">
                      <a16:creationId xmlns:a16="http://schemas.microsoft.com/office/drawing/2014/main" id="{D5AA146B-3A3D-4FD8-8EEE-4E6B8BF4AD22}"/>
                    </a:ext>
                  </a:extLst>
                </p:cNvPr>
                <p:cNvSpPr/>
                <p:nvPr/>
              </p:nvSpPr>
              <p:spPr>
                <a:xfrm>
                  <a:off x="4649538" y="2419787"/>
                  <a:ext cx="936324" cy="1124805"/>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61" name="Freeform: Shape 84">
                  <a:extLst>
                    <a:ext uri="{FF2B5EF4-FFF2-40B4-BE49-F238E27FC236}">
                      <a16:creationId xmlns:a16="http://schemas.microsoft.com/office/drawing/2014/main" id="{CACF2B15-5661-4B43-B2B5-43DD11B51D4D}"/>
                    </a:ext>
                  </a:extLst>
                </p:cNvPr>
                <p:cNvSpPr/>
                <p:nvPr/>
              </p:nvSpPr>
              <p:spPr>
                <a:xfrm>
                  <a:off x="4414182" y="3754353"/>
                  <a:ext cx="1434886" cy="462082"/>
                </a:xfrm>
                <a:custGeom>
                  <a:avLst/>
                  <a:gdLst>
                    <a:gd name="connsiteX0" fmla="*/ 0 w 1081049"/>
                    <a:gd name="connsiteY0" fmla="*/ 0 h 348134"/>
                    <a:gd name="connsiteX1" fmla="*/ 92989 w 1081049"/>
                    <a:gd name="connsiteY1" fmla="*/ 18323 h 348134"/>
                    <a:gd name="connsiteX2" fmla="*/ 317444 w 1081049"/>
                    <a:gd name="connsiteY2" fmla="*/ 65504 h 348134"/>
                    <a:gd name="connsiteX3" fmla="*/ 547396 w 1081049"/>
                    <a:gd name="connsiteY3" fmla="*/ 114060 h 348134"/>
                    <a:gd name="connsiteX4" fmla="*/ 812161 w 1081049"/>
                    <a:gd name="connsiteY4" fmla="*/ 169945 h 348134"/>
                    <a:gd name="connsiteX5" fmla="*/ 1058146 w 1081049"/>
                    <a:gd name="connsiteY5" fmla="*/ 222165 h 348134"/>
                    <a:gd name="connsiteX6" fmla="*/ 1082882 w 1081049"/>
                    <a:gd name="connsiteY6" fmla="*/ 232242 h 348134"/>
                    <a:gd name="connsiteX7" fmla="*/ 589538 w 1081049"/>
                    <a:gd name="connsiteY7" fmla="*/ 344928 h 348134"/>
                    <a:gd name="connsiteX8" fmla="*/ 10078 w 1081049"/>
                    <a:gd name="connsiteY8" fmla="*/ 16033 h 348134"/>
                    <a:gd name="connsiteX9" fmla="*/ 0 w 1081049"/>
                    <a:gd name="connsiteY9" fmla="*/ 0 h 34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049" h="348134">
                      <a:moveTo>
                        <a:pt x="0" y="0"/>
                      </a:moveTo>
                      <a:cubicBezTo>
                        <a:pt x="31607" y="3665"/>
                        <a:pt x="61840" y="11910"/>
                        <a:pt x="92989" y="18323"/>
                      </a:cubicBezTo>
                      <a:cubicBezTo>
                        <a:pt x="167654" y="33439"/>
                        <a:pt x="242778" y="49472"/>
                        <a:pt x="317444" y="65504"/>
                      </a:cubicBezTo>
                      <a:cubicBezTo>
                        <a:pt x="393942" y="81537"/>
                        <a:pt x="470898" y="98027"/>
                        <a:pt x="547396" y="114060"/>
                      </a:cubicBezTo>
                      <a:cubicBezTo>
                        <a:pt x="635804" y="132841"/>
                        <a:pt x="723754" y="151164"/>
                        <a:pt x="812161" y="169945"/>
                      </a:cubicBezTo>
                      <a:cubicBezTo>
                        <a:pt x="894156" y="187351"/>
                        <a:pt x="976151" y="204300"/>
                        <a:pt x="1058146" y="222165"/>
                      </a:cubicBezTo>
                      <a:cubicBezTo>
                        <a:pt x="1066849" y="223997"/>
                        <a:pt x="1077843" y="220791"/>
                        <a:pt x="1082882" y="232242"/>
                      </a:cubicBezTo>
                      <a:cubicBezTo>
                        <a:pt x="930802" y="323399"/>
                        <a:pt x="765896" y="362793"/>
                        <a:pt x="589538" y="344928"/>
                      </a:cubicBezTo>
                      <a:cubicBezTo>
                        <a:pt x="348593" y="320192"/>
                        <a:pt x="155744" y="209339"/>
                        <a:pt x="10078" y="16033"/>
                      </a:cubicBezTo>
                      <a:cubicBezTo>
                        <a:pt x="6413" y="10994"/>
                        <a:pt x="458" y="7329"/>
                        <a:pt x="0" y="0"/>
                      </a:cubicBezTo>
                      <a:close/>
                    </a:path>
                  </a:pathLst>
                </a:custGeom>
                <a:solidFill>
                  <a:schemeClr val="accent4">
                    <a:lumMod val="75000"/>
                  </a:schemeClr>
                </a:solidFill>
                <a:ln w="4572" cap="flat">
                  <a:noFill/>
                  <a:prstDash val="solid"/>
                  <a:miter/>
                </a:ln>
              </p:spPr>
              <p:txBody>
                <a:bodyPr rtlCol="0" anchor="ctr"/>
                <a:lstStyle/>
                <a:p>
                  <a:endParaRPr lang="en-US"/>
                </a:p>
              </p:txBody>
            </p:sp>
            <p:sp>
              <p:nvSpPr>
                <p:cNvPr id="162" name="Freeform: Shape 85">
                  <a:extLst>
                    <a:ext uri="{FF2B5EF4-FFF2-40B4-BE49-F238E27FC236}">
                      <a16:creationId xmlns:a16="http://schemas.microsoft.com/office/drawing/2014/main" id="{4445533F-D999-401D-99DB-10D197186DC6}"/>
                    </a:ext>
                  </a:extLst>
                </p:cNvPr>
                <p:cNvSpPr/>
                <p:nvPr/>
              </p:nvSpPr>
              <p:spPr>
                <a:xfrm>
                  <a:off x="5736242" y="2619213"/>
                  <a:ext cx="255361" cy="869444"/>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endParaRPr lang="en-US"/>
                </a:p>
              </p:txBody>
            </p:sp>
          </p:grpSp>
          <p:sp>
            <p:nvSpPr>
              <p:cNvPr id="146" name="Freeform: Shape 69">
                <a:extLst>
                  <a:ext uri="{FF2B5EF4-FFF2-40B4-BE49-F238E27FC236}">
                    <a16:creationId xmlns:a16="http://schemas.microsoft.com/office/drawing/2014/main" id="{88DDE007-6ECF-443B-9D5E-9CD71EE6EFDE}"/>
                  </a:ext>
                </a:extLst>
              </p:cNvPr>
              <p:cNvSpPr/>
              <p:nvPr/>
            </p:nvSpPr>
            <p:spPr>
              <a:xfrm>
                <a:off x="2719458" y="4345289"/>
                <a:ext cx="139841" cy="12159"/>
              </a:xfrm>
              <a:custGeom>
                <a:avLst/>
                <a:gdLst>
                  <a:gd name="connsiteX0" fmla="*/ 104440 w 105356"/>
                  <a:gd name="connsiteY0" fmla="*/ 11396 h 9161"/>
                  <a:gd name="connsiteX1" fmla="*/ 69169 w 105356"/>
                  <a:gd name="connsiteY1" fmla="*/ 9564 h 9161"/>
                  <a:gd name="connsiteX2" fmla="*/ 0 w 105356"/>
                  <a:gd name="connsiteY2" fmla="*/ 6357 h 9161"/>
                  <a:gd name="connsiteX3" fmla="*/ 5039 w 105356"/>
                  <a:gd name="connsiteY3" fmla="*/ 3609 h 9161"/>
                  <a:gd name="connsiteX4" fmla="*/ 95279 w 105356"/>
                  <a:gd name="connsiteY4" fmla="*/ 4983 h 9161"/>
                  <a:gd name="connsiteX5" fmla="*/ 105357 w 105356"/>
                  <a:gd name="connsiteY5" fmla="*/ 6357 h 9161"/>
                  <a:gd name="connsiteX6" fmla="*/ 104440 w 105356"/>
                  <a:gd name="connsiteY6" fmla="*/ 11396 h 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56" h="9161">
                    <a:moveTo>
                      <a:pt x="104440" y="11396"/>
                    </a:moveTo>
                    <a:cubicBezTo>
                      <a:pt x="92989" y="6816"/>
                      <a:pt x="81079" y="9564"/>
                      <a:pt x="69169" y="9564"/>
                    </a:cubicBezTo>
                    <a:cubicBezTo>
                      <a:pt x="46265" y="9106"/>
                      <a:pt x="22904" y="10022"/>
                      <a:pt x="0" y="6357"/>
                    </a:cubicBezTo>
                    <a:cubicBezTo>
                      <a:pt x="1832" y="5441"/>
                      <a:pt x="3206" y="3609"/>
                      <a:pt x="5039" y="3609"/>
                    </a:cubicBezTo>
                    <a:cubicBezTo>
                      <a:pt x="35271" y="-514"/>
                      <a:pt x="65504" y="-2346"/>
                      <a:pt x="95279" y="4983"/>
                    </a:cubicBezTo>
                    <a:cubicBezTo>
                      <a:pt x="98485" y="5899"/>
                      <a:pt x="102150" y="5899"/>
                      <a:pt x="105357" y="6357"/>
                    </a:cubicBezTo>
                    <a:cubicBezTo>
                      <a:pt x="109479" y="8648"/>
                      <a:pt x="106731" y="10022"/>
                      <a:pt x="104440" y="11396"/>
                    </a:cubicBezTo>
                    <a:close/>
                  </a:path>
                </a:pathLst>
              </a:custGeom>
              <a:solidFill>
                <a:srgbClr val="006000"/>
              </a:solidFill>
              <a:ln w="4572" cap="flat">
                <a:noFill/>
                <a:prstDash val="solid"/>
                <a:miter/>
              </a:ln>
            </p:spPr>
            <p:txBody>
              <a:bodyPr rtlCol="0" anchor="ctr"/>
              <a:lstStyle/>
              <a:p>
                <a:endParaRPr lang="en-US"/>
              </a:p>
            </p:txBody>
          </p:sp>
          <p:grpSp>
            <p:nvGrpSpPr>
              <p:cNvPr id="147" name="Group 146">
                <a:extLst>
                  <a:ext uri="{FF2B5EF4-FFF2-40B4-BE49-F238E27FC236}">
                    <a16:creationId xmlns:a16="http://schemas.microsoft.com/office/drawing/2014/main" id="{666D6E6B-C4F8-43C9-BFF2-4071160FD637}"/>
                  </a:ext>
                </a:extLst>
              </p:cNvPr>
              <p:cNvGrpSpPr/>
              <p:nvPr/>
            </p:nvGrpSpPr>
            <p:grpSpPr>
              <a:xfrm>
                <a:off x="1216277" y="2392932"/>
                <a:ext cx="2310409" cy="3185932"/>
                <a:chOff x="5900141" y="1459144"/>
                <a:chExt cx="2310409" cy="3185932"/>
              </a:xfrm>
            </p:grpSpPr>
            <p:sp>
              <p:nvSpPr>
                <p:cNvPr id="152" name="Freeform: Shape 75">
                  <a:extLst>
                    <a:ext uri="{FF2B5EF4-FFF2-40B4-BE49-F238E27FC236}">
                      <a16:creationId xmlns:a16="http://schemas.microsoft.com/office/drawing/2014/main" id="{22C0BFD3-78FE-4278-B2B7-0904EBFC8321}"/>
                    </a:ext>
                  </a:extLst>
                </p:cNvPr>
                <p:cNvSpPr/>
                <p:nvPr/>
              </p:nvSpPr>
              <p:spPr>
                <a:xfrm>
                  <a:off x="6793296" y="2856334"/>
                  <a:ext cx="1416645" cy="510722"/>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153" name="Freeform: Shape 76">
                  <a:extLst>
                    <a:ext uri="{FF2B5EF4-FFF2-40B4-BE49-F238E27FC236}">
                      <a16:creationId xmlns:a16="http://schemas.microsoft.com/office/drawing/2014/main" id="{E6542291-B973-4056-A526-CC775C77B4D0}"/>
                    </a:ext>
                  </a:extLst>
                </p:cNvPr>
                <p:cNvSpPr/>
                <p:nvPr/>
              </p:nvSpPr>
              <p:spPr>
                <a:xfrm>
                  <a:off x="5900141" y="1459144"/>
                  <a:ext cx="2310409" cy="3185932"/>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672" h="2400296">
                      <a:moveTo>
                        <a:pt x="529989" y="0"/>
                      </a:moveTo>
                      <a:cubicBezTo>
                        <a:pt x="530905" y="1832"/>
                        <a:pt x="531821" y="3665"/>
                        <a:pt x="533196" y="5955"/>
                      </a:cubicBezTo>
                      <a:cubicBezTo>
                        <a:pt x="534570" y="12826"/>
                        <a:pt x="535028" y="19697"/>
                        <a:pt x="535028" y="26568"/>
                      </a:cubicBezTo>
                      <a:cubicBezTo>
                        <a:pt x="535028" y="378367"/>
                        <a:pt x="535028" y="730625"/>
                        <a:pt x="535028" y="1082424"/>
                      </a:cubicBezTo>
                      <a:cubicBezTo>
                        <a:pt x="535028" y="1092501"/>
                        <a:pt x="534570" y="1102121"/>
                        <a:pt x="532280" y="1111740"/>
                      </a:cubicBezTo>
                      <a:cubicBezTo>
                        <a:pt x="538234" y="1138767"/>
                        <a:pt x="539609" y="1166709"/>
                        <a:pt x="547854" y="1193277"/>
                      </a:cubicBezTo>
                      <a:cubicBezTo>
                        <a:pt x="552893" y="1208851"/>
                        <a:pt x="556557" y="1224884"/>
                        <a:pt x="561138" y="1242291"/>
                      </a:cubicBezTo>
                      <a:cubicBezTo>
                        <a:pt x="574422" y="1225342"/>
                        <a:pt x="586790" y="1209310"/>
                        <a:pt x="599158" y="1193735"/>
                      </a:cubicBezTo>
                      <a:cubicBezTo>
                        <a:pt x="610152" y="1179535"/>
                        <a:pt x="621145" y="1165793"/>
                        <a:pt x="632139" y="1151593"/>
                      </a:cubicBezTo>
                      <a:cubicBezTo>
                        <a:pt x="639926" y="1141057"/>
                        <a:pt x="649546" y="1136934"/>
                        <a:pt x="661914" y="1144263"/>
                      </a:cubicBezTo>
                      <a:cubicBezTo>
                        <a:pt x="673366" y="1151134"/>
                        <a:pt x="677946" y="1166251"/>
                        <a:pt x="671991" y="1178161"/>
                      </a:cubicBezTo>
                      <a:cubicBezTo>
                        <a:pt x="669701" y="1182741"/>
                        <a:pt x="666495" y="1186406"/>
                        <a:pt x="663746" y="1190529"/>
                      </a:cubicBezTo>
                      <a:cubicBezTo>
                        <a:pt x="622520" y="1244581"/>
                        <a:pt x="580835" y="1298634"/>
                        <a:pt x="539609" y="1352228"/>
                      </a:cubicBez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cubicBezTo>
                        <a:pt x="1744338" y="1050359"/>
                        <a:pt x="1744338" y="1051275"/>
                        <a:pt x="1744338" y="1052649"/>
                      </a:cubicBezTo>
                      <a:lnTo>
                        <a:pt x="1743422" y="1053565"/>
                      </a:lnTo>
                      <a:lnTo>
                        <a:pt x="1742047" y="1053107"/>
                      </a:lnTo>
                      <a:cubicBezTo>
                        <a:pt x="1737008" y="1057230"/>
                        <a:pt x="1731054" y="1059520"/>
                        <a:pt x="1724641" y="1061352"/>
                      </a:cubicBezTo>
                      <a:cubicBezTo>
                        <a:pt x="1601877" y="1094334"/>
                        <a:pt x="1479572" y="1128689"/>
                        <a:pt x="1357267" y="1162586"/>
                      </a:cubicBezTo>
                      <a:cubicBezTo>
                        <a:pt x="1261072" y="1189154"/>
                        <a:pt x="1164877" y="1215723"/>
                        <a:pt x="1068682" y="1242291"/>
                      </a:cubicBezTo>
                      <a:cubicBezTo>
                        <a:pt x="943628" y="1276646"/>
                        <a:pt x="819033" y="1311002"/>
                        <a:pt x="693979" y="1345815"/>
                      </a:cubicBez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19453" y="1389790"/>
                        <a:pt x="516705" y="1393454"/>
                      </a:cubicBezTo>
                      <a:cubicBezTo>
                        <a:pt x="486472" y="1434681"/>
                        <a:pt x="457156" y="1476365"/>
                        <a:pt x="429213" y="1521257"/>
                      </a:cubicBezTo>
                      <a:cubicBezTo>
                        <a:pt x="457156" y="1513469"/>
                        <a:pt x="482808" y="1506598"/>
                        <a:pt x="510292" y="1509347"/>
                      </a:cubicBezTo>
                      <a:cubicBezTo>
                        <a:pt x="514873" y="1509805"/>
                        <a:pt x="518537" y="1507056"/>
                        <a:pt x="522202" y="1503850"/>
                      </a:cubicBezTo>
                      <a:cubicBezTo>
                        <a:pt x="593203" y="1442926"/>
                        <a:pt x="675198" y="1405364"/>
                        <a:pt x="767270" y="1387958"/>
                      </a:cubicBezTo>
                      <a:cubicBezTo>
                        <a:pt x="938131" y="1363222"/>
                        <a:pt x="1078759" y="1441094"/>
                        <a:pt x="1080592" y="1444300"/>
                      </a:cubicBezTo>
                      <a:cubicBezTo>
                        <a:pt x="1110366" y="1463998"/>
                        <a:pt x="1140599" y="1481862"/>
                        <a:pt x="1167167" y="1506140"/>
                      </a:cubicBezTo>
                      <a:cubicBezTo>
                        <a:pt x="1172664" y="1511179"/>
                        <a:pt x="1177703" y="1516218"/>
                        <a:pt x="1182742" y="1521715"/>
                      </a:cubicBezTo>
                      <a:cubicBezTo>
                        <a:pt x="1178619" y="1526295"/>
                        <a:pt x="1173580" y="1524005"/>
                        <a:pt x="1168999" y="1523547"/>
                      </a:cubicBezTo>
                      <a:cubicBezTo>
                        <a:pt x="1137393" y="1519424"/>
                        <a:pt x="1106244" y="1517592"/>
                        <a:pt x="1074637" y="1525837"/>
                      </a:cubicBezTo>
                      <a:cubicBezTo>
                        <a:pt x="1066391" y="1527211"/>
                        <a:pt x="1057688" y="1527211"/>
                        <a:pt x="1049443" y="1527211"/>
                      </a:cubicBezTo>
                      <a:cubicBezTo>
                        <a:pt x="973403" y="1527211"/>
                        <a:pt x="897363" y="1526753"/>
                        <a:pt x="821323" y="1527211"/>
                      </a:cubicBezTo>
                      <a:cubicBezTo>
                        <a:pt x="724212" y="1528128"/>
                        <a:pt x="626642" y="1521715"/>
                        <a:pt x="529531" y="1524005"/>
                      </a:cubicBezTo>
                      <a:cubicBezTo>
                        <a:pt x="524950" y="1524005"/>
                        <a:pt x="520828" y="1522631"/>
                        <a:pt x="516247" y="1523547"/>
                      </a:cubicBezTo>
                      <a:cubicBezTo>
                        <a:pt x="506169" y="1528128"/>
                        <a:pt x="495634" y="1524463"/>
                        <a:pt x="485556" y="1525837"/>
                      </a:cubicBezTo>
                      <a:cubicBezTo>
                        <a:pt x="461737" y="1529044"/>
                        <a:pt x="438833" y="1535457"/>
                        <a:pt x="416387" y="1542786"/>
                      </a:cubicBezTo>
                      <a:cubicBezTo>
                        <a:pt x="410432" y="1544618"/>
                        <a:pt x="407684" y="1548741"/>
                        <a:pt x="404935" y="1553322"/>
                      </a:cubicBezTo>
                      <a:cubicBezTo>
                        <a:pt x="345844" y="1649975"/>
                        <a:pt x="294998" y="175075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cubicBezTo>
                        <a:pt x="284005" y="1890462"/>
                        <a:pt x="267056" y="1902830"/>
                        <a:pt x="250107" y="1914740"/>
                      </a:cubicBezTo>
                      <a:cubicBezTo>
                        <a:pt x="244152" y="1918863"/>
                        <a:pt x="240030" y="1923443"/>
                        <a:pt x="238197" y="1930773"/>
                      </a:cubicBezTo>
                      <a:cubicBezTo>
                        <a:pt x="215752" y="2022845"/>
                        <a:pt x="206132" y="2116292"/>
                        <a:pt x="206590" y="2211113"/>
                      </a:cubicBezTo>
                      <a:cubicBezTo>
                        <a:pt x="206590" y="2212029"/>
                        <a:pt x="207049" y="2212945"/>
                        <a:pt x="207965" y="2215235"/>
                      </a:cubicBezTo>
                      <a:cubicBezTo>
                        <a:pt x="219416" y="2208364"/>
                        <a:pt x="230410" y="2201951"/>
                        <a:pt x="244610" y="2193248"/>
                      </a:cubicBez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endParaRPr lang="en-US"/>
                </a:p>
              </p:txBody>
            </p:sp>
            <p:sp>
              <p:nvSpPr>
                <p:cNvPr id="154" name="Freeform: Shape 77">
                  <a:extLst>
                    <a:ext uri="{FF2B5EF4-FFF2-40B4-BE49-F238E27FC236}">
                      <a16:creationId xmlns:a16="http://schemas.microsoft.com/office/drawing/2014/main" id="{A9D36220-A765-40F5-8B42-0479818D1583}"/>
                    </a:ext>
                  </a:extLst>
                </p:cNvPr>
                <p:cNvSpPr/>
                <p:nvPr/>
              </p:nvSpPr>
              <p:spPr>
                <a:xfrm>
                  <a:off x="6109274" y="2001482"/>
                  <a:ext cx="395202" cy="1453126"/>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155" name="Freeform: Shape 78">
                  <a:extLst>
                    <a:ext uri="{FF2B5EF4-FFF2-40B4-BE49-F238E27FC236}">
                      <a16:creationId xmlns:a16="http://schemas.microsoft.com/office/drawing/2014/main" id="{7AD13BCA-A506-40CE-B984-72D13FBC8917}"/>
                    </a:ext>
                  </a:extLst>
                </p:cNvPr>
                <p:cNvSpPr/>
                <p:nvPr/>
              </p:nvSpPr>
              <p:spPr>
                <a:xfrm>
                  <a:off x="6582926" y="3472535"/>
                  <a:ext cx="881603" cy="182401"/>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156" name="Freeform: Shape 79">
                  <a:extLst>
                    <a:ext uri="{FF2B5EF4-FFF2-40B4-BE49-F238E27FC236}">
                      <a16:creationId xmlns:a16="http://schemas.microsoft.com/office/drawing/2014/main" id="{A51CAC59-B44E-4A7D-9F89-2C6DD19BF7D2}"/>
                    </a:ext>
                  </a:extLst>
                </p:cNvPr>
                <p:cNvSpPr/>
                <p:nvPr/>
              </p:nvSpPr>
              <p:spPr>
                <a:xfrm>
                  <a:off x="6602971" y="1467048"/>
                  <a:ext cx="291841" cy="1465286"/>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157" name="Freeform: Shape 80">
                  <a:extLst>
                    <a:ext uri="{FF2B5EF4-FFF2-40B4-BE49-F238E27FC236}">
                      <a16:creationId xmlns:a16="http://schemas.microsoft.com/office/drawing/2014/main" id="{E68B2AD5-C89E-45EE-B77B-FDE5A41DB3FE}"/>
                    </a:ext>
                  </a:extLst>
                </p:cNvPr>
                <p:cNvSpPr/>
                <p:nvPr/>
              </p:nvSpPr>
              <p:spPr>
                <a:xfrm rot="2335388">
                  <a:off x="7215700" y="1773625"/>
                  <a:ext cx="291842" cy="1465287"/>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158" name="Freeform: Shape 81">
                  <a:extLst>
                    <a:ext uri="{FF2B5EF4-FFF2-40B4-BE49-F238E27FC236}">
                      <a16:creationId xmlns:a16="http://schemas.microsoft.com/office/drawing/2014/main" id="{535AA5C7-CCE0-4063-9698-3C2015E5BF91}"/>
                    </a:ext>
                  </a:extLst>
                </p:cNvPr>
                <p:cNvSpPr/>
                <p:nvPr/>
              </p:nvSpPr>
              <p:spPr>
                <a:xfrm rot="2330257" flipH="1">
                  <a:off x="6990633" y="1614204"/>
                  <a:ext cx="291842" cy="1465287"/>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solidFill>
                <a:ln w="4572" cap="flat">
                  <a:noFill/>
                  <a:prstDash val="solid"/>
                  <a:miter/>
                </a:ln>
              </p:spPr>
              <p:txBody>
                <a:bodyPr rtlCol="0" anchor="ctr"/>
                <a:lstStyle/>
                <a:p>
                  <a:endParaRPr lang="en-US"/>
                </a:p>
              </p:txBody>
            </p:sp>
          </p:grpSp>
          <p:grpSp>
            <p:nvGrpSpPr>
              <p:cNvPr id="148" name="Group 147">
                <a:extLst>
                  <a:ext uri="{FF2B5EF4-FFF2-40B4-BE49-F238E27FC236}">
                    <a16:creationId xmlns:a16="http://schemas.microsoft.com/office/drawing/2014/main" id="{ED4DD565-5A68-41EB-8CDD-18A5C6036F4C}"/>
                  </a:ext>
                </a:extLst>
              </p:cNvPr>
              <p:cNvGrpSpPr/>
              <p:nvPr/>
            </p:nvGrpSpPr>
            <p:grpSpPr>
              <a:xfrm>
                <a:off x="592728" y="5533167"/>
                <a:ext cx="1616244" cy="1380262"/>
                <a:chOff x="4983166" y="4633683"/>
                <a:chExt cx="2207049" cy="1884808"/>
              </a:xfrm>
            </p:grpSpPr>
            <p:sp>
              <p:nvSpPr>
                <p:cNvPr id="149" name="Freeform: Shape 72">
                  <a:extLst>
                    <a:ext uri="{FF2B5EF4-FFF2-40B4-BE49-F238E27FC236}">
                      <a16:creationId xmlns:a16="http://schemas.microsoft.com/office/drawing/2014/main" id="{0884419C-B1F9-4A61-9143-2E244906C1A8}"/>
                    </a:ext>
                  </a:extLst>
                </p:cNvPr>
                <p:cNvSpPr/>
                <p:nvPr/>
              </p:nvSpPr>
              <p:spPr>
                <a:xfrm>
                  <a:off x="4983166" y="4633683"/>
                  <a:ext cx="2207049" cy="1884808"/>
                </a:xfrm>
                <a:custGeom>
                  <a:avLst/>
                  <a:gdLst>
                    <a:gd name="connsiteX0" fmla="*/ 1539660 w 1662800"/>
                    <a:gd name="connsiteY0" fmla="*/ 2629 h 1420022"/>
                    <a:gd name="connsiteX1" fmla="*/ 847514 w 1662800"/>
                    <a:gd name="connsiteY1" fmla="*/ 1713 h 1420022"/>
                    <a:gd name="connsiteX2" fmla="*/ 110934 w 1662800"/>
                    <a:gd name="connsiteY2" fmla="*/ 4003 h 1420022"/>
                    <a:gd name="connsiteX3" fmla="*/ 81 w 1662800"/>
                    <a:gd name="connsiteY3" fmla="*/ 133638 h 1420022"/>
                    <a:gd name="connsiteX4" fmla="*/ 120554 w 1662800"/>
                    <a:gd name="connsiteY4" fmla="*/ 249988 h 1420022"/>
                    <a:gd name="connsiteX5" fmla="*/ 180103 w 1662800"/>
                    <a:gd name="connsiteY5" fmla="*/ 258233 h 1420022"/>
                    <a:gd name="connsiteX6" fmla="*/ 180103 w 1662800"/>
                    <a:gd name="connsiteY6" fmla="*/ 258233 h 1420022"/>
                    <a:gd name="connsiteX7" fmla="*/ 180103 w 1662800"/>
                    <a:gd name="connsiteY7" fmla="*/ 258233 h 1420022"/>
                    <a:gd name="connsiteX8" fmla="*/ 218581 w 1662800"/>
                    <a:gd name="connsiteY8" fmla="*/ 1255913 h 1420022"/>
                    <a:gd name="connsiteX9" fmla="*/ 367454 w 1662800"/>
                    <a:gd name="connsiteY9" fmla="*/ 1419445 h 1420022"/>
                    <a:gd name="connsiteX10" fmla="*/ 1279475 w 1662800"/>
                    <a:gd name="connsiteY10" fmla="*/ 1420819 h 1420022"/>
                    <a:gd name="connsiteX11" fmla="*/ 1443465 w 1662800"/>
                    <a:gd name="connsiteY11" fmla="*/ 1264617 h 1420022"/>
                    <a:gd name="connsiteX12" fmla="*/ 1483775 w 1662800"/>
                    <a:gd name="connsiteY12" fmla="*/ 249988 h 1420022"/>
                    <a:gd name="connsiteX13" fmla="*/ 1544699 w 1662800"/>
                    <a:gd name="connsiteY13" fmla="*/ 250446 h 1420022"/>
                    <a:gd name="connsiteX14" fmla="*/ 1664256 w 1662800"/>
                    <a:gd name="connsiteY14" fmla="*/ 129515 h 1420022"/>
                    <a:gd name="connsiteX15" fmla="*/ 1539660 w 1662800"/>
                    <a:gd name="connsiteY15" fmla="*/ 2629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800" h="1420022">
                      <a:moveTo>
                        <a:pt x="1539660" y="2629"/>
                      </a:moveTo>
                      <a:cubicBezTo>
                        <a:pt x="1490646" y="1713"/>
                        <a:pt x="847514" y="1713"/>
                        <a:pt x="847514" y="1713"/>
                      </a:cubicBezTo>
                      <a:cubicBezTo>
                        <a:pt x="841559" y="-2868"/>
                        <a:pt x="120095" y="3087"/>
                        <a:pt x="110934" y="4003"/>
                      </a:cubicBezTo>
                      <a:cubicBezTo>
                        <a:pt x="44514" y="10416"/>
                        <a:pt x="-2210" y="65385"/>
                        <a:pt x="81" y="133638"/>
                      </a:cubicBezTo>
                      <a:cubicBezTo>
                        <a:pt x="2371" y="197310"/>
                        <a:pt x="55965" y="249072"/>
                        <a:pt x="120554" y="249988"/>
                      </a:cubicBezTo>
                      <a:cubicBezTo>
                        <a:pt x="137044" y="250446"/>
                        <a:pt x="181019" y="249988"/>
                        <a:pt x="180103" y="258233"/>
                      </a:cubicBezTo>
                      <a:cubicBezTo>
                        <a:pt x="180103" y="258233"/>
                        <a:pt x="180103" y="258233"/>
                        <a:pt x="180103" y="258233"/>
                      </a:cubicBezTo>
                      <a:cubicBezTo>
                        <a:pt x="180103" y="258233"/>
                        <a:pt x="180103" y="258233"/>
                        <a:pt x="180103" y="258233"/>
                      </a:cubicBezTo>
                      <a:cubicBezTo>
                        <a:pt x="179187" y="282053"/>
                        <a:pt x="213542" y="1117118"/>
                        <a:pt x="218581" y="1255913"/>
                      </a:cubicBezTo>
                      <a:cubicBezTo>
                        <a:pt x="221787" y="1343863"/>
                        <a:pt x="280421" y="1410742"/>
                        <a:pt x="367454" y="1419445"/>
                      </a:cubicBezTo>
                      <a:cubicBezTo>
                        <a:pt x="405932" y="1423110"/>
                        <a:pt x="1134267" y="1420819"/>
                        <a:pt x="1279475" y="1420819"/>
                      </a:cubicBezTo>
                      <a:cubicBezTo>
                        <a:pt x="1367425" y="1420819"/>
                        <a:pt x="1439800" y="1352109"/>
                        <a:pt x="1443465" y="1264617"/>
                      </a:cubicBezTo>
                      <a:cubicBezTo>
                        <a:pt x="1450794" y="1092382"/>
                        <a:pt x="1484692" y="276556"/>
                        <a:pt x="1483775" y="249988"/>
                      </a:cubicBezTo>
                      <a:cubicBezTo>
                        <a:pt x="1503931" y="249988"/>
                        <a:pt x="1524544" y="250904"/>
                        <a:pt x="1544699" y="250446"/>
                      </a:cubicBezTo>
                      <a:cubicBezTo>
                        <a:pt x="1610203" y="248614"/>
                        <a:pt x="1662882" y="195019"/>
                        <a:pt x="1664256" y="129515"/>
                      </a:cubicBezTo>
                      <a:cubicBezTo>
                        <a:pt x="1665172" y="59430"/>
                        <a:pt x="1611119" y="3545"/>
                        <a:pt x="1539660" y="2629"/>
                      </a:cubicBezTo>
                      <a:close/>
                    </a:path>
                  </a:pathLst>
                </a:custGeom>
                <a:solidFill>
                  <a:schemeClr val="accent3"/>
                </a:solidFill>
                <a:ln w="4572" cap="flat">
                  <a:noFill/>
                  <a:prstDash val="solid"/>
                  <a:miter/>
                </a:ln>
              </p:spPr>
              <p:txBody>
                <a:bodyPr rtlCol="0" anchor="ctr"/>
                <a:lstStyle/>
                <a:p>
                  <a:endParaRPr lang="en-US"/>
                </a:p>
              </p:txBody>
            </p:sp>
            <p:sp>
              <p:nvSpPr>
                <p:cNvPr id="150" name="Freeform: Shape 73">
                  <a:extLst>
                    <a:ext uri="{FF2B5EF4-FFF2-40B4-BE49-F238E27FC236}">
                      <a16:creationId xmlns:a16="http://schemas.microsoft.com/office/drawing/2014/main" id="{3335A83B-F5DB-4E64-88C9-35EA21984885}"/>
                    </a:ext>
                  </a:extLst>
                </p:cNvPr>
                <p:cNvSpPr/>
                <p:nvPr/>
              </p:nvSpPr>
              <p:spPr>
                <a:xfrm>
                  <a:off x="5221664" y="4967953"/>
                  <a:ext cx="1726727" cy="103360"/>
                </a:xfrm>
                <a:custGeom>
                  <a:avLst/>
                  <a:gdLst>
                    <a:gd name="connsiteX0" fmla="*/ 1304547 w 1300924"/>
                    <a:gd name="connsiteY0" fmla="*/ 1353 h 77872"/>
                    <a:gd name="connsiteX1" fmla="*/ 1283476 w 1300924"/>
                    <a:gd name="connsiteY1" fmla="*/ 895 h 77872"/>
                    <a:gd name="connsiteX2" fmla="*/ 653169 w 1300924"/>
                    <a:gd name="connsiteY2" fmla="*/ 895 h 77872"/>
                    <a:gd name="connsiteX3" fmla="*/ 647214 w 1300924"/>
                    <a:gd name="connsiteY3" fmla="*/ 895 h 77872"/>
                    <a:gd name="connsiteX4" fmla="*/ 629808 w 1300924"/>
                    <a:gd name="connsiteY4" fmla="*/ 2269 h 77872"/>
                    <a:gd name="connsiteX5" fmla="*/ 16907 w 1300924"/>
                    <a:gd name="connsiteY5" fmla="*/ 2269 h 77872"/>
                    <a:gd name="connsiteX6" fmla="*/ 15991 w 1300924"/>
                    <a:gd name="connsiteY6" fmla="*/ 2269 h 77872"/>
                    <a:gd name="connsiteX7" fmla="*/ 15075 w 1300924"/>
                    <a:gd name="connsiteY7" fmla="*/ 437 h 77872"/>
                    <a:gd name="connsiteX8" fmla="*/ 417 w 1300924"/>
                    <a:gd name="connsiteY8" fmla="*/ 9140 h 77872"/>
                    <a:gd name="connsiteX9" fmla="*/ 3165 w 1300924"/>
                    <a:gd name="connsiteY9" fmla="*/ 80600 h 77872"/>
                    <a:gd name="connsiteX10" fmla="*/ 9120 w 1300924"/>
                    <a:gd name="connsiteY10" fmla="*/ 80600 h 77872"/>
                    <a:gd name="connsiteX11" fmla="*/ 9120 w 1300924"/>
                    <a:gd name="connsiteY11" fmla="*/ 80600 h 77872"/>
                    <a:gd name="connsiteX12" fmla="*/ 653169 w 1300924"/>
                    <a:gd name="connsiteY12" fmla="*/ 80600 h 77872"/>
                    <a:gd name="connsiteX13" fmla="*/ 1300425 w 1300924"/>
                    <a:gd name="connsiteY13" fmla="*/ 80600 h 77872"/>
                    <a:gd name="connsiteX14" fmla="*/ 1304547 w 1300924"/>
                    <a:gd name="connsiteY14" fmla="*/ 1353 h 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24" h="77872">
                      <a:moveTo>
                        <a:pt x="1304547" y="1353"/>
                      </a:moveTo>
                      <a:cubicBezTo>
                        <a:pt x="1297676" y="1353"/>
                        <a:pt x="1290805" y="895"/>
                        <a:pt x="1283476" y="895"/>
                      </a:cubicBezTo>
                      <a:cubicBezTo>
                        <a:pt x="1073221" y="895"/>
                        <a:pt x="863424" y="895"/>
                        <a:pt x="653169" y="895"/>
                      </a:cubicBezTo>
                      <a:cubicBezTo>
                        <a:pt x="651337" y="895"/>
                        <a:pt x="649047" y="895"/>
                        <a:pt x="647214" y="895"/>
                      </a:cubicBezTo>
                      <a:cubicBezTo>
                        <a:pt x="641717" y="3644"/>
                        <a:pt x="635304" y="2269"/>
                        <a:pt x="629808" y="2269"/>
                      </a:cubicBezTo>
                      <a:cubicBezTo>
                        <a:pt x="425508" y="2269"/>
                        <a:pt x="221207" y="2269"/>
                        <a:pt x="16907" y="2269"/>
                      </a:cubicBezTo>
                      <a:cubicBezTo>
                        <a:pt x="16449" y="2269"/>
                        <a:pt x="16449" y="2269"/>
                        <a:pt x="15991" y="2269"/>
                      </a:cubicBezTo>
                      <a:cubicBezTo>
                        <a:pt x="15991" y="1811"/>
                        <a:pt x="15991" y="1353"/>
                        <a:pt x="15075" y="437"/>
                      </a:cubicBezTo>
                      <a:cubicBezTo>
                        <a:pt x="7288" y="-1395"/>
                        <a:pt x="3165" y="2728"/>
                        <a:pt x="417" y="9140"/>
                      </a:cubicBezTo>
                      <a:cubicBezTo>
                        <a:pt x="-499" y="32960"/>
                        <a:pt x="-41" y="56780"/>
                        <a:pt x="3165" y="80600"/>
                      </a:cubicBezTo>
                      <a:cubicBezTo>
                        <a:pt x="4998" y="80600"/>
                        <a:pt x="6830" y="80600"/>
                        <a:pt x="9120" y="80600"/>
                      </a:cubicBezTo>
                      <a:cubicBezTo>
                        <a:pt x="9120" y="80600"/>
                        <a:pt x="9120" y="80600"/>
                        <a:pt x="9120" y="80600"/>
                      </a:cubicBezTo>
                      <a:cubicBezTo>
                        <a:pt x="223956" y="80600"/>
                        <a:pt x="438334" y="80600"/>
                        <a:pt x="653169" y="80600"/>
                      </a:cubicBezTo>
                      <a:cubicBezTo>
                        <a:pt x="868921" y="80600"/>
                        <a:pt x="1084673" y="80600"/>
                        <a:pt x="1300425" y="80600"/>
                      </a:cubicBezTo>
                      <a:cubicBezTo>
                        <a:pt x="1301799" y="54490"/>
                        <a:pt x="1305464" y="27922"/>
                        <a:pt x="1304547" y="1353"/>
                      </a:cubicBezTo>
                      <a:close/>
                    </a:path>
                  </a:pathLst>
                </a:custGeom>
                <a:solidFill>
                  <a:schemeClr val="accent3">
                    <a:lumMod val="75000"/>
                  </a:schemeClr>
                </a:solidFill>
                <a:ln w="4572" cap="flat">
                  <a:noFill/>
                  <a:prstDash val="solid"/>
                  <a:miter/>
                </a:ln>
              </p:spPr>
              <p:txBody>
                <a:bodyPr rtlCol="0" anchor="ctr"/>
                <a:lstStyle/>
                <a:p>
                  <a:endParaRPr lang="en-US"/>
                </a:p>
              </p:txBody>
            </p:sp>
            <p:sp>
              <p:nvSpPr>
                <p:cNvPr id="151" name="Freeform: Shape 74">
                  <a:extLst>
                    <a:ext uri="{FF2B5EF4-FFF2-40B4-BE49-F238E27FC236}">
                      <a16:creationId xmlns:a16="http://schemas.microsoft.com/office/drawing/2014/main" id="{C04005DF-CCAF-44CA-B3DC-199615AC25A1}"/>
                    </a:ext>
                  </a:extLst>
                </p:cNvPr>
                <p:cNvSpPr/>
                <p:nvPr/>
              </p:nvSpPr>
              <p:spPr>
                <a:xfrm>
                  <a:off x="6022956" y="4640821"/>
                  <a:ext cx="60800" cy="6080"/>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grpSp>
        <p:sp>
          <p:nvSpPr>
            <p:cNvPr id="144" name="Freeform: Shape 226">
              <a:extLst>
                <a:ext uri="{FF2B5EF4-FFF2-40B4-BE49-F238E27FC236}">
                  <a16:creationId xmlns:a16="http://schemas.microsoft.com/office/drawing/2014/main" id="{7EF56EF6-A725-4D2C-913B-3798715CD70B}"/>
                </a:ext>
              </a:extLst>
            </p:cNvPr>
            <p:cNvSpPr/>
            <p:nvPr/>
          </p:nvSpPr>
          <p:spPr>
            <a:xfrm>
              <a:off x="6580687" y="4534807"/>
              <a:ext cx="1704865" cy="799373"/>
            </a:xfrm>
            <a:custGeom>
              <a:avLst/>
              <a:gdLst>
                <a:gd name="connsiteX0" fmla="*/ 844686 w 1704865"/>
                <a:gd name="connsiteY0" fmla="*/ 508515 h 799373"/>
                <a:gd name="connsiteX1" fmla="*/ 852045 w 1704865"/>
                <a:gd name="connsiteY1" fmla="*/ 510839 h 799373"/>
                <a:gd name="connsiteX2" fmla="*/ 865600 w 1704865"/>
                <a:gd name="connsiteY2" fmla="*/ 625478 h 799373"/>
                <a:gd name="connsiteX3" fmla="*/ 874508 w 1704865"/>
                <a:gd name="connsiteY3" fmla="*/ 793176 h 799373"/>
                <a:gd name="connsiteX4" fmla="*/ 845848 w 1704865"/>
                <a:gd name="connsiteY4" fmla="*/ 745926 h 799373"/>
                <a:gd name="connsiteX5" fmla="*/ 844686 w 1704865"/>
                <a:gd name="connsiteY5" fmla="*/ 508515 h 799373"/>
                <a:gd name="connsiteX6" fmla="*/ 1682402 w 1704865"/>
                <a:gd name="connsiteY6" fmla="*/ 321840 h 799373"/>
                <a:gd name="connsiteX7" fmla="*/ 1704865 w 1704865"/>
                <a:gd name="connsiteY7" fmla="*/ 343916 h 799373"/>
                <a:gd name="connsiteX8" fmla="*/ 1535618 w 1704865"/>
                <a:gd name="connsiteY8" fmla="*/ 589847 h 799373"/>
                <a:gd name="connsiteX9" fmla="*/ 1518190 w 1704865"/>
                <a:gd name="connsiteY9" fmla="*/ 737018 h 799373"/>
                <a:gd name="connsiteX10" fmla="*/ 1510444 w 1704865"/>
                <a:gd name="connsiteY10" fmla="*/ 799373 h 799373"/>
                <a:gd name="connsiteX11" fmla="*/ 1487982 w 1704865"/>
                <a:gd name="connsiteY11" fmla="*/ 799373 h 799373"/>
                <a:gd name="connsiteX12" fmla="*/ 1487594 w 1704865"/>
                <a:gd name="connsiteY12" fmla="*/ 793176 h 799373"/>
                <a:gd name="connsiteX13" fmla="*/ 1503473 w 1704865"/>
                <a:gd name="connsiteY13" fmla="*/ 671953 h 799373"/>
                <a:gd name="connsiteX14" fmla="*/ 1628182 w 1704865"/>
                <a:gd name="connsiteY14" fmla="*/ 388067 h 799373"/>
                <a:gd name="connsiteX15" fmla="*/ 1682402 w 1704865"/>
                <a:gd name="connsiteY15" fmla="*/ 321840 h 799373"/>
                <a:gd name="connsiteX16" fmla="*/ 21688 w 1704865"/>
                <a:gd name="connsiteY16" fmla="*/ 321840 h 799373"/>
                <a:gd name="connsiteX17" fmla="*/ 70100 w 1704865"/>
                <a:gd name="connsiteY17" fmla="*/ 387680 h 799373"/>
                <a:gd name="connsiteX18" fmla="*/ 194421 w 1704865"/>
                <a:gd name="connsiteY18" fmla="*/ 799373 h 799373"/>
                <a:gd name="connsiteX19" fmla="*/ 186287 w 1704865"/>
                <a:gd name="connsiteY19" fmla="*/ 799373 h 799373"/>
                <a:gd name="connsiteX20" fmla="*/ 169247 w 1704865"/>
                <a:gd name="connsiteY20" fmla="*/ 681248 h 799373"/>
                <a:gd name="connsiteX21" fmla="*/ 22076 w 1704865"/>
                <a:gd name="connsiteY21" fmla="*/ 370252 h 799373"/>
                <a:gd name="connsiteX22" fmla="*/ 0 w 1704865"/>
                <a:gd name="connsiteY22" fmla="*/ 345078 h 799373"/>
                <a:gd name="connsiteX23" fmla="*/ 21688 w 1704865"/>
                <a:gd name="connsiteY23" fmla="*/ 321840 h 799373"/>
                <a:gd name="connsiteX24" fmla="*/ 1062734 w 1704865"/>
                <a:gd name="connsiteY24" fmla="*/ 0 h 799373"/>
                <a:gd name="connsiteX25" fmla="*/ 1136319 w 1704865"/>
                <a:gd name="connsiteY25" fmla="*/ 76297 h 799373"/>
                <a:gd name="connsiteX26" fmla="*/ 1154522 w 1704865"/>
                <a:gd name="connsiteY26" fmla="*/ 446549 h 799373"/>
                <a:gd name="connsiteX27" fmla="*/ 1097589 w 1704865"/>
                <a:gd name="connsiteY27" fmla="*/ 349726 h 799373"/>
                <a:gd name="connsiteX28" fmla="*/ 1042207 w 1704865"/>
                <a:gd name="connsiteY28" fmla="*/ 316031 h 799373"/>
                <a:gd name="connsiteX29" fmla="*/ 998443 w 1704865"/>
                <a:gd name="connsiteY29" fmla="*/ 363281 h 799373"/>
                <a:gd name="connsiteX30" fmla="*/ 903943 w 1704865"/>
                <a:gd name="connsiteY30" fmla="*/ 463977 h 799373"/>
                <a:gd name="connsiteX31" fmla="*/ 959326 w 1704865"/>
                <a:gd name="connsiteY31" fmla="*/ 345853 h 799373"/>
                <a:gd name="connsiteX32" fmla="*/ 973269 w 1704865"/>
                <a:gd name="connsiteY32" fmla="*/ 312545 h 799373"/>
                <a:gd name="connsiteX33" fmla="*/ 1062734 w 1704865"/>
                <a:gd name="connsiteY33" fmla="*/ 0 h 799373"/>
                <a:gd name="connsiteX34" fmla="*/ 596818 w 1704865"/>
                <a:gd name="connsiteY34" fmla="*/ 0 h 799373"/>
                <a:gd name="connsiteX35" fmla="*/ 735469 w 1704865"/>
                <a:gd name="connsiteY35" fmla="*/ 328812 h 799373"/>
                <a:gd name="connsiteX36" fmla="*/ 760255 w 1704865"/>
                <a:gd name="connsiteY36" fmla="*/ 368704 h 799373"/>
                <a:gd name="connsiteX37" fmla="*/ 828419 w 1704865"/>
                <a:gd name="connsiteY37" fmla="*/ 494961 h 799373"/>
                <a:gd name="connsiteX38" fmla="*/ 714168 w 1704865"/>
                <a:gd name="connsiteY38" fmla="*/ 390780 h 799373"/>
                <a:gd name="connsiteX39" fmla="*/ 664981 w 1704865"/>
                <a:gd name="connsiteY39" fmla="*/ 347015 h 799373"/>
                <a:gd name="connsiteX40" fmla="*/ 609211 w 1704865"/>
                <a:gd name="connsiteY40" fmla="*/ 374126 h 799373"/>
                <a:gd name="connsiteX41" fmla="*/ 532915 w 1704865"/>
                <a:gd name="connsiteY41" fmla="*/ 487990 h 799373"/>
                <a:gd name="connsiteX42" fmla="*/ 515874 w 1704865"/>
                <a:gd name="connsiteY42" fmla="*/ 305962 h 799373"/>
                <a:gd name="connsiteX43" fmla="*/ 518585 w 1704865"/>
                <a:gd name="connsiteY43" fmla="*/ 116188 h 799373"/>
                <a:gd name="connsiteX44" fmla="*/ 514712 w 1704865"/>
                <a:gd name="connsiteY44" fmla="*/ 90627 h 799373"/>
                <a:gd name="connsiteX45" fmla="*/ 596818 w 1704865"/>
                <a:gd name="connsiteY45" fmla="*/ 0 h 79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04865" h="799373">
                  <a:moveTo>
                    <a:pt x="844686" y="508515"/>
                  </a:moveTo>
                  <a:cubicBezTo>
                    <a:pt x="847009" y="509290"/>
                    <a:pt x="849721" y="510064"/>
                    <a:pt x="852045" y="510839"/>
                  </a:cubicBezTo>
                  <a:cubicBezTo>
                    <a:pt x="863663" y="548019"/>
                    <a:pt x="861727" y="587136"/>
                    <a:pt x="865600" y="625478"/>
                  </a:cubicBezTo>
                  <a:cubicBezTo>
                    <a:pt x="871022" y="681248"/>
                    <a:pt x="871796" y="737019"/>
                    <a:pt x="874508" y="793176"/>
                  </a:cubicBezTo>
                  <a:cubicBezTo>
                    <a:pt x="843136" y="790852"/>
                    <a:pt x="846235" y="765678"/>
                    <a:pt x="845848" y="745926"/>
                  </a:cubicBezTo>
                  <a:cubicBezTo>
                    <a:pt x="844299" y="666918"/>
                    <a:pt x="844686" y="587911"/>
                    <a:pt x="844686" y="508515"/>
                  </a:cubicBezTo>
                  <a:close/>
                  <a:moveTo>
                    <a:pt x="1682402" y="321840"/>
                  </a:moveTo>
                  <a:cubicBezTo>
                    <a:pt x="1689760" y="329199"/>
                    <a:pt x="1697119" y="336558"/>
                    <a:pt x="1704865" y="343916"/>
                  </a:cubicBezTo>
                  <a:cubicBezTo>
                    <a:pt x="1632441" y="414790"/>
                    <a:pt x="1570863" y="493798"/>
                    <a:pt x="1535618" y="589847"/>
                  </a:cubicBezTo>
                  <a:cubicBezTo>
                    <a:pt x="1518578" y="636710"/>
                    <a:pt x="1522451" y="687833"/>
                    <a:pt x="1518190" y="737018"/>
                  </a:cubicBezTo>
                  <a:cubicBezTo>
                    <a:pt x="1516254" y="757933"/>
                    <a:pt x="1518578" y="779234"/>
                    <a:pt x="1510444" y="799373"/>
                  </a:cubicBezTo>
                  <a:cubicBezTo>
                    <a:pt x="1503086" y="799373"/>
                    <a:pt x="1495727" y="799373"/>
                    <a:pt x="1487982" y="799373"/>
                  </a:cubicBezTo>
                  <a:cubicBezTo>
                    <a:pt x="1487982" y="797437"/>
                    <a:pt x="1487594" y="795500"/>
                    <a:pt x="1487594" y="793176"/>
                  </a:cubicBezTo>
                  <a:cubicBezTo>
                    <a:pt x="1498051" y="753285"/>
                    <a:pt x="1502312" y="712619"/>
                    <a:pt x="1503473" y="671953"/>
                  </a:cubicBezTo>
                  <a:cubicBezTo>
                    <a:pt x="1506571" y="560412"/>
                    <a:pt x="1560405" y="471336"/>
                    <a:pt x="1628182" y="388067"/>
                  </a:cubicBezTo>
                  <a:cubicBezTo>
                    <a:pt x="1645997" y="365991"/>
                    <a:pt x="1664200" y="343916"/>
                    <a:pt x="1682402" y="321840"/>
                  </a:cubicBezTo>
                  <a:close/>
                  <a:moveTo>
                    <a:pt x="21688" y="321840"/>
                  </a:moveTo>
                  <a:cubicBezTo>
                    <a:pt x="37567" y="343916"/>
                    <a:pt x="52284" y="367154"/>
                    <a:pt x="70100" y="387680"/>
                  </a:cubicBezTo>
                  <a:cubicBezTo>
                    <a:pt x="171957" y="506966"/>
                    <a:pt x="187062" y="651815"/>
                    <a:pt x="194421" y="799373"/>
                  </a:cubicBezTo>
                  <a:cubicBezTo>
                    <a:pt x="191323" y="799373"/>
                    <a:pt x="188611" y="799373"/>
                    <a:pt x="186287" y="799373"/>
                  </a:cubicBezTo>
                  <a:cubicBezTo>
                    <a:pt x="180479" y="759870"/>
                    <a:pt x="173120" y="720752"/>
                    <a:pt x="169247" y="681248"/>
                  </a:cubicBezTo>
                  <a:cubicBezTo>
                    <a:pt x="156854" y="560026"/>
                    <a:pt x="105730" y="457393"/>
                    <a:pt x="22076" y="370252"/>
                  </a:cubicBezTo>
                  <a:cubicBezTo>
                    <a:pt x="14330" y="362119"/>
                    <a:pt x="7358" y="353598"/>
                    <a:pt x="0" y="345078"/>
                  </a:cubicBezTo>
                  <a:cubicBezTo>
                    <a:pt x="7358" y="337332"/>
                    <a:pt x="14717" y="329586"/>
                    <a:pt x="21688" y="321840"/>
                  </a:cubicBezTo>
                  <a:close/>
                  <a:moveTo>
                    <a:pt x="1062734" y="0"/>
                  </a:moveTo>
                  <a:cubicBezTo>
                    <a:pt x="1104174" y="8908"/>
                    <a:pt x="1110758" y="51897"/>
                    <a:pt x="1136319" y="76297"/>
                  </a:cubicBezTo>
                  <a:cubicBezTo>
                    <a:pt x="1163818" y="196358"/>
                    <a:pt x="1176211" y="317194"/>
                    <a:pt x="1154522" y="446549"/>
                  </a:cubicBezTo>
                  <a:cubicBezTo>
                    <a:pt x="1128573" y="413242"/>
                    <a:pt x="1112694" y="381484"/>
                    <a:pt x="1097589" y="349726"/>
                  </a:cubicBezTo>
                  <a:cubicBezTo>
                    <a:pt x="1086359" y="325714"/>
                    <a:pt x="1070092" y="312933"/>
                    <a:pt x="1042207" y="316031"/>
                  </a:cubicBezTo>
                  <a:cubicBezTo>
                    <a:pt x="1013547" y="319517"/>
                    <a:pt x="1003090" y="337719"/>
                    <a:pt x="998443" y="363281"/>
                  </a:cubicBezTo>
                  <a:cubicBezTo>
                    <a:pt x="988761" y="417115"/>
                    <a:pt x="957777" y="451196"/>
                    <a:pt x="903943" y="463977"/>
                  </a:cubicBezTo>
                  <a:cubicBezTo>
                    <a:pt x="936476" y="431057"/>
                    <a:pt x="968621" y="398524"/>
                    <a:pt x="959326" y="345853"/>
                  </a:cubicBezTo>
                  <a:cubicBezTo>
                    <a:pt x="957003" y="333460"/>
                    <a:pt x="965136" y="322228"/>
                    <a:pt x="973269" y="312545"/>
                  </a:cubicBezTo>
                  <a:cubicBezTo>
                    <a:pt x="1050728" y="221920"/>
                    <a:pt x="1087520" y="119673"/>
                    <a:pt x="1062734" y="0"/>
                  </a:cubicBezTo>
                  <a:close/>
                  <a:moveTo>
                    <a:pt x="596818" y="0"/>
                  </a:moveTo>
                  <a:cubicBezTo>
                    <a:pt x="579003" y="136715"/>
                    <a:pt x="657236" y="232764"/>
                    <a:pt x="735469" y="328812"/>
                  </a:cubicBezTo>
                  <a:cubicBezTo>
                    <a:pt x="745539" y="341205"/>
                    <a:pt x="763355" y="352050"/>
                    <a:pt x="760255" y="368704"/>
                  </a:cubicBezTo>
                  <a:cubicBezTo>
                    <a:pt x="749411" y="429896"/>
                    <a:pt x="790465" y="461267"/>
                    <a:pt x="828419" y="494961"/>
                  </a:cubicBezTo>
                  <a:cubicBezTo>
                    <a:pt x="778846" y="473273"/>
                    <a:pt x="720365" y="462041"/>
                    <a:pt x="714168" y="390780"/>
                  </a:cubicBezTo>
                  <a:cubicBezTo>
                    <a:pt x="711844" y="364056"/>
                    <a:pt x="690155" y="351276"/>
                    <a:pt x="664981" y="347015"/>
                  </a:cubicBezTo>
                  <a:cubicBezTo>
                    <a:pt x="640195" y="342756"/>
                    <a:pt x="621604" y="351663"/>
                    <a:pt x="609211" y="374126"/>
                  </a:cubicBezTo>
                  <a:cubicBezTo>
                    <a:pt x="587136" y="412856"/>
                    <a:pt x="564285" y="450809"/>
                    <a:pt x="532915" y="487990"/>
                  </a:cubicBezTo>
                  <a:cubicBezTo>
                    <a:pt x="527106" y="427185"/>
                    <a:pt x="517810" y="366767"/>
                    <a:pt x="515874" y="305962"/>
                  </a:cubicBezTo>
                  <a:cubicBezTo>
                    <a:pt x="513550" y="242833"/>
                    <a:pt x="511614" y="179317"/>
                    <a:pt x="518585" y="116188"/>
                  </a:cubicBezTo>
                  <a:cubicBezTo>
                    <a:pt x="519359" y="108055"/>
                    <a:pt x="516261" y="99147"/>
                    <a:pt x="514712" y="90627"/>
                  </a:cubicBezTo>
                  <a:cubicBezTo>
                    <a:pt x="545308" y="62354"/>
                    <a:pt x="555765" y="17428"/>
                    <a:pt x="596818" y="0"/>
                  </a:cubicBezTo>
                  <a:close/>
                </a:path>
              </a:pathLst>
            </a:custGeom>
            <a:solidFill>
              <a:schemeClr val="accent4">
                <a:lumMod val="75000"/>
              </a:schemeClr>
            </a:solidFill>
            <a:ln w="3378"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14107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895" y="953145"/>
            <a:ext cx="9108584" cy="1323439"/>
          </a:xfrm>
          <a:prstGeom prst="rect">
            <a:avLst/>
          </a:prstGeom>
          <a:noFill/>
        </p:spPr>
        <p:txBody>
          <a:bodyPr wrap="none" lIns="91440" tIns="45720" rIns="91440" bIns="45720">
            <a:spAutoFit/>
          </a:bodyPr>
          <a:lstStyle/>
          <a:p>
            <a:pPr lvl="0" algn="ctr"/>
            <a:r>
              <a:rPr lang="en-US" sz="4000" dirty="0">
                <a:ln w="0"/>
                <a:effectLst>
                  <a:outerShdw blurRad="38100" dist="19050" dir="2700000" algn="tl" rotWithShape="0">
                    <a:schemeClr val="dk1">
                      <a:alpha val="40000"/>
                    </a:schemeClr>
                  </a:outerShdw>
                </a:effectLst>
                <a:latin typeface="Algerian" panose="04020705040A02060702" pitchFamily="82" charset="0"/>
              </a:rPr>
              <a:t>BENTUK-BENTUK MERDEKA BELAJAR</a:t>
            </a:r>
          </a:p>
          <a:p>
            <a:pPr lvl="0" algn="ctr"/>
            <a:r>
              <a:rPr lang="en-US" sz="4000" dirty="0">
                <a:ln w="0"/>
                <a:effectLst>
                  <a:outerShdw blurRad="38100" dist="19050" dir="2700000" algn="tl" rotWithShape="0">
                    <a:schemeClr val="dk1">
                      <a:alpha val="40000"/>
                    </a:schemeClr>
                  </a:outerShdw>
                </a:effectLst>
                <a:latin typeface="Algerian" panose="04020705040A02060702" pitchFamily="82" charset="0"/>
              </a:rPr>
              <a:t>DI UNIVERSITAS SEBELAS MARET</a:t>
            </a:r>
          </a:p>
        </p:txBody>
      </p:sp>
      <p:pic>
        <p:nvPicPr>
          <p:cNvPr id="8" name="Picture 8" descr="5+ Fakta Universitas Sebelas Maret (UNS) Yang Perlu Kamu Ketahui ...">
            <a:extLst>
              <a:ext uri="{FF2B5EF4-FFF2-40B4-BE49-F238E27FC236}">
                <a16:creationId xmlns:a16="http://schemas.microsoft.com/office/drawing/2014/main" id="{3C9E5834-9C0A-4481-8D90-3B751CA6A1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9458" y="2521975"/>
            <a:ext cx="6975987" cy="338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890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extLst>
              <p:ext uri="{D42A27DB-BD31-4B8C-83A1-F6EECF244321}">
                <p14:modId xmlns:p14="http://schemas.microsoft.com/office/powerpoint/2010/main" val="3493245053"/>
              </p:ext>
            </p:extLst>
          </p:nvPr>
        </p:nvGraphicFramePr>
        <p:xfrm>
          <a:off x="145143" y="342294"/>
          <a:ext cx="6966857" cy="5782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5200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555733" y="237712"/>
            <a:ext cx="10398170" cy="724247"/>
          </a:xfrm>
        </p:spPr>
        <p:txBody>
          <a:bodyPr/>
          <a:lstStyle/>
          <a:p>
            <a:pPr>
              <a:spcBef>
                <a:spcPts val="0"/>
              </a:spcBef>
            </a:pPr>
            <a:r>
              <a:rPr lang="en-US" sz="2800" b="1" dirty="0">
                <a:solidFill>
                  <a:prstClr val="black"/>
                </a:solidFill>
                <a:latin typeface="Calibri Light" panose="020F0302020204030204"/>
                <a:ea typeface="+mj-ea"/>
                <a:cs typeface="+mj-cs"/>
              </a:rPr>
              <a:t>SECARA UMUM:</a:t>
            </a:r>
          </a:p>
          <a:p>
            <a:pPr>
              <a:spcBef>
                <a:spcPts val="0"/>
              </a:spcBef>
            </a:pPr>
            <a:r>
              <a:rPr lang="en-US" sz="2800" b="1" dirty="0">
                <a:solidFill>
                  <a:prstClr val="black"/>
                </a:solidFill>
                <a:latin typeface="Calibri Light" panose="020F0302020204030204"/>
                <a:ea typeface="+mj-ea"/>
                <a:cs typeface="+mj-cs"/>
              </a:rPr>
              <a:t>ISI MASING-MASING BENTUK PANDUAN MERDEKA BELAJAR</a:t>
            </a:r>
            <a:endParaRPr lang="en-US" sz="6000" b="1" dirty="0"/>
          </a:p>
        </p:txBody>
      </p:sp>
      <p:grpSp>
        <p:nvGrpSpPr>
          <p:cNvPr id="73" name="Group 72">
            <a:extLst>
              <a:ext uri="{FF2B5EF4-FFF2-40B4-BE49-F238E27FC236}">
                <a16:creationId xmlns:a16="http://schemas.microsoft.com/office/drawing/2014/main" id="{6F6B90E6-B7C0-412F-AAB2-BE80A3AAD55A}"/>
              </a:ext>
            </a:extLst>
          </p:cNvPr>
          <p:cNvGrpSpPr/>
          <p:nvPr/>
        </p:nvGrpSpPr>
        <p:grpSpPr>
          <a:xfrm>
            <a:off x="257192" y="2817777"/>
            <a:ext cx="2913711" cy="3568275"/>
            <a:chOff x="3477066" y="1126131"/>
            <a:chExt cx="4712316" cy="2949353"/>
          </a:xfrm>
        </p:grpSpPr>
        <p:grpSp>
          <p:nvGrpSpPr>
            <p:cNvPr id="75" name="Group 74">
              <a:extLst>
                <a:ext uri="{FF2B5EF4-FFF2-40B4-BE49-F238E27FC236}">
                  <a16:creationId xmlns:a16="http://schemas.microsoft.com/office/drawing/2014/main" id="{17BD0271-2C5F-416A-8E73-C9232A57EE46}"/>
                </a:ext>
              </a:extLst>
            </p:cNvPr>
            <p:cNvGrpSpPr/>
            <p:nvPr/>
          </p:nvGrpSpPr>
          <p:grpSpPr>
            <a:xfrm>
              <a:off x="4921624" y="3614318"/>
              <a:ext cx="2175603" cy="343933"/>
              <a:chOff x="7072329" y="5919117"/>
              <a:chExt cx="3298812" cy="521496"/>
            </a:xfrm>
          </p:grpSpPr>
          <p:sp>
            <p:nvSpPr>
              <p:cNvPr id="97" name="Freeform: Shape 207">
                <a:extLst>
                  <a:ext uri="{FF2B5EF4-FFF2-40B4-BE49-F238E27FC236}">
                    <a16:creationId xmlns:a16="http://schemas.microsoft.com/office/drawing/2014/main" id="{880E1D01-8322-42BA-92DC-6DE3B62D09D6}"/>
                  </a:ext>
                </a:extLst>
              </p:cNvPr>
              <p:cNvSpPr/>
              <p:nvPr/>
            </p:nvSpPr>
            <p:spPr>
              <a:xfrm>
                <a:off x="9828617" y="6310685"/>
                <a:ext cx="173088" cy="129928"/>
              </a:xfrm>
              <a:custGeom>
                <a:avLst/>
                <a:gdLst>
                  <a:gd name="connsiteX0" fmla="*/ 218671 w 260644"/>
                  <a:gd name="connsiteY0" fmla="*/ 0 h 195652"/>
                  <a:gd name="connsiteX1" fmla="*/ 68378 w 260644"/>
                  <a:gd name="connsiteY1" fmla="*/ 0 h 195652"/>
                  <a:gd name="connsiteX2" fmla="*/ 26403 w 260644"/>
                  <a:gd name="connsiteY2" fmla="*/ 44005 h 195652"/>
                  <a:gd name="connsiteX3" fmla="*/ 0 w 260644"/>
                  <a:gd name="connsiteY3" fmla="*/ 142847 h 195652"/>
                  <a:gd name="connsiteX4" fmla="*/ 41974 w 260644"/>
                  <a:gd name="connsiteY4" fmla="*/ 186852 h 195652"/>
                  <a:gd name="connsiteX5" fmla="*/ 192268 w 260644"/>
                  <a:gd name="connsiteY5" fmla="*/ 195652 h 195652"/>
                  <a:gd name="connsiteX6" fmla="*/ 234242 w 260644"/>
                  <a:gd name="connsiteY6" fmla="*/ 151648 h 195652"/>
                  <a:gd name="connsiteX7" fmla="*/ 260645 w 260644"/>
                  <a:gd name="connsiteY7" fmla="*/ 44005 h 195652"/>
                  <a:gd name="connsiteX8" fmla="*/ 218671 w 260644"/>
                  <a:gd name="connsiteY8" fmla="*/ 0 h 195652"/>
                  <a:gd name="connsiteX9" fmla="*/ 218671 w 260644"/>
                  <a:gd name="connsiteY9" fmla="*/ 0 h 195652"/>
                  <a:gd name="connsiteX10" fmla="*/ 179405 w 260644"/>
                  <a:gd name="connsiteY10" fmla="*/ 171281 h 195652"/>
                  <a:gd name="connsiteX11" fmla="*/ 44005 w 260644"/>
                  <a:gd name="connsiteY11" fmla="*/ 162480 h 195652"/>
                  <a:gd name="connsiteX12" fmla="*/ 29111 w 260644"/>
                  <a:gd name="connsiteY12" fmla="*/ 144201 h 195652"/>
                  <a:gd name="connsiteX13" fmla="*/ 46713 w 260644"/>
                  <a:gd name="connsiteY13" fmla="*/ 128630 h 195652"/>
                  <a:gd name="connsiteX14" fmla="*/ 182113 w 260644"/>
                  <a:gd name="connsiteY14" fmla="*/ 137431 h 195652"/>
                  <a:gd name="connsiteX15" fmla="*/ 197007 w 260644"/>
                  <a:gd name="connsiteY15" fmla="*/ 155710 h 195652"/>
                  <a:gd name="connsiteX16" fmla="*/ 179405 w 260644"/>
                  <a:gd name="connsiteY16" fmla="*/ 171281 h 195652"/>
                  <a:gd name="connsiteX17" fmla="*/ 179405 w 260644"/>
                  <a:gd name="connsiteY17" fmla="*/ 171281 h 19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0644" h="195652">
                    <a:moveTo>
                      <a:pt x="218671" y="0"/>
                    </a:moveTo>
                    <a:lnTo>
                      <a:pt x="68378" y="0"/>
                    </a:lnTo>
                    <a:cubicBezTo>
                      <a:pt x="45359" y="0"/>
                      <a:pt x="26403" y="18956"/>
                      <a:pt x="26403" y="44005"/>
                    </a:cubicBezTo>
                    <a:lnTo>
                      <a:pt x="0" y="142847"/>
                    </a:lnTo>
                    <a:cubicBezTo>
                      <a:pt x="0" y="166542"/>
                      <a:pt x="18279" y="186852"/>
                      <a:pt x="41974" y="186852"/>
                    </a:cubicBezTo>
                    <a:lnTo>
                      <a:pt x="192268" y="195652"/>
                    </a:lnTo>
                    <a:cubicBezTo>
                      <a:pt x="215286" y="195652"/>
                      <a:pt x="234242" y="176697"/>
                      <a:pt x="234242" y="151648"/>
                    </a:cubicBezTo>
                    <a:lnTo>
                      <a:pt x="260645" y="44005"/>
                    </a:lnTo>
                    <a:cubicBezTo>
                      <a:pt x="260645" y="18956"/>
                      <a:pt x="242366" y="0"/>
                      <a:pt x="218671" y="0"/>
                    </a:cubicBezTo>
                    <a:lnTo>
                      <a:pt x="218671" y="0"/>
                    </a:lnTo>
                    <a:close/>
                    <a:moveTo>
                      <a:pt x="179405" y="171281"/>
                    </a:moveTo>
                    <a:lnTo>
                      <a:pt x="44005" y="162480"/>
                    </a:lnTo>
                    <a:cubicBezTo>
                      <a:pt x="35204" y="161803"/>
                      <a:pt x="28434" y="153678"/>
                      <a:pt x="29111" y="144201"/>
                    </a:cubicBezTo>
                    <a:cubicBezTo>
                      <a:pt x="29788" y="134723"/>
                      <a:pt x="37913" y="127953"/>
                      <a:pt x="46713" y="128630"/>
                    </a:cubicBezTo>
                    <a:lnTo>
                      <a:pt x="182113" y="137431"/>
                    </a:lnTo>
                    <a:cubicBezTo>
                      <a:pt x="190914" y="138108"/>
                      <a:pt x="197684" y="146232"/>
                      <a:pt x="197007" y="155710"/>
                    </a:cubicBezTo>
                    <a:cubicBezTo>
                      <a:pt x="196330" y="164511"/>
                      <a:pt x="188206" y="171958"/>
                      <a:pt x="179405" y="171281"/>
                    </a:cubicBezTo>
                    <a:lnTo>
                      <a:pt x="179405" y="171281"/>
                    </a:lnTo>
                    <a:close/>
                  </a:path>
                </a:pathLst>
              </a:custGeom>
              <a:solidFill>
                <a:srgbClr val="B4B4B4"/>
              </a:solidFill>
              <a:ln w="6768" cap="flat">
                <a:noFill/>
                <a:prstDash val="solid"/>
                <a:miter/>
              </a:ln>
            </p:spPr>
            <p:txBody>
              <a:bodyPr rtlCol="0" anchor="ctr"/>
              <a:lstStyle/>
              <a:p>
                <a:endParaRPr lang="en-US" dirty="0"/>
              </a:p>
            </p:txBody>
          </p:sp>
          <p:sp>
            <p:nvSpPr>
              <p:cNvPr id="98" name="Freeform: Shape 208">
                <a:extLst>
                  <a:ext uri="{FF2B5EF4-FFF2-40B4-BE49-F238E27FC236}">
                    <a16:creationId xmlns:a16="http://schemas.microsoft.com/office/drawing/2014/main" id="{70B986BA-4DEE-4060-AD75-EE1C84686252}"/>
                  </a:ext>
                </a:extLst>
              </p:cNvPr>
              <p:cNvSpPr/>
              <p:nvPr/>
            </p:nvSpPr>
            <p:spPr>
              <a:xfrm>
                <a:off x="7130324" y="6135417"/>
                <a:ext cx="187025" cy="129928"/>
              </a:xfrm>
              <a:custGeom>
                <a:avLst/>
                <a:gdLst>
                  <a:gd name="connsiteX0" fmla="*/ 236273 w 281631"/>
                  <a:gd name="connsiteY0" fmla="*/ 0 h 195652"/>
                  <a:gd name="connsiteX1" fmla="*/ 73793 w 281631"/>
                  <a:gd name="connsiteY1" fmla="*/ 0 h 195652"/>
                  <a:gd name="connsiteX2" fmla="*/ 28434 w 281631"/>
                  <a:gd name="connsiteY2" fmla="*/ 44005 h 195652"/>
                  <a:gd name="connsiteX3" fmla="*/ 0 w 281631"/>
                  <a:gd name="connsiteY3" fmla="*/ 142847 h 195652"/>
                  <a:gd name="connsiteX4" fmla="*/ 45359 w 281631"/>
                  <a:gd name="connsiteY4" fmla="*/ 186852 h 195652"/>
                  <a:gd name="connsiteX5" fmla="*/ 207839 w 281631"/>
                  <a:gd name="connsiteY5" fmla="*/ 195653 h 195652"/>
                  <a:gd name="connsiteX6" fmla="*/ 253198 w 281631"/>
                  <a:gd name="connsiteY6" fmla="*/ 151648 h 195652"/>
                  <a:gd name="connsiteX7" fmla="*/ 281632 w 281631"/>
                  <a:gd name="connsiteY7" fmla="*/ 44005 h 195652"/>
                  <a:gd name="connsiteX8" fmla="*/ 236273 w 281631"/>
                  <a:gd name="connsiteY8" fmla="*/ 0 h 195652"/>
                  <a:gd name="connsiteX9" fmla="*/ 236273 w 281631"/>
                  <a:gd name="connsiteY9" fmla="*/ 0 h 195652"/>
                  <a:gd name="connsiteX10" fmla="*/ 193622 w 281631"/>
                  <a:gd name="connsiteY10" fmla="*/ 171281 h 195652"/>
                  <a:gd name="connsiteX11" fmla="*/ 46713 w 281631"/>
                  <a:gd name="connsiteY11" fmla="*/ 162480 h 195652"/>
                  <a:gd name="connsiteX12" fmla="*/ 30465 w 281631"/>
                  <a:gd name="connsiteY12" fmla="*/ 144201 h 195652"/>
                  <a:gd name="connsiteX13" fmla="*/ 49421 w 281631"/>
                  <a:gd name="connsiteY13" fmla="*/ 128630 h 195652"/>
                  <a:gd name="connsiteX14" fmla="*/ 196330 w 281631"/>
                  <a:gd name="connsiteY14" fmla="*/ 137431 h 195652"/>
                  <a:gd name="connsiteX15" fmla="*/ 212578 w 281631"/>
                  <a:gd name="connsiteY15" fmla="*/ 155710 h 195652"/>
                  <a:gd name="connsiteX16" fmla="*/ 193622 w 281631"/>
                  <a:gd name="connsiteY16" fmla="*/ 171281 h 195652"/>
                  <a:gd name="connsiteX17" fmla="*/ 193622 w 281631"/>
                  <a:gd name="connsiteY17" fmla="*/ 171281 h 19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1631" h="195652">
                    <a:moveTo>
                      <a:pt x="236273" y="0"/>
                    </a:moveTo>
                    <a:lnTo>
                      <a:pt x="73793" y="0"/>
                    </a:lnTo>
                    <a:cubicBezTo>
                      <a:pt x="49421" y="0"/>
                      <a:pt x="28434" y="18956"/>
                      <a:pt x="28434" y="44005"/>
                    </a:cubicBezTo>
                    <a:lnTo>
                      <a:pt x="0" y="142847"/>
                    </a:lnTo>
                    <a:cubicBezTo>
                      <a:pt x="0" y="166542"/>
                      <a:pt x="19633" y="186852"/>
                      <a:pt x="45359" y="186852"/>
                    </a:cubicBezTo>
                    <a:lnTo>
                      <a:pt x="207839" y="195653"/>
                    </a:lnTo>
                    <a:cubicBezTo>
                      <a:pt x="232211" y="195653"/>
                      <a:pt x="253198" y="176697"/>
                      <a:pt x="253198" y="151648"/>
                    </a:cubicBezTo>
                    <a:lnTo>
                      <a:pt x="281632" y="44005"/>
                    </a:lnTo>
                    <a:cubicBezTo>
                      <a:pt x="281632" y="18956"/>
                      <a:pt x="260645" y="0"/>
                      <a:pt x="236273" y="0"/>
                    </a:cubicBezTo>
                    <a:lnTo>
                      <a:pt x="236273" y="0"/>
                    </a:lnTo>
                    <a:close/>
                    <a:moveTo>
                      <a:pt x="193622" y="171281"/>
                    </a:moveTo>
                    <a:lnTo>
                      <a:pt x="46713" y="162480"/>
                    </a:lnTo>
                    <a:cubicBezTo>
                      <a:pt x="37235" y="161803"/>
                      <a:pt x="29788" y="153679"/>
                      <a:pt x="30465" y="144201"/>
                    </a:cubicBezTo>
                    <a:cubicBezTo>
                      <a:pt x="31142" y="135400"/>
                      <a:pt x="39943" y="127953"/>
                      <a:pt x="49421" y="128630"/>
                    </a:cubicBezTo>
                    <a:lnTo>
                      <a:pt x="196330" y="137431"/>
                    </a:lnTo>
                    <a:cubicBezTo>
                      <a:pt x="205808" y="138108"/>
                      <a:pt x="213255" y="146232"/>
                      <a:pt x="212578" y="155710"/>
                    </a:cubicBezTo>
                    <a:cubicBezTo>
                      <a:pt x="211224" y="165188"/>
                      <a:pt x="203100" y="172635"/>
                      <a:pt x="193622" y="171281"/>
                    </a:cubicBezTo>
                    <a:lnTo>
                      <a:pt x="193622" y="171281"/>
                    </a:lnTo>
                    <a:close/>
                  </a:path>
                </a:pathLst>
              </a:custGeom>
              <a:solidFill>
                <a:srgbClr val="B4B4B4"/>
              </a:solidFill>
              <a:ln w="6768" cap="flat">
                <a:noFill/>
                <a:prstDash val="solid"/>
                <a:miter/>
              </a:ln>
            </p:spPr>
            <p:txBody>
              <a:bodyPr rtlCol="0" anchor="ctr"/>
              <a:lstStyle/>
              <a:p>
                <a:endParaRPr lang="en-US"/>
              </a:p>
            </p:txBody>
          </p:sp>
          <p:sp>
            <p:nvSpPr>
              <p:cNvPr id="99" name="Freeform: Shape 209">
                <a:extLst>
                  <a:ext uri="{FF2B5EF4-FFF2-40B4-BE49-F238E27FC236}">
                    <a16:creationId xmlns:a16="http://schemas.microsoft.com/office/drawing/2014/main" id="{FC3618FF-B54D-44FD-B287-4ECB7F6D3624}"/>
                  </a:ext>
                </a:extLst>
              </p:cNvPr>
              <p:cNvSpPr/>
              <p:nvPr/>
            </p:nvSpPr>
            <p:spPr>
              <a:xfrm>
                <a:off x="7072329" y="5976839"/>
                <a:ext cx="3298565" cy="288211"/>
              </a:xfrm>
              <a:custGeom>
                <a:avLst/>
                <a:gdLst>
                  <a:gd name="connsiteX0" fmla="*/ 4964434 w 4967141"/>
                  <a:gd name="connsiteY0" fmla="*/ 334927 h 434003"/>
                  <a:gd name="connsiteX1" fmla="*/ 4617810 w 4967141"/>
                  <a:gd name="connsiteY1" fmla="*/ 424968 h 434003"/>
                  <a:gd name="connsiteX2" fmla="*/ 4551464 w 4967141"/>
                  <a:gd name="connsiteY2" fmla="*/ 433769 h 434003"/>
                  <a:gd name="connsiteX3" fmla="*/ 51452 w 4967141"/>
                  <a:gd name="connsiteY3" fmla="*/ 145368 h 434003"/>
                  <a:gd name="connsiteX4" fmla="*/ 16248 w 4967141"/>
                  <a:gd name="connsiteY4" fmla="*/ 120319 h 434003"/>
                  <a:gd name="connsiteX5" fmla="*/ 0 w 4967141"/>
                  <a:gd name="connsiteY5" fmla="*/ 1167 h 434003"/>
                  <a:gd name="connsiteX6" fmla="*/ 4384923 w 4967141"/>
                  <a:gd name="connsiteY6" fmla="*/ 276706 h 434003"/>
                  <a:gd name="connsiteX7" fmla="*/ 4714622 w 4967141"/>
                  <a:gd name="connsiteY7" fmla="*/ 244210 h 434003"/>
                  <a:gd name="connsiteX8" fmla="*/ 4967142 w 4967141"/>
                  <a:gd name="connsiteY8" fmla="*/ 253011 h 434003"/>
                  <a:gd name="connsiteX9" fmla="*/ 4964434 w 4967141"/>
                  <a:gd name="connsiteY9" fmla="*/ 334927 h 434003"/>
                  <a:gd name="connsiteX10" fmla="*/ 4964434 w 4967141"/>
                  <a:gd name="connsiteY10" fmla="*/ 334927 h 43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67141" h="434003">
                    <a:moveTo>
                      <a:pt x="4964434" y="334927"/>
                    </a:moveTo>
                    <a:cubicBezTo>
                      <a:pt x="4848667" y="364715"/>
                      <a:pt x="4733577" y="393826"/>
                      <a:pt x="4617810" y="424968"/>
                    </a:cubicBezTo>
                    <a:cubicBezTo>
                      <a:pt x="4596147" y="430384"/>
                      <a:pt x="4573806" y="435123"/>
                      <a:pt x="4551464" y="433769"/>
                    </a:cubicBezTo>
                    <a:cubicBezTo>
                      <a:pt x="4321285" y="422937"/>
                      <a:pt x="252521" y="157553"/>
                      <a:pt x="51452" y="145368"/>
                    </a:cubicBezTo>
                    <a:cubicBezTo>
                      <a:pt x="33173" y="144691"/>
                      <a:pt x="18956" y="142660"/>
                      <a:pt x="16248" y="120319"/>
                    </a:cubicBezTo>
                    <a:cubicBezTo>
                      <a:pt x="11509" y="81053"/>
                      <a:pt x="5416" y="40433"/>
                      <a:pt x="0" y="1167"/>
                    </a:cubicBezTo>
                    <a:cubicBezTo>
                      <a:pt x="0" y="-20497"/>
                      <a:pt x="4329409" y="266551"/>
                      <a:pt x="4384923" y="276706"/>
                    </a:cubicBezTo>
                    <a:cubicBezTo>
                      <a:pt x="4505429" y="298370"/>
                      <a:pt x="4601562" y="282121"/>
                      <a:pt x="4714622" y="244210"/>
                    </a:cubicBezTo>
                    <a:cubicBezTo>
                      <a:pt x="4878455" y="189373"/>
                      <a:pt x="4967142" y="206297"/>
                      <a:pt x="4967142" y="253011"/>
                    </a:cubicBezTo>
                    <a:cubicBezTo>
                      <a:pt x="4966465" y="281445"/>
                      <a:pt x="4964434" y="308525"/>
                      <a:pt x="4964434" y="334927"/>
                    </a:cubicBezTo>
                    <a:lnTo>
                      <a:pt x="4964434" y="334927"/>
                    </a:lnTo>
                    <a:close/>
                  </a:path>
                </a:pathLst>
              </a:custGeom>
              <a:solidFill>
                <a:srgbClr val="B4B4B4"/>
              </a:solidFill>
              <a:ln w="6768" cap="flat">
                <a:noFill/>
                <a:prstDash val="solid"/>
                <a:miter/>
              </a:ln>
            </p:spPr>
            <p:txBody>
              <a:bodyPr rtlCol="0" anchor="ctr"/>
              <a:lstStyle/>
              <a:p>
                <a:endParaRPr lang="en-US"/>
              </a:p>
            </p:txBody>
          </p:sp>
          <p:sp>
            <p:nvSpPr>
              <p:cNvPr id="100" name="Freeform: Shape 210">
                <a:extLst>
                  <a:ext uri="{FF2B5EF4-FFF2-40B4-BE49-F238E27FC236}">
                    <a16:creationId xmlns:a16="http://schemas.microsoft.com/office/drawing/2014/main" id="{101ECD20-9500-4C2B-9162-9513187DFFC6}"/>
                  </a:ext>
                </a:extLst>
              </p:cNvPr>
              <p:cNvSpPr/>
              <p:nvPr/>
            </p:nvSpPr>
            <p:spPr>
              <a:xfrm>
                <a:off x="7072329" y="5933512"/>
                <a:ext cx="3298565" cy="244786"/>
              </a:xfrm>
              <a:custGeom>
                <a:avLst/>
                <a:gdLst>
                  <a:gd name="connsiteX0" fmla="*/ 0 w 4967141"/>
                  <a:gd name="connsiteY0" fmla="*/ 65057 h 368611"/>
                  <a:gd name="connsiteX1" fmla="*/ 182113 w 4967141"/>
                  <a:gd name="connsiteY1" fmla="*/ 65 h 368611"/>
                  <a:gd name="connsiteX2" fmla="*/ 4425543 w 4967141"/>
                  <a:gd name="connsiteY2" fmla="*/ 270865 h 368611"/>
                  <a:gd name="connsiteX3" fmla="*/ 4692957 w 4967141"/>
                  <a:gd name="connsiteY3" fmla="*/ 244462 h 368611"/>
                  <a:gd name="connsiteX4" fmla="*/ 4838512 w 4967141"/>
                  <a:gd name="connsiteY4" fmla="*/ 234307 h 368611"/>
                  <a:gd name="connsiteX5" fmla="*/ 4967142 w 4967141"/>
                  <a:gd name="connsiteY5" fmla="*/ 331795 h 368611"/>
                  <a:gd name="connsiteX6" fmla="*/ 4831742 w 4967141"/>
                  <a:gd name="connsiteY6" fmla="*/ 294560 h 368611"/>
                  <a:gd name="connsiteX7" fmla="*/ 4611717 w 4967141"/>
                  <a:gd name="connsiteY7" fmla="*/ 352782 h 368611"/>
                  <a:gd name="connsiteX8" fmla="*/ 4447207 w 4967141"/>
                  <a:gd name="connsiteY8" fmla="*/ 364968 h 368611"/>
                  <a:gd name="connsiteX9" fmla="*/ 0 w 4967141"/>
                  <a:gd name="connsiteY9" fmla="*/ 65057 h 368611"/>
                  <a:gd name="connsiteX10" fmla="*/ 0 w 4967141"/>
                  <a:gd name="connsiteY10" fmla="*/ 65057 h 36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67141" h="368611">
                    <a:moveTo>
                      <a:pt x="0" y="65057"/>
                    </a:moveTo>
                    <a:cubicBezTo>
                      <a:pt x="0" y="18344"/>
                      <a:pt x="132692" y="-1289"/>
                      <a:pt x="182113" y="65"/>
                    </a:cubicBezTo>
                    <a:cubicBezTo>
                      <a:pt x="261998" y="12251"/>
                      <a:pt x="3679490" y="207904"/>
                      <a:pt x="4425543" y="270865"/>
                    </a:cubicBezTo>
                    <a:cubicBezTo>
                      <a:pt x="4562974" y="283051"/>
                      <a:pt x="4646244" y="255971"/>
                      <a:pt x="4692957" y="244462"/>
                    </a:cubicBezTo>
                    <a:cubicBezTo>
                      <a:pt x="4731547" y="228891"/>
                      <a:pt x="4828357" y="233630"/>
                      <a:pt x="4838512" y="234307"/>
                    </a:cubicBezTo>
                    <a:cubicBezTo>
                      <a:pt x="4874393" y="222121"/>
                      <a:pt x="4967142" y="331795"/>
                      <a:pt x="4967142" y="331795"/>
                    </a:cubicBezTo>
                    <a:cubicBezTo>
                      <a:pt x="4952925" y="337211"/>
                      <a:pt x="4904858" y="278312"/>
                      <a:pt x="4831742" y="294560"/>
                    </a:cubicBezTo>
                    <a:cubicBezTo>
                      <a:pt x="4757949" y="313516"/>
                      <a:pt x="4683479" y="329087"/>
                      <a:pt x="4611717" y="352782"/>
                    </a:cubicBezTo>
                    <a:cubicBezTo>
                      <a:pt x="4556881" y="371061"/>
                      <a:pt x="4501367" y="371061"/>
                      <a:pt x="4447207" y="364968"/>
                    </a:cubicBezTo>
                    <a:cubicBezTo>
                      <a:pt x="4092459" y="324348"/>
                      <a:pt x="199715" y="84690"/>
                      <a:pt x="0" y="65057"/>
                    </a:cubicBezTo>
                    <a:lnTo>
                      <a:pt x="0" y="65057"/>
                    </a:lnTo>
                    <a:close/>
                  </a:path>
                </a:pathLst>
              </a:custGeom>
              <a:solidFill>
                <a:srgbClr val="9E9C9A"/>
              </a:solidFill>
              <a:ln w="6768" cap="flat">
                <a:noFill/>
                <a:prstDash val="solid"/>
                <a:miter/>
              </a:ln>
            </p:spPr>
            <p:txBody>
              <a:bodyPr rtlCol="0" anchor="ctr"/>
              <a:lstStyle/>
              <a:p>
                <a:endParaRPr lang="en-US"/>
              </a:p>
            </p:txBody>
          </p:sp>
          <p:sp>
            <p:nvSpPr>
              <p:cNvPr id="101" name="Freeform: Shape 211">
                <a:extLst>
                  <a:ext uri="{FF2B5EF4-FFF2-40B4-BE49-F238E27FC236}">
                    <a16:creationId xmlns:a16="http://schemas.microsoft.com/office/drawing/2014/main" id="{94418690-46D7-4F9C-A37C-DD15784B1B71}"/>
                  </a:ext>
                </a:extLst>
              </p:cNvPr>
              <p:cNvSpPr/>
              <p:nvPr/>
            </p:nvSpPr>
            <p:spPr>
              <a:xfrm>
                <a:off x="7087165" y="6063034"/>
                <a:ext cx="3283976" cy="287854"/>
              </a:xfrm>
              <a:custGeom>
                <a:avLst/>
                <a:gdLst>
                  <a:gd name="connsiteX0" fmla="*/ 4942770 w 4945173"/>
                  <a:gd name="connsiteY0" fmla="*/ 212578 h 433465"/>
                  <a:gd name="connsiteX1" fmla="*/ 4896057 w 4945173"/>
                  <a:gd name="connsiteY1" fmla="*/ 209193 h 433465"/>
                  <a:gd name="connsiteX2" fmla="*/ 4796538 w 4945173"/>
                  <a:gd name="connsiteY2" fmla="*/ 233565 h 433465"/>
                  <a:gd name="connsiteX3" fmla="*/ 4468193 w 4945173"/>
                  <a:gd name="connsiteY3" fmla="*/ 293141 h 433465"/>
                  <a:gd name="connsiteX4" fmla="*/ 0 w 4945173"/>
                  <a:gd name="connsiteY4" fmla="*/ 0 h 433465"/>
                  <a:gd name="connsiteX5" fmla="*/ 27080 w 4945173"/>
                  <a:gd name="connsiteY5" fmla="*/ 118475 h 433465"/>
                  <a:gd name="connsiteX6" fmla="*/ 79886 w 4945173"/>
                  <a:gd name="connsiteY6" fmla="*/ 131338 h 433465"/>
                  <a:gd name="connsiteX7" fmla="*/ 4294882 w 4945173"/>
                  <a:gd name="connsiteY7" fmla="*/ 421093 h 433465"/>
                  <a:gd name="connsiteX8" fmla="*/ 4490535 w 4945173"/>
                  <a:gd name="connsiteY8" fmla="*/ 432603 h 433465"/>
                  <a:gd name="connsiteX9" fmla="*/ 4577868 w 4945173"/>
                  <a:gd name="connsiteY9" fmla="*/ 415678 h 433465"/>
                  <a:gd name="connsiteX10" fmla="*/ 4942770 w 4945173"/>
                  <a:gd name="connsiteY10" fmla="*/ 212578 h 433465"/>
                  <a:gd name="connsiteX11" fmla="*/ 4942770 w 4945173"/>
                  <a:gd name="connsiteY11" fmla="*/ 212578 h 4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45173" h="433465">
                    <a:moveTo>
                      <a:pt x="4942770" y="212578"/>
                    </a:moveTo>
                    <a:cubicBezTo>
                      <a:pt x="4928553" y="199715"/>
                      <a:pt x="4911628" y="206485"/>
                      <a:pt x="4896057" y="209193"/>
                    </a:cubicBezTo>
                    <a:cubicBezTo>
                      <a:pt x="4862884" y="215963"/>
                      <a:pt x="4829711" y="226795"/>
                      <a:pt x="4796538" y="233565"/>
                    </a:cubicBezTo>
                    <a:cubicBezTo>
                      <a:pt x="4688218" y="257260"/>
                      <a:pt x="4582606" y="301941"/>
                      <a:pt x="4468193" y="293141"/>
                    </a:cubicBezTo>
                    <a:cubicBezTo>
                      <a:pt x="4362582" y="285016"/>
                      <a:pt x="25049" y="7447"/>
                      <a:pt x="0" y="0"/>
                    </a:cubicBezTo>
                    <a:cubicBezTo>
                      <a:pt x="8124" y="46036"/>
                      <a:pt x="7447" y="100196"/>
                      <a:pt x="27080" y="118475"/>
                    </a:cubicBezTo>
                    <a:cubicBezTo>
                      <a:pt x="42651" y="131338"/>
                      <a:pt x="50098" y="127276"/>
                      <a:pt x="79886" y="131338"/>
                    </a:cubicBezTo>
                    <a:cubicBezTo>
                      <a:pt x="171281" y="140139"/>
                      <a:pt x="4220412" y="415678"/>
                      <a:pt x="4294882" y="421093"/>
                    </a:cubicBezTo>
                    <a:cubicBezTo>
                      <a:pt x="4360551" y="426509"/>
                      <a:pt x="4426220" y="425155"/>
                      <a:pt x="4490535" y="432603"/>
                    </a:cubicBezTo>
                    <a:cubicBezTo>
                      <a:pt x="4520323" y="435988"/>
                      <a:pt x="4550111" y="429218"/>
                      <a:pt x="4577868" y="415678"/>
                    </a:cubicBezTo>
                    <a:cubicBezTo>
                      <a:pt x="4642859" y="386566"/>
                      <a:pt x="4976620" y="253198"/>
                      <a:pt x="4942770" y="212578"/>
                    </a:cubicBezTo>
                    <a:lnTo>
                      <a:pt x="4942770" y="212578"/>
                    </a:lnTo>
                    <a:close/>
                  </a:path>
                </a:pathLst>
              </a:custGeom>
              <a:solidFill>
                <a:srgbClr val="7A7979"/>
              </a:solidFill>
              <a:ln w="6768" cap="flat">
                <a:noFill/>
                <a:prstDash val="solid"/>
                <a:miter/>
              </a:ln>
            </p:spPr>
            <p:txBody>
              <a:bodyPr rtlCol="0" anchor="ctr"/>
              <a:lstStyle/>
              <a:p>
                <a:endParaRPr lang="en-US"/>
              </a:p>
            </p:txBody>
          </p:sp>
          <p:sp>
            <p:nvSpPr>
              <p:cNvPr id="102" name="Freeform: Shape 212">
                <a:extLst>
                  <a:ext uri="{FF2B5EF4-FFF2-40B4-BE49-F238E27FC236}">
                    <a16:creationId xmlns:a16="http://schemas.microsoft.com/office/drawing/2014/main" id="{A44D4D9E-1A73-4016-9088-2FFAD210CC3D}"/>
                  </a:ext>
                </a:extLst>
              </p:cNvPr>
              <p:cNvSpPr/>
              <p:nvPr/>
            </p:nvSpPr>
            <p:spPr>
              <a:xfrm>
                <a:off x="7187421" y="5919117"/>
                <a:ext cx="3139864" cy="216494"/>
              </a:xfrm>
              <a:custGeom>
                <a:avLst/>
                <a:gdLst>
                  <a:gd name="connsiteX0" fmla="*/ 0 w 4728161"/>
                  <a:gd name="connsiteY0" fmla="*/ 40699 h 326007"/>
                  <a:gd name="connsiteX1" fmla="*/ 431925 w 4728161"/>
                  <a:gd name="connsiteY1" fmla="*/ 79 h 326007"/>
                  <a:gd name="connsiteX2" fmla="*/ 4185885 w 4728161"/>
                  <a:gd name="connsiteY2" fmla="*/ 232289 h 326007"/>
                  <a:gd name="connsiteX3" fmla="*/ 4454654 w 4728161"/>
                  <a:gd name="connsiteY3" fmla="*/ 188284 h 326007"/>
                  <a:gd name="connsiteX4" fmla="*/ 4615780 w 4728161"/>
                  <a:gd name="connsiteY4" fmla="*/ 181514 h 326007"/>
                  <a:gd name="connsiteX5" fmla="*/ 4728161 w 4728161"/>
                  <a:gd name="connsiteY5" fmla="*/ 290511 h 326007"/>
                  <a:gd name="connsiteX6" fmla="*/ 4599532 w 4728161"/>
                  <a:gd name="connsiteY6" fmla="*/ 270201 h 326007"/>
                  <a:gd name="connsiteX7" fmla="*/ 4372737 w 4728161"/>
                  <a:gd name="connsiteY7" fmla="*/ 310821 h 326007"/>
                  <a:gd name="connsiteX8" fmla="*/ 4208226 w 4728161"/>
                  <a:gd name="connsiteY8" fmla="*/ 322330 h 326007"/>
                  <a:gd name="connsiteX9" fmla="*/ 0 w 4728161"/>
                  <a:gd name="connsiteY9" fmla="*/ 40699 h 326007"/>
                  <a:gd name="connsiteX10" fmla="*/ 0 w 4728161"/>
                  <a:gd name="connsiteY10" fmla="*/ 40699 h 32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28161" h="326007">
                    <a:moveTo>
                      <a:pt x="0" y="40699"/>
                    </a:moveTo>
                    <a:cubicBezTo>
                      <a:pt x="90041" y="14973"/>
                      <a:pt x="382504" y="-1275"/>
                      <a:pt x="431925" y="79"/>
                    </a:cubicBezTo>
                    <a:cubicBezTo>
                      <a:pt x="511811" y="11588"/>
                      <a:pt x="3438478" y="171359"/>
                      <a:pt x="4185885" y="232289"/>
                    </a:cubicBezTo>
                    <a:cubicBezTo>
                      <a:pt x="4323316" y="243798"/>
                      <a:pt x="4407941" y="200470"/>
                      <a:pt x="4454654" y="188284"/>
                    </a:cubicBezTo>
                    <a:cubicBezTo>
                      <a:pt x="4493242" y="173390"/>
                      <a:pt x="4604947" y="180160"/>
                      <a:pt x="4615780" y="181514"/>
                    </a:cubicBezTo>
                    <a:cubicBezTo>
                      <a:pt x="4680771" y="193700"/>
                      <a:pt x="4728161" y="290511"/>
                      <a:pt x="4728161" y="290511"/>
                    </a:cubicBezTo>
                    <a:cubicBezTo>
                      <a:pt x="4713945" y="295927"/>
                      <a:pt x="4673325" y="254630"/>
                      <a:pt x="4599532" y="270201"/>
                    </a:cubicBezTo>
                    <a:cubicBezTo>
                      <a:pt x="4525739" y="288480"/>
                      <a:pt x="4443822" y="287803"/>
                      <a:pt x="4372737" y="310821"/>
                    </a:cubicBezTo>
                    <a:cubicBezTo>
                      <a:pt x="4317900" y="328423"/>
                      <a:pt x="4261709" y="328423"/>
                      <a:pt x="4208226" y="322330"/>
                    </a:cubicBezTo>
                    <a:cubicBezTo>
                      <a:pt x="3852124" y="282387"/>
                      <a:pt x="199038" y="58300"/>
                      <a:pt x="0" y="40699"/>
                    </a:cubicBezTo>
                    <a:lnTo>
                      <a:pt x="0" y="40699"/>
                    </a:lnTo>
                    <a:close/>
                  </a:path>
                </a:pathLst>
              </a:custGeom>
              <a:solidFill>
                <a:srgbClr val="4D4D4D"/>
              </a:solidFill>
              <a:ln w="6768" cap="flat">
                <a:noFill/>
                <a:prstDash val="solid"/>
                <a:miter/>
              </a:ln>
            </p:spPr>
            <p:txBody>
              <a:bodyPr rtlCol="0" anchor="ctr"/>
              <a:lstStyle/>
              <a:p>
                <a:endParaRPr lang="en-US"/>
              </a:p>
            </p:txBody>
          </p:sp>
        </p:grpSp>
        <p:grpSp>
          <p:nvGrpSpPr>
            <p:cNvPr id="76" name="Group 75">
              <a:extLst>
                <a:ext uri="{FF2B5EF4-FFF2-40B4-BE49-F238E27FC236}">
                  <a16:creationId xmlns:a16="http://schemas.microsoft.com/office/drawing/2014/main" id="{1353AFCF-42CD-4814-AF7F-BF6267A7A535}"/>
                </a:ext>
              </a:extLst>
            </p:cNvPr>
            <p:cNvGrpSpPr/>
            <p:nvPr/>
          </p:nvGrpSpPr>
          <p:grpSpPr>
            <a:xfrm>
              <a:off x="3477066" y="1871235"/>
              <a:ext cx="1472429" cy="2204249"/>
              <a:chOff x="4854267" y="3354767"/>
              <a:chExt cx="2232607" cy="3342246"/>
            </a:xfrm>
            <a:effectLst/>
          </p:grpSpPr>
          <p:sp>
            <p:nvSpPr>
              <p:cNvPr id="90" name="Freeform: Shape 200">
                <a:extLst>
                  <a:ext uri="{FF2B5EF4-FFF2-40B4-BE49-F238E27FC236}">
                    <a16:creationId xmlns:a16="http://schemas.microsoft.com/office/drawing/2014/main" id="{85B94266-7E24-4007-A7CC-BDFED7E044FB}"/>
                  </a:ext>
                </a:extLst>
              </p:cNvPr>
              <p:cNvSpPr/>
              <p:nvPr/>
            </p:nvSpPr>
            <p:spPr>
              <a:xfrm>
                <a:off x="4854267" y="3354767"/>
                <a:ext cx="2232607" cy="2910128"/>
              </a:xfrm>
              <a:custGeom>
                <a:avLst/>
                <a:gdLst>
                  <a:gd name="connsiteX0" fmla="*/ 3157277 w 3361970"/>
                  <a:gd name="connsiteY0" fmla="*/ 4382215 h 4382214"/>
                  <a:gd name="connsiteX1" fmla="*/ 674721 w 3361970"/>
                  <a:gd name="connsiteY1" fmla="*/ 3821659 h 4382214"/>
                  <a:gd name="connsiteX2" fmla="*/ 586712 w 3361970"/>
                  <a:gd name="connsiteY2" fmla="*/ 3733649 h 4382214"/>
                  <a:gd name="connsiteX3" fmla="*/ 430 w 3361970"/>
                  <a:gd name="connsiteY3" fmla="*/ 178051 h 4382214"/>
                  <a:gd name="connsiteX4" fmla="*/ 149370 w 3361970"/>
                  <a:gd name="connsiteY4" fmla="*/ 83948 h 4382214"/>
                  <a:gd name="connsiteX5" fmla="*/ 2656298 w 3361970"/>
                  <a:gd name="connsiteY5" fmla="*/ 0 h 4382214"/>
                  <a:gd name="connsiteX6" fmla="*/ 2744307 w 3361970"/>
                  <a:gd name="connsiteY6" fmla="*/ 88010 h 4382214"/>
                  <a:gd name="connsiteX7" fmla="*/ 3359699 w 3361970"/>
                  <a:gd name="connsiteY7" fmla="*/ 4176407 h 4382214"/>
                  <a:gd name="connsiteX8" fmla="*/ 3157277 w 3361970"/>
                  <a:gd name="connsiteY8" fmla="*/ 4382215 h 4382214"/>
                  <a:gd name="connsiteX9" fmla="*/ 3157277 w 3361970"/>
                  <a:gd name="connsiteY9" fmla="*/ 4382215 h 438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970" h="4382214">
                    <a:moveTo>
                      <a:pt x="3157277" y="4382215"/>
                    </a:moveTo>
                    <a:lnTo>
                      <a:pt x="674721" y="3821659"/>
                    </a:lnTo>
                    <a:cubicBezTo>
                      <a:pt x="627331" y="3810151"/>
                      <a:pt x="619207" y="3832492"/>
                      <a:pt x="586712" y="3733649"/>
                    </a:cubicBezTo>
                    <a:cubicBezTo>
                      <a:pt x="361271" y="3043788"/>
                      <a:pt x="107396" y="1081167"/>
                      <a:pt x="430" y="178051"/>
                    </a:cubicBezTo>
                    <a:cubicBezTo>
                      <a:pt x="-7694" y="107643"/>
                      <a:pt x="101303" y="83948"/>
                      <a:pt x="149370" y="83948"/>
                    </a:cubicBezTo>
                    <a:lnTo>
                      <a:pt x="2656298" y="0"/>
                    </a:lnTo>
                    <a:cubicBezTo>
                      <a:pt x="2705042" y="0"/>
                      <a:pt x="2744307" y="39943"/>
                      <a:pt x="2744307" y="88010"/>
                    </a:cubicBezTo>
                    <a:lnTo>
                      <a:pt x="3359699" y="4176407"/>
                    </a:lnTo>
                    <a:cubicBezTo>
                      <a:pt x="3384071" y="4254939"/>
                      <a:pt x="3205344" y="4382215"/>
                      <a:pt x="3157277" y="4382215"/>
                    </a:cubicBezTo>
                    <a:lnTo>
                      <a:pt x="3157277" y="4382215"/>
                    </a:lnTo>
                    <a:close/>
                  </a:path>
                </a:pathLst>
              </a:custGeom>
              <a:solidFill>
                <a:srgbClr val="7A7979"/>
              </a:solidFill>
              <a:ln w="6768" cap="flat">
                <a:noFill/>
                <a:prstDash val="solid"/>
                <a:miter/>
              </a:ln>
            </p:spPr>
            <p:txBody>
              <a:bodyPr rtlCol="0" anchor="ctr"/>
              <a:lstStyle/>
              <a:p>
                <a:endParaRPr lang="en-US"/>
              </a:p>
            </p:txBody>
          </p:sp>
          <p:sp>
            <p:nvSpPr>
              <p:cNvPr id="91" name="Freeform: Shape 201">
                <a:extLst>
                  <a:ext uri="{FF2B5EF4-FFF2-40B4-BE49-F238E27FC236}">
                    <a16:creationId xmlns:a16="http://schemas.microsoft.com/office/drawing/2014/main" id="{B3274988-4B30-441B-B4CA-BD8FFC463326}"/>
                  </a:ext>
                </a:extLst>
              </p:cNvPr>
              <p:cNvSpPr/>
              <p:nvPr/>
            </p:nvSpPr>
            <p:spPr>
              <a:xfrm>
                <a:off x="4854311" y="3398826"/>
                <a:ext cx="1987833" cy="2938919"/>
              </a:xfrm>
              <a:custGeom>
                <a:avLst/>
                <a:gdLst>
                  <a:gd name="connsiteX0" fmla="*/ 95821 w 2993377"/>
                  <a:gd name="connsiteY0" fmla="*/ 1229430 h 4425568"/>
                  <a:gd name="connsiteX1" fmla="*/ 57909 w 2993377"/>
                  <a:gd name="connsiteY1" fmla="*/ 855050 h 4425568"/>
                  <a:gd name="connsiteX2" fmla="*/ 365 w 2993377"/>
                  <a:gd name="connsiteY2" fmla="*/ 180759 h 4425568"/>
                  <a:gd name="connsiteX3" fmla="*/ 109361 w 2993377"/>
                  <a:gd name="connsiteY3" fmla="*/ 44682 h 4425568"/>
                  <a:gd name="connsiteX4" fmla="*/ 2393556 w 2993377"/>
                  <a:gd name="connsiteY4" fmla="*/ 0 h 4425568"/>
                  <a:gd name="connsiteX5" fmla="*/ 1987357 w 2993377"/>
                  <a:gd name="connsiteY5" fmla="*/ 1939602 h 4425568"/>
                  <a:gd name="connsiteX6" fmla="*/ 2865424 w 2993377"/>
                  <a:gd name="connsiteY6" fmla="*/ 4122924 h 4425568"/>
                  <a:gd name="connsiteX7" fmla="*/ 2993377 w 2993377"/>
                  <a:gd name="connsiteY7" fmla="*/ 4270510 h 4425568"/>
                  <a:gd name="connsiteX8" fmla="*/ 1806598 w 2993377"/>
                  <a:gd name="connsiteY8" fmla="*/ 4001064 h 4425568"/>
                  <a:gd name="connsiteX9" fmla="*/ 1772071 w 2993377"/>
                  <a:gd name="connsiteY9" fmla="*/ 4023405 h 4425568"/>
                  <a:gd name="connsiteX10" fmla="*/ 1860758 w 2993377"/>
                  <a:gd name="connsiteY10" fmla="*/ 4353104 h 4425568"/>
                  <a:gd name="connsiteX11" fmla="*/ 1814722 w 2993377"/>
                  <a:gd name="connsiteY11" fmla="*/ 4412680 h 4425568"/>
                  <a:gd name="connsiteX12" fmla="*/ 1587250 w 2993377"/>
                  <a:gd name="connsiteY12" fmla="*/ 4425543 h 4425568"/>
                  <a:gd name="connsiteX13" fmla="*/ 1506687 w 2993377"/>
                  <a:gd name="connsiteY13" fmla="*/ 4319254 h 4425568"/>
                  <a:gd name="connsiteX14" fmla="*/ 1533090 w 2993377"/>
                  <a:gd name="connsiteY14" fmla="*/ 3940811 h 4425568"/>
                  <a:gd name="connsiteX15" fmla="*/ 648930 w 2993377"/>
                  <a:gd name="connsiteY15" fmla="*/ 3752606 h 4425568"/>
                  <a:gd name="connsiteX16" fmla="*/ 594770 w 2993377"/>
                  <a:gd name="connsiteY16" fmla="*/ 3683552 h 4425568"/>
                  <a:gd name="connsiteX17" fmla="*/ 95821 w 2993377"/>
                  <a:gd name="connsiteY17" fmla="*/ 1229430 h 4425568"/>
                  <a:gd name="connsiteX18" fmla="*/ 95821 w 2993377"/>
                  <a:gd name="connsiteY18" fmla="*/ 1229430 h 442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93377" h="4425568">
                    <a:moveTo>
                      <a:pt x="95821" y="1229430"/>
                    </a:moveTo>
                    <a:cubicBezTo>
                      <a:pt x="81604" y="1104863"/>
                      <a:pt x="68741" y="980295"/>
                      <a:pt x="57909" y="855050"/>
                    </a:cubicBezTo>
                    <a:cubicBezTo>
                      <a:pt x="38277" y="636379"/>
                      <a:pt x="8489" y="399429"/>
                      <a:pt x="365" y="180759"/>
                    </a:cubicBezTo>
                    <a:cubicBezTo>
                      <a:pt x="-3020" y="88687"/>
                      <a:pt x="15936" y="67023"/>
                      <a:pt x="109361" y="44682"/>
                    </a:cubicBezTo>
                    <a:cubicBezTo>
                      <a:pt x="504729" y="46713"/>
                      <a:pt x="2393556" y="677"/>
                      <a:pt x="2393556" y="0"/>
                    </a:cubicBezTo>
                    <a:cubicBezTo>
                      <a:pt x="2092969" y="580865"/>
                      <a:pt x="1955538" y="1288329"/>
                      <a:pt x="1987357" y="1939602"/>
                    </a:cubicBezTo>
                    <a:cubicBezTo>
                      <a:pt x="2027300" y="2739815"/>
                      <a:pt x="2325179" y="3524457"/>
                      <a:pt x="2865424" y="4122924"/>
                    </a:cubicBezTo>
                    <a:cubicBezTo>
                      <a:pt x="2904013" y="4166252"/>
                      <a:pt x="2960204" y="4223797"/>
                      <a:pt x="2993377" y="4270510"/>
                    </a:cubicBezTo>
                    <a:cubicBezTo>
                      <a:pt x="2755751" y="4227859"/>
                      <a:pt x="1992773" y="4044392"/>
                      <a:pt x="1806598" y="4001064"/>
                    </a:cubicBezTo>
                    <a:cubicBezTo>
                      <a:pt x="1772071" y="3992940"/>
                      <a:pt x="1765978" y="3992940"/>
                      <a:pt x="1772071" y="4023405"/>
                    </a:cubicBezTo>
                    <a:cubicBezTo>
                      <a:pt x="1777487" y="4051162"/>
                      <a:pt x="1852634" y="4309776"/>
                      <a:pt x="1860758" y="4353104"/>
                    </a:cubicBezTo>
                    <a:cubicBezTo>
                      <a:pt x="1869559" y="4397109"/>
                      <a:pt x="1860081" y="4409972"/>
                      <a:pt x="1814722" y="4412680"/>
                    </a:cubicBezTo>
                    <a:cubicBezTo>
                      <a:pt x="1796443" y="4413357"/>
                      <a:pt x="1593343" y="4426220"/>
                      <a:pt x="1587250" y="4425543"/>
                    </a:cubicBezTo>
                    <a:cubicBezTo>
                      <a:pt x="1498563" y="4412680"/>
                      <a:pt x="1497886" y="4412003"/>
                      <a:pt x="1506687" y="4319254"/>
                    </a:cubicBezTo>
                    <a:cubicBezTo>
                      <a:pt x="1516842" y="4287435"/>
                      <a:pt x="1517519" y="4114800"/>
                      <a:pt x="1533090" y="3940811"/>
                    </a:cubicBezTo>
                    <a:cubicBezTo>
                      <a:pt x="1535798" y="3908316"/>
                      <a:pt x="745740" y="3773593"/>
                      <a:pt x="648930" y="3752606"/>
                    </a:cubicBezTo>
                    <a:cubicBezTo>
                      <a:pt x="602217" y="3739743"/>
                      <a:pt x="602217" y="3708601"/>
                      <a:pt x="594770" y="3683552"/>
                    </a:cubicBezTo>
                    <a:cubicBezTo>
                      <a:pt x="358497" y="2881985"/>
                      <a:pt x="191278" y="2055369"/>
                      <a:pt x="95821" y="1229430"/>
                    </a:cubicBezTo>
                    <a:lnTo>
                      <a:pt x="95821" y="1229430"/>
                    </a:lnTo>
                    <a:close/>
                  </a:path>
                </a:pathLst>
              </a:custGeom>
              <a:solidFill>
                <a:srgbClr val="B4B4B4"/>
              </a:solidFill>
              <a:ln w="6768" cap="flat">
                <a:noFill/>
                <a:prstDash val="solid"/>
                <a:miter/>
              </a:ln>
            </p:spPr>
            <p:txBody>
              <a:bodyPr rtlCol="0" anchor="ctr"/>
              <a:lstStyle/>
              <a:p>
                <a:endParaRPr lang="en-US"/>
              </a:p>
            </p:txBody>
          </p:sp>
          <p:sp>
            <p:nvSpPr>
              <p:cNvPr id="92" name="Freeform: Shape 202">
                <a:extLst>
                  <a:ext uri="{FF2B5EF4-FFF2-40B4-BE49-F238E27FC236}">
                    <a16:creationId xmlns:a16="http://schemas.microsoft.com/office/drawing/2014/main" id="{BDCA7A9D-36A8-433B-B086-93098B6D39FD}"/>
                  </a:ext>
                </a:extLst>
              </p:cNvPr>
              <p:cNvSpPr/>
              <p:nvPr/>
            </p:nvSpPr>
            <p:spPr>
              <a:xfrm>
                <a:off x="4926017" y="5343420"/>
                <a:ext cx="1915606" cy="1252888"/>
              </a:xfrm>
              <a:custGeom>
                <a:avLst/>
                <a:gdLst>
                  <a:gd name="connsiteX0" fmla="*/ 940380 w 2884614"/>
                  <a:gd name="connsiteY0" fmla="*/ 27512 h 1886660"/>
                  <a:gd name="connsiteX1" fmla="*/ 970845 w 2884614"/>
                  <a:gd name="connsiteY1" fmla="*/ 432 h 1886660"/>
                  <a:gd name="connsiteX2" fmla="*/ 1500259 w 2884614"/>
                  <a:gd name="connsiteY2" fmla="*/ 99951 h 1886660"/>
                  <a:gd name="connsiteX3" fmla="*/ 1399386 w 2884614"/>
                  <a:gd name="connsiteY3" fmla="*/ 1382864 h 1886660"/>
                  <a:gd name="connsiteX4" fmla="*/ 1408187 w 2884614"/>
                  <a:gd name="connsiteY4" fmla="*/ 1481029 h 1886660"/>
                  <a:gd name="connsiteX5" fmla="*/ 1648521 w 2884614"/>
                  <a:gd name="connsiteY5" fmla="*/ 1487121 h 1886660"/>
                  <a:gd name="connsiteX6" fmla="*/ 1724345 w 2884614"/>
                  <a:gd name="connsiteY6" fmla="*/ 1374063 h 1886660"/>
                  <a:gd name="connsiteX7" fmla="*/ 1687110 w 2884614"/>
                  <a:gd name="connsiteY7" fmla="*/ 1212260 h 1886660"/>
                  <a:gd name="connsiteX8" fmla="*/ 2877952 w 2884614"/>
                  <a:gd name="connsiteY8" fmla="*/ 1525034 h 1886660"/>
                  <a:gd name="connsiteX9" fmla="*/ 2861704 w 2884614"/>
                  <a:gd name="connsiteY9" fmla="*/ 1544666 h 1886660"/>
                  <a:gd name="connsiteX10" fmla="*/ 1118431 w 2884614"/>
                  <a:gd name="connsiteY10" fmla="*/ 1883843 h 1886660"/>
                  <a:gd name="connsiteX11" fmla="*/ 1038545 w 2884614"/>
                  <a:gd name="connsiteY11" fmla="*/ 1878427 h 1886660"/>
                  <a:gd name="connsiteX12" fmla="*/ 29 w 2884614"/>
                  <a:gd name="connsiteY12" fmla="*/ 1543989 h 1886660"/>
                  <a:gd name="connsiteX13" fmla="*/ 754206 w 2884614"/>
                  <a:gd name="connsiteY13" fmla="*/ 1357138 h 1886660"/>
                  <a:gd name="connsiteX14" fmla="*/ 838831 w 2884614"/>
                  <a:gd name="connsiteY14" fmla="*/ 1253557 h 1886660"/>
                  <a:gd name="connsiteX15" fmla="*/ 940380 w 2884614"/>
                  <a:gd name="connsiteY15" fmla="*/ 27512 h 1886660"/>
                  <a:gd name="connsiteX16" fmla="*/ 940380 w 2884614"/>
                  <a:gd name="connsiteY16" fmla="*/ 27512 h 188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614" h="1886660">
                    <a:moveTo>
                      <a:pt x="940380" y="27512"/>
                    </a:moveTo>
                    <a:cubicBezTo>
                      <a:pt x="943089" y="7878"/>
                      <a:pt x="949181" y="-2277"/>
                      <a:pt x="970845" y="432"/>
                    </a:cubicBezTo>
                    <a:cubicBezTo>
                      <a:pt x="1026359" y="8556"/>
                      <a:pt x="1514476" y="-245"/>
                      <a:pt x="1500259" y="99951"/>
                    </a:cubicBezTo>
                    <a:cubicBezTo>
                      <a:pt x="1459639" y="376843"/>
                      <a:pt x="1404125" y="1241371"/>
                      <a:pt x="1399386" y="1382864"/>
                    </a:cubicBezTo>
                    <a:cubicBezTo>
                      <a:pt x="1398709" y="1411298"/>
                      <a:pt x="1383815" y="1456656"/>
                      <a:pt x="1408187" y="1481029"/>
                    </a:cubicBezTo>
                    <a:cubicBezTo>
                      <a:pt x="1443391" y="1516233"/>
                      <a:pt x="1612641" y="1489153"/>
                      <a:pt x="1648521" y="1487121"/>
                    </a:cubicBezTo>
                    <a:cubicBezTo>
                      <a:pt x="1720283" y="1484414"/>
                      <a:pt x="1733823" y="1436346"/>
                      <a:pt x="1724345" y="1374063"/>
                    </a:cubicBezTo>
                    <a:cubicBezTo>
                      <a:pt x="1719606" y="1345629"/>
                      <a:pt x="1699973" y="1264389"/>
                      <a:pt x="1687110" y="1212260"/>
                    </a:cubicBezTo>
                    <a:cubicBezTo>
                      <a:pt x="2068261" y="1311779"/>
                      <a:pt x="2498155" y="1422806"/>
                      <a:pt x="2877952" y="1525034"/>
                    </a:cubicBezTo>
                    <a:cubicBezTo>
                      <a:pt x="2888107" y="1533834"/>
                      <a:pt x="2889461" y="1539250"/>
                      <a:pt x="2861704" y="1544666"/>
                    </a:cubicBezTo>
                    <a:cubicBezTo>
                      <a:pt x="2803482" y="1556175"/>
                      <a:pt x="1321531" y="1843900"/>
                      <a:pt x="1118431" y="1883843"/>
                    </a:cubicBezTo>
                    <a:cubicBezTo>
                      <a:pt x="1090674" y="1889259"/>
                      <a:pt x="1064271" y="1886551"/>
                      <a:pt x="1038545" y="1878427"/>
                    </a:cubicBezTo>
                    <a:cubicBezTo>
                      <a:pt x="721033" y="1782293"/>
                      <a:pt x="7476" y="1575809"/>
                      <a:pt x="29" y="1543989"/>
                    </a:cubicBezTo>
                    <a:cubicBezTo>
                      <a:pt x="-5387" y="1522325"/>
                      <a:pt x="753529" y="1357138"/>
                      <a:pt x="754206" y="1357138"/>
                    </a:cubicBezTo>
                    <a:cubicBezTo>
                      <a:pt x="820552" y="1335474"/>
                      <a:pt x="827999" y="1321934"/>
                      <a:pt x="838831" y="1253557"/>
                    </a:cubicBezTo>
                    <a:cubicBezTo>
                      <a:pt x="843570" y="1265066"/>
                      <a:pt x="928195" y="110782"/>
                      <a:pt x="940380" y="27512"/>
                    </a:cubicBezTo>
                    <a:lnTo>
                      <a:pt x="940380" y="27512"/>
                    </a:lnTo>
                    <a:close/>
                  </a:path>
                </a:pathLst>
              </a:custGeom>
              <a:solidFill>
                <a:srgbClr val="4D4D4D"/>
              </a:solidFill>
              <a:ln w="6768" cap="flat">
                <a:noFill/>
                <a:prstDash val="solid"/>
                <a:miter/>
              </a:ln>
            </p:spPr>
            <p:txBody>
              <a:bodyPr rtlCol="0" anchor="ctr"/>
              <a:lstStyle/>
              <a:p>
                <a:endParaRPr lang="en-US"/>
              </a:p>
            </p:txBody>
          </p:sp>
          <p:sp>
            <p:nvSpPr>
              <p:cNvPr id="93" name="Freeform: Shape 203">
                <a:extLst>
                  <a:ext uri="{FF2B5EF4-FFF2-40B4-BE49-F238E27FC236}">
                    <a16:creationId xmlns:a16="http://schemas.microsoft.com/office/drawing/2014/main" id="{4289B5BD-B247-4E3F-BB82-5FA92C78D3CA}"/>
                  </a:ext>
                </a:extLst>
              </p:cNvPr>
              <p:cNvSpPr/>
              <p:nvPr/>
            </p:nvSpPr>
            <p:spPr>
              <a:xfrm>
                <a:off x="4897107" y="6351664"/>
                <a:ext cx="1973360" cy="345349"/>
              </a:xfrm>
              <a:custGeom>
                <a:avLst/>
                <a:gdLst>
                  <a:gd name="connsiteX0" fmla="*/ 86890 w 2971582"/>
                  <a:gd name="connsiteY0" fmla="*/ 35881 h 520043"/>
                  <a:gd name="connsiteX1" fmla="*/ 571621 w 2971582"/>
                  <a:gd name="connsiteY1" fmla="*/ 183467 h 520043"/>
                  <a:gd name="connsiteX2" fmla="*/ 992038 w 2971582"/>
                  <a:gd name="connsiteY2" fmla="*/ 311420 h 520043"/>
                  <a:gd name="connsiteX3" fmla="*/ 1289240 w 2971582"/>
                  <a:gd name="connsiteY3" fmla="*/ 324282 h 520043"/>
                  <a:gd name="connsiteX4" fmla="*/ 2911330 w 2971582"/>
                  <a:gd name="connsiteY4" fmla="*/ 16248 h 520043"/>
                  <a:gd name="connsiteX5" fmla="*/ 2925547 w 2971582"/>
                  <a:gd name="connsiteY5" fmla="*/ 0 h 520043"/>
                  <a:gd name="connsiteX6" fmla="*/ 2971583 w 2971582"/>
                  <a:gd name="connsiteY6" fmla="*/ 70408 h 520043"/>
                  <a:gd name="connsiteX7" fmla="*/ 2921485 w 2971582"/>
                  <a:gd name="connsiteY7" fmla="*/ 134723 h 520043"/>
                  <a:gd name="connsiteX8" fmla="*/ 2339943 w 2971582"/>
                  <a:gd name="connsiteY8" fmla="*/ 261321 h 520043"/>
                  <a:gd name="connsiteX9" fmla="*/ 1168734 w 2971582"/>
                  <a:gd name="connsiteY9" fmla="*/ 518581 h 520043"/>
                  <a:gd name="connsiteX10" fmla="*/ 1099681 w 2971582"/>
                  <a:gd name="connsiteY10" fmla="*/ 505718 h 520043"/>
                  <a:gd name="connsiteX11" fmla="*/ 51686 w 2971582"/>
                  <a:gd name="connsiteY11" fmla="*/ 197007 h 520043"/>
                  <a:gd name="connsiteX12" fmla="*/ 234 w 2971582"/>
                  <a:gd name="connsiteY12" fmla="*/ 96134 h 520043"/>
                  <a:gd name="connsiteX13" fmla="*/ 52363 w 2971582"/>
                  <a:gd name="connsiteY13" fmla="*/ 18956 h 520043"/>
                  <a:gd name="connsiteX14" fmla="*/ 86890 w 2971582"/>
                  <a:gd name="connsiteY14" fmla="*/ 35881 h 520043"/>
                  <a:gd name="connsiteX15" fmla="*/ 86890 w 2971582"/>
                  <a:gd name="connsiteY15" fmla="*/ 35881 h 52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71582" h="520043">
                    <a:moveTo>
                      <a:pt x="86890" y="35881"/>
                    </a:moveTo>
                    <a:cubicBezTo>
                      <a:pt x="248693" y="84625"/>
                      <a:pt x="410496" y="134723"/>
                      <a:pt x="571621" y="183467"/>
                    </a:cubicBezTo>
                    <a:cubicBezTo>
                      <a:pt x="711760" y="226117"/>
                      <a:pt x="854607" y="261321"/>
                      <a:pt x="992038" y="311420"/>
                    </a:cubicBezTo>
                    <a:cubicBezTo>
                      <a:pt x="1167381" y="375734"/>
                      <a:pt x="1150456" y="353394"/>
                      <a:pt x="1289240" y="324282"/>
                    </a:cubicBezTo>
                    <a:cubicBezTo>
                      <a:pt x="1829485" y="219347"/>
                      <a:pt x="2370408" y="118475"/>
                      <a:pt x="2911330" y="16248"/>
                    </a:cubicBezTo>
                    <a:cubicBezTo>
                      <a:pt x="2920131" y="14217"/>
                      <a:pt x="2937056" y="10832"/>
                      <a:pt x="2925547" y="0"/>
                    </a:cubicBezTo>
                    <a:cubicBezTo>
                      <a:pt x="2966844" y="6093"/>
                      <a:pt x="2970229" y="37912"/>
                      <a:pt x="2971583" y="70408"/>
                    </a:cubicBezTo>
                    <a:cubicBezTo>
                      <a:pt x="2971583" y="104935"/>
                      <a:pt x="2966844" y="125922"/>
                      <a:pt x="2921485" y="134723"/>
                    </a:cubicBezTo>
                    <a:cubicBezTo>
                      <a:pt x="2727186" y="176697"/>
                      <a:pt x="2534242" y="220025"/>
                      <a:pt x="2339943" y="261321"/>
                    </a:cubicBezTo>
                    <a:cubicBezTo>
                      <a:pt x="1949991" y="346624"/>
                      <a:pt x="1558686" y="432602"/>
                      <a:pt x="1168734" y="518581"/>
                    </a:cubicBezTo>
                    <a:cubicBezTo>
                      <a:pt x="1142332" y="523997"/>
                      <a:pt x="1122022" y="513165"/>
                      <a:pt x="1099681" y="505718"/>
                    </a:cubicBezTo>
                    <a:cubicBezTo>
                      <a:pt x="751026" y="404169"/>
                      <a:pt x="401018" y="301265"/>
                      <a:pt x="51686" y="197007"/>
                    </a:cubicBezTo>
                    <a:cubicBezTo>
                      <a:pt x="1588" y="181436"/>
                      <a:pt x="4296" y="133369"/>
                      <a:pt x="234" y="96134"/>
                    </a:cubicBezTo>
                    <a:cubicBezTo>
                      <a:pt x="-2474" y="61607"/>
                      <a:pt x="18513" y="21664"/>
                      <a:pt x="52363" y="18956"/>
                    </a:cubicBezTo>
                    <a:cubicBezTo>
                      <a:pt x="62518" y="27757"/>
                      <a:pt x="67257" y="29111"/>
                      <a:pt x="86890" y="35881"/>
                    </a:cubicBezTo>
                    <a:lnTo>
                      <a:pt x="86890" y="35881"/>
                    </a:lnTo>
                    <a:close/>
                  </a:path>
                </a:pathLst>
              </a:custGeom>
              <a:solidFill>
                <a:srgbClr val="B4B4B4"/>
              </a:solidFill>
              <a:ln w="6768" cap="flat">
                <a:noFill/>
                <a:prstDash val="solid"/>
                <a:miter/>
              </a:ln>
            </p:spPr>
            <p:txBody>
              <a:bodyPr rtlCol="0" anchor="ctr"/>
              <a:lstStyle/>
              <a:p>
                <a:endParaRPr lang="en-US"/>
              </a:p>
            </p:txBody>
          </p:sp>
          <p:sp>
            <p:nvSpPr>
              <p:cNvPr id="94" name="Freeform: Shape 204">
                <a:extLst>
                  <a:ext uri="{FF2B5EF4-FFF2-40B4-BE49-F238E27FC236}">
                    <a16:creationId xmlns:a16="http://schemas.microsoft.com/office/drawing/2014/main" id="{4462C3FB-9140-4198-AADF-C8B087F5A672}"/>
                  </a:ext>
                </a:extLst>
              </p:cNvPr>
              <p:cNvSpPr/>
              <p:nvPr/>
            </p:nvSpPr>
            <p:spPr>
              <a:xfrm>
                <a:off x="6553650" y="3384179"/>
                <a:ext cx="504545" cy="2809221"/>
              </a:xfrm>
              <a:custGeom>
                <a:avLst/>
                <a:gdLst>
                  <a:gd name="connsiteX0" fmla="*/ 1150 w 759768"/>
                  <a:gd name="connsiteY0" fmla="*/ 78923 h 4230262"/>
                  <a:gd name="connsiteX1" fmla="*/ 37708 w 759768"/>
                  <a:gd name="connsiteY1" fmla="*/ 23410 h 4230262"/>
                  <a:gd name="connsiteX2" fmla="*/ 111500 w 759768"/>
                  <a:gd name="connsiteY2" fmla="*/ 3777 h 4230262"/>
                  <a:gd name="connsiteX3" fmla="*/ 152797 w 759768"/>
                  <a:gd name="connsiteY3" fmla="*/ 32888 h 4230262"/>
                  <a:gd name="connsiteX4" fmla="*/ 756004 w 759768"/>
                  <a:gd name="connsiteY4" fmla="*/ 4103006 h 4230262"/>
                  <a:gd name="connsiteX5" fmla="*/ 705229 w 759768"/>
                  <a:gd name="connsiteY5" fmla="*/ 4207264 h 4230262"/>
                  <a:gd name="connsiteX6" fmla="*/ 618573 w 759768"/>
                  <a:gd name="connsiteY6" fmla="*/ 4165967 h 4230262"/>
                  <a:gd name="connsiteX7" fmla="*/ 1150 w 759768"/>
                  <a:gd name="connsiteY7" fmla="*/ 78923 h 4230262"/>
                  <a:gd name="connsiteX8" fmla="*/ 1150 w 759768"/>
                  <a:gd name="connsiteY8" fmla="*/ 78923 h 423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768" h="4230262">
                    <a:moveTo>
                      <a:pt x="1150" y="78923"/>
                    </a:moveTo>
                    <a:cubicBezTo>
                      <a:pt x="-3589" y="49813"/>
                      <a:pt x="5888" y="29503"/>
                      <a:pt x="37708" y="23410"/>
                    </a:cubicBezTo>
                    <a:cubicBezTo>
                      <a:pt x="62756" y="18671"/>
                      <a:pt x="87128" y="12578"/>
                      <a:pt x="111500" y="3777"/>
                    </a:cubicBezTo>
                    <a:cubicBezTo>
                      <a:pt x="141965" y="-7732"/>
                      <a:pt x="149412" y="8516"/>
                      <a:pt x="152797" y="32888"/>
                    </a:cubicBezTo>
                    <a:cubicBezTo>
                      <a:pt x="189355" y="282023"/>
                      <a:pt x="739755" y="4038014"/>
                      <a:pt x="756004" y="4103006"/>
                    </a:cubicBezTo>
                    <a:cubicBezTo>
                      <a:pt x="769544" y="4157843"/>
                      <a:pt x="745172" y="4184246"/>
                      <a:pt x="705229" y="4207264"/>
                    </a:cubicBezTo>
                    <a:cubicBezTo>
                      <a:pt x="641591" y="4244498"/>
                      <a:pt x="630082" y="4240437"/>
                      <a:pt x="618573" y="4165967"/>
                    </a:cubicBezTo>
                    <a:cubicBezTo>
                      <a:pt x="580661" y="3927663"/>
                      <a:pt x="23491" y="227863"/>
                      <a:pt x="1150" y="78923"/>
                    </a:cubicBezTo>
                    <a:lnTo>
                      <a:pt x="1150" y="78923"/>
                    </a:lnTo>
                    <a:close/>
                  </a:path>
                </a:pathLst>
              </a:custGeom>
              <a:solidFill>
                <a:srgbClr val="4D4D4D"/>
              </a:solidFill>
              <a:ln w="6768" cap="flat">
                <a:noFill/>
                <a:prstDash val="solid"/>
                <a:miter/>
              </a:ln>
            </p:spPr>
            <p:txBody>
              <a:bodyPr rtlCol="0" anchor="ctr"/>
              <a:lstStyle/>
              <a:p>
                <a:endParaRPr lang="en-US"/>
              </a:p>
            </p:txBody>
          </p:sp>
          <p:sp>
            <p:nvSpPr>
              <p:cNvPr id="95" name="Freeform: Shape 205">
                <a:extLst>
                  <a:ext uri="{FF2B5EF4-FFF2-40B4-BE49-F238E27FC236}">
                    <a16:creationId xmlns:a16="http://schemas.microsoft.com/office/drawing/2014/main" id="{77497FAA-00BB-4EA9-A265-C143BCED75FF}"/>
                  </a:ext>
                </a:extLst>
              </p:cNvPr>
              <p:cNvSpPr/>
              <p:nvPr/>
            </p:nvSpPr>
            <p:spPr>
              <a:xfrm>
                <a:off x="5243093" y="4435404"/>
                <a:ext cx="633354" cy="806698"/>
              </a:xfrm>
              <a:custGeom>
                <a:avLst/>
                <a:gdLst>
                  <a:gd name="connsiteX0" fmla="*/ 4583 w 953735"/>
                  <a:gd name="connsiteY0" fmla="*/ 265613 h 1214766"/>
                  <a:gd name="connsiteX1" fmla="*/ 54004 w 953735"/>
                  <a:gd name="connsiteY1" fmla="*/ 19863 h 1214766"/>
                  <a:gd name="connsiteX2" fmla="*/ 718140 w 953735"/>
                  <a:gd name="connsiteY2" fmla="*/ 39496 h 1214766"/>
                  <a:gd name="connsiteX3" fmla="*/ 789225 w 953735"/>
                  <a:gd name="connsiteY3" fmla="*/ 98395 h 1214766"/>
                  <a:gd name="connsiteX4" fmla="*/ 777716 w 953735"/>
                  <a:gd name="connsiteY4" fmla="*/ 685353 h 1214766"/>
                  <a:gd name="connsiteX5" fmla="*/ 953736 w 953735"/>
                  <a:gd name="connsiteY5" fmla="*/ 1214766 h 1214766"/>
                  <a:gd name="connsiteX6" fmla="*/ 387765 w 953735"/>
                  <a:gd name="connsiteY6" fmla="*/ 1145712 h 1214766"/>
                  <a:gd name="connsiteX7" fmla="*/ 193466 w 953735"/>
                  <a:gd name="connsiteY7" fmla="*/ 1092906 h 1214766"/>
                  <a:gd name="connsiteX8" fmla="*/ 138629 w 953735"/>
                  <a:gd name="connsiteY8" fmla="*/ 1007604 h 1214766"/>
                  <a:gd name="connsiteX9" fmla="*/ 4583 w 953735"/>
                  <a:gd name="connsiteY9" fmla="*/ 265613 h 1214766"/>
                  <a:gd name="connsiteX10" fmla="*/ 4583 w 953735"/>
                  <a:gd name="connsiteY10" fmla="*/ 265613 h 121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3735" h="1214766">
                    <a:moveTo>
                      <a:pt x="4583" y="265613"/>
                    </a:moveTo>
                    <a:cubicBezTo>
                      <a:pt x="12030" y="180311"/>
                      <a:pt x="28278" y="97718"/>
                      <a:pt x="54004" y="19863"/>
                    </a:cubicBezTo>
                    <a:cubicBezTo>
                      <a:pt x="69575" y="-27527"/>
                      <a:pt x="666688" y="22571"/>
                      <a:pt x="718140" y="39496"/>
                    </a:cubicBezTo>
                    <a:cubicBezTo>
                      <a:pt x="713401" y="41526"/>
                      <a:pt x="802765" y="47620"/>
                      <a:pt x="789225" y="98395"/>
                    </a:cubicBezTo>
                    <a:cubicBezTo>
                      <a:pt x="737096" y="286600"/>
                      <a:pt x="739804" y="494439"/>
                      <a:pt x="777716" y="685353"/>
                    </a:cubicBezTo>
                    <a:cubicBezTo>
                      <a:pt x="814951" y="870850"/>
                      <a:pt x="899576" y="1035361"/>
                      <a:pt x="953736" y="1214766"/>
                    </a:cubicBezTo>
                    <a:cubicBezTo>
                      <a:pt x="950351" y="1203934"/>
                      <a:pt x="464942" y="1159252"/>
                      <a:pt x="387765" y="1145712"/>
                    </a:cubicBezTo>
                    <a:cubicBezTo>
                      <a:pt x="327512" y="1134880"/>
                      <a:pt x="241533" y="1136911"/>
                      <a:pt x="193466" y="1092906"/>
                    </a:cubicBezTo>
                    <a:cubicBezTo>
                      <a:pt x="168417" y="1070565"/>
                      <a:pt x="152846" y="1038746"/>
                      <a:pt x="138629" y="1007604"/>
                    </a:cubicBezTo>
                    <a:cubicBezTo>
                      <a:pt x="39787" y="788934"/>
                      <a:pt x="-17081" y="518134"/>
                      <a:pt x="4583" y="265613"/>
                    </a:cubicBezTo>
                    <a:lnTo>
                      <a:pt x="4583" y="265613"/>
                    </a:lnTo>
                    <a:close/>
                  </a:path>
                </a:pathLst>
              </a:custGeom>
              <a:solidFill>
                <a:srgbClr val="4D4D4D"/>
              </a:solidFill>
              <a:ln w="6768" cap="flat">
                <a:noFill/>
                <a:prstDash val="solid"/>
                <a:miter/>
              </a:ln>
            </p:spPr>
            <p:txBody>
              <a:bodyPr rtlCol="0" anchor="ctr"/>
              <a:lstStyle/>
              <a:p>
                <a:endParaRPr lang="en-US"/>
              </a:p>
            </p:txBody>
          </p:sp>
          <p:sp>
            <p:nvSpPr>
              <p:cNvPr id="96" name="Freeform: Shape 206">
                <a:extLst>
                  <a:ext uri="{FF2B5EF4-FFF2-40B4-BE49-F238E27FC236}">
                    <a16:creationId xmlns:a16="http://schemas.microsoft.com/office/drawing/2014/main" id="{84022C3A-64E6-417E-9DB5-810021D42742}"/>
                  </a:ext>
                </a:extLst>
              </p:cNvPr>
              <p:cNvSpPr/>
              <p:nvPr/>
            </p:nvSpPr>
            <p:spPr>
              <a:xfrm>
                <a:off x="6165246" y="3398151"/>
                <a:ext cx="777651" cy="2852421"/>
              </a:xfrm>
              <a:custGeom>
                <a:avLst/>
                <a:gdLst>
                  <a:gd name="connsiteX0" fmla="*/ 1170955 w 1171025"/>
                  <a:gd name="connsiteY0" fmla="*/ 4251216 h 4295315"/>
                  <a:gd name="connsiteX1" fmla="*/ 556240 w 1171025"/>
                  <a:gd name="connsiteY1" fmla="*/ 71423 h 4295315"/>
                  <a:gd name="connsiteX2" fmla="*/ 501403 w 1171025"/>
                  <a:gd name="connsiteY2" fmla="*/ 2370 h 4295315"/>
                  <a:gd name="connsiteX3" fmla="*/ 416778 w 1171025"/>
                  <a:gd name="connsiteY3" fmla="*/ 5755 h 4295315"/>
                  <a:gd name="connsiteX4" fmla="*/ 371419 w 1171025"/>
                  <a:gd name="connsiteY4" fmla="*/ 76162 h 4295315"/>
                  <a:gd name="connsiteX5" fmla="*/ 250236 w 1171025"/>
                  <a:gd name="connsiteY5" fmla="*/ 380135 h 4295315"/>
                  <a:gd name="connsiteX6" fmla="*/ 3132 w 1171025"/>
                  <a:gd name="connsiteY6" fmla="*/ 1639353 h 4295315"/>
                  <a:gd name="connsiteX7" fmla="*/ 37659 w 1171025"/>
                  <a:gd name="connsiteY7" fmla="*/ 2314998 h 4295315"/>
                  <a:gd name="connsiteX8" fmla="*/ 562333 w 1171025"/>
                  <a:gd name="connsiteY8" fmla="*/ 3729249 h 4295315"/>
                  <a:gd name="connsiteX9" fmla="*/ 955669 w 1171025"/>
                  <a:gd name="connsiteY9" fmla="*/ 4250538 h 4295315"/>
                  <a:gd name="connsiteX10" fmla="*/ 1168247 w 1171025"/>
                  <a:gd name="connsiteY10" fmla="*/ 4295221 h 4295315"/>
                  <a:gd name="connsiteX11" fmla="*/ 1170955 w 1171025"/>
                  <a:gd name="connsiteY11" fmla="*/ 4251216 h 4295315"/>
                  <a:gd name="connsiteX12" fmla="*/ 1170955 w 1171025"/>
                  <a:gd name="connsiteY12" fmla="*/ 4251216 h 429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1025" h="4295315">
                    <a:moveTo>
                      <a:pt x="1170955" y="4251216"/>
                    </a:moveTo>
                    <a:cubicBezTo>
                      <a:pt x="1178402" y="4174038"/>
                      <a:pt x="596860" y="298218"/>
                      <a:pt x="556240" y="71423"/>
                    </a:cubicBezTo>
                    <a:cubicBezTo>
                      <a:pt x="550147" y="38927"/>
                      <a:pt x="537284" y="11170"/>
                      <a:pt x="501403" y="2370"/>
                    </a:cubicBezTo>
                    <a:cubicBezTo>
                      <a:pt x="472969" y="338"/>
                      <a:pt x="444535" y="-3047"/>
                      <a:pt x="416778" y="5755"/>
                    </a:cubicBezTo>
                    <a:cubicBezTo>
                      <a:pt x="390375" y="22003"/>
                      <a:pt x="382251" y="49760"/>
                      <a:pt x="371419" y="76162"/>
                    </a:cubicBezTo>
                    <a:cubicBezTo>
                      <a:pt x="328091" y="175681"/>
                      <a:pt x="287471" y="277231"/>
                      <a:pt x="250236" y="380135"/>
                    </a:cubicBezTo>
                    <a:cubicBezTo>
                      <a:pt x="102650" y="786334"/>
                      <a:pt x="21410" y="1207428"/>
                      <a:pt x="3132" y="1639353"/>
                    </a:cubicBezTo>
                    <a:cubicBezTo>
                      <a:pt x="-6346" y="1864794"/>
                      <a:pt x="5840" y="2091589"/>
                      <a:pt x="37659" y="2314998"/>
                    </a:cubicBezTo>
                    <a:cubicBezTo>
                      <a:pt x="110774" y="2824779"/>
                      <a:pt x="281378" y="3298678"/>
                      <a:pt x="562333" y="3729249"/>
                    </a:cubicBezTo>
                    <a:cubicBezTo>
                      <a:pt x="676069" y="3904592"/>
                      <a:pt x="805375" y="4096183"/>
                      <a:pt x="955669" y="4250538"/>
                    </a:cubicBezTo>
                    <a:cubicBezTo>
                      <a:pt x="1022692" y="4266110"/>
                      <a:pt x="1101224" y="4297252"/>
                      <a:pt x="1168247" y="4295221"/>
                    </a:cubicBezTo>
                    <a:cubicBezTo>
                      <a:pt x="1168924" y="4289805"/>
                      <a:pt x="1169601" y="4257986"/>
                      <a:pt x="1170955" y="4251216"/>
                    </a:cubicBezTo>
                    <a:lnTo>
                      <a:pt x="1170955" y="4251216"/>
                    </a:lnTo>
                    <a:close/>
                  </a:path>
                </a:pathLst>
              </a:custGeom>
              <a:solidFill>
                <a:srgbClr val="E5E5E5"/>
              </a:solidFill>
              <a:ln w="6768" cap="flat">
                <a:noFill/>
                <a:prstDash val="solid"/>
                <a:miter/>
              </a:ln>
            </p:spPr>
            <p:txBody>
              <a:bodyPr rtlCol="0" anchor="ctr"/>
              <a:lstStyle/>
              <a:p>
                <a:endParaRPr lang="en-US"/>
              </a:p>
            </p:txBody>
          </p:sp>
        </p:grpSp>
        <p:grpSp>
          <p:nvGrpSpPr>
            <p:cNvPr id="77" name="Group 76">
              <a:extLst>
                <a:ext uri="{FF2B5EF4-FFF2-40B4-BE49-F238E27FC236}">
                  <a16:creationId xmlns:a16="http://schemas.microsoft.com/office/drawing/2014/main" id="{BDFE6F41-BC64-4F6D-B87E-DE130B9E5E2D}"/>
                </a:ext>
              </a:extLst>
            </p:cNvPr>
            <p:cNvGrpSpPr/>
            <p:nvPr/>
          </p:nvGrpSpPr>
          <p:grpSpPr>
            <a:xfrm>
              <a:off x="5301749" y="1126131"/>
              <a:ext cx="2887633" cy="2640880"/>
              <a:chOff x="5301749" y="1126131"/>
              <a:chExt cx="2887633" cy="2640880"/>
            </a:xfrm>
          </p:grpSpPr>
          <p:grpSp>
            <p:nvGrpSpPr>
              <p:cNvPr id="78" name="Group 77">
                <a:extLst>
                  <a:ext uri="{FF2B5EF4-FFF2-40B4-BE49-F238E27FC236}">
                    <a16:creationId xmlns:a16="http://schemas.microsoft.com/office/drawing/2014/main" id="{EBEF97A5-E4B4-4C47-A4A1-9C8C7C08FF4B}"/>
                  </a:ext>
                </a:extLst>
              </p:cNvPr>
              <p:cNvGrpSpPr/>
              <p:nvPr/>
            </p:nvGrpSpPr>
            <p:grpSpPr>
              <a:xfrm>
                <a:off x="5301749" y="2063533"/>
                <a:ext cx="2887633" cy="1702925"/>
                <a:chOff x="5301749" y="2063533"/>
                <a:chExt cx="2887633" cy="1702925"/>
              </a:xfrm>
            </p:grpSpPr>
            <p:sp>
              <p:nvSpPr>
                <p:cNvPr id="88" name="Freeform: Shape 191">
                  <a:extLst>
                    <a:ext uri="{FF2B5EF4-FFF2-40B4-BE49-F238E27FC236}">
                      <a16:creationId xmlns:a16="http://schemas.microsoft.com/office/drawing/2014/main" id="{6E637960-A230-467F-B07D-EA392D66284B}"/>
                    </a:ext>
                  </a:extLst>
                </p:cNvPr>
                <p:cNvSpPr/>
                <p:nvPr/>
              </p:nvSpPr>
              <p:spPr>
                <a:xfrm>
                  <a:off x="5329561" y="2083206"/>
                  <a:ext cx="2859247" cy="1674228"/>
                </a:xfrm>
                <a:custGeom>
                  <a:avLst/>
                  <a:gdLst>
                    <a:gd name="connsiteX0" fmla="*/ 6344994 w 6528460"/>
                    <a:gd name="connsiteY0" fmla="*/ 2262547 h 3818030"/>
                    <a:gd name="connsiteX1" fmla="*/ 6144602 w 6528460"/>
                    <a:gd name="connsiteY1" fmla="*/ 1972792 h 3818030"/>
                    <a:gd name="connsiteX2" fmla="*/ 5445939 w 6528460"/>
                    <a:gd name="connsiteY2" fmla="*/ 890270 h 3818030"/>
                    <a:gd name="connsiteX3" fmla="*/ 5229977 w 6528460"/>
                    <a:gd name="connsiteY3" fmla="*/ 680401 h 3818030"/>
                    <a:gd name="connsiteX4" fmla="*/ 3865824 w 6528460"/>
                    <a:gd name="connsiteY4" fmla="*/ 107660 h 3818030"/>
                    <a:gd name="connsiteX5" fmla="*/ 3766982 w 6528460"/>
                    <a:gd name="connsiteY5" fmla="*/ 35898 h 3818030"/>
                    <a:gd name="connsiteX6" fmla="*/ 3748702 w 6528460"/>
                    <a:gd name="connsiteY6" fmla="*/ 16 h 3818030"/>
                    <a:gd name="connsiteX7" fmla="*/ 3731777 w 6528460"/>
                    <a:gd name="connsiteY7" fmla="*/ 16 h 3818030"/>
                    <a:gd name="connsiteX8" fmla="*/ 3712145 w 6528460"/>
                    <a:gd name="connsiteY8" fmla="*/ 32513 h 3818030"/>
                    <a:gd name="connsiteX9" fmla="*/ 3653923 w 6528460"/>
                    <a:gd name="connsiteY9" fmla="*/ 195669 h 3818030"/>
                    <a:gd name="connsiteX10" fmla="*/ 3180023 w 6528460"/>
                    <a:gd name="connsiteY10" fmla="*/ 645874 h 3818030"/>
                    <a:gd name="connsiteX11" fmla="*/ 3076443 w 6528460"/>
                    <a:gd name="connsiteY11" fmla="*/ 645874 h 3818030"/>
                    <a:gd name="connsiteX12" fmla="*/ 2645871 w 6528460"/>
                    <a:gd name="connsiteY12" fmla="*/ 100212 h 3818030"/>
                    <a:gd name="connsiteX13" fmla="*/ 2621499 w 6528460"/>
                    <a:gd name="connsiteY13" fmla="*/ 72455 h 3818030"/>
                    <a:gd name="connsiteX14" fmla="*/ 2594420 w 6528460"/>
                    <a:gd name="connsiteY14" fmla="*/ 137447 h 3818030"/>
                    <a:gd name="connsiteX15" fmla="*/ 2517919 w 6528460"/>
                    <a:gd name="connsiteY15" fmla="*/ 216656 h 3818030"/>
                    <a:gd name="connsiteX16" fmla="*/ 2366271 w 6528460"/>
                    <a:gd name="connsiteY16" fmla="*/ 254568 h 3818030"/>
                    <a:gd name="connsiteX17" fmla="*/ 2113750 w 6528460"/>
                    <a:gd name="connsiteY17" fmla="*/ 353410 h 3818030"/>
                    <a:gd name="connsiteX18" fmla="*/ 1872738 w 6528460"/>
                    <a:gd name="connsiteY18" fmla="*/ 467823 h 3818030"/>
                    <a:gd name="connsiteX19" fmla="*/ 1704843 w 6528460"/>
                    <a:gd name="connsiteY19" fmla="*/ 524691 h 3818030"/>
                    <a:gd name="connsiteX20" fmla="*/ 1379883 w 6528460"/>
                    <a:gd name="connsiteY20" fmla="*/ 749455 h 3818030"/>
                    <a:gd name="connsiteX21" fmla="*/ 1064402 w 6528460"/>
                    <a:gd name="connsiteY21" fmla="*/ 1079153 h 3818030"/>
                    <a:gd name="connsiteX22" fmla="*/ 826098 w 6528460"/>
                    <a:gd name="connsiteY22" fmla="*/ 1349953 h 3818030"/>
                    <a:gd name="connsiteX23" fmla="*/ 475413 w 6528460"/>
                    <a:gd name="connsiteY23" fmla="*/ 2016120 h 3818030"/>
                    <a:gd name="connsiteX24" fmla="*/ 254034 w 6528460"/>
                    <a:gd name="connsiteY24" fmla="*/ 2419611 h 3818030"/>
                    <a:gd name="connsiteX25" fmla="*/ 87492 w 6528460"/>
                    <a:gd name="connsiteY25" fmla="*/ 3492655 h 3818030"/>
                    <a:gd name="connsiteX26" fmla="*/ 2057559 w 6528460"/>
                    <a:gd name="connsiteY26" fmla="*/ 3477084 h 3818030"/>
                    <a:gd name="connsiteX27" fmla="*/ 3437283 w 6528460"/>
                    <a:gd name="connsiteY27" fmla="*/ 3564416 h 3818030"/>
                    <a:gd name="connsiteX28" fmla="*/ 4198230 w 6528460"/>
                    <a:gd name="connsiteY28" fmla="*/ 3807459 h 3818030"/>
                    <a:gd name="connsiteX29" fmla="*/ 4395914 w 6528460"/>
                    <a:gd name="connsiteY29" fmla="*/ 3798658 h 3818030"/>
                    <a:gd name="connsiteX30" fmla="*/ 5188003 w 6528460"/>
                    <a:gd name="connsiteY30" fmla="*/ 3708617 h 3818030"/>
                    <a:gd name="connsiteX31" fmla="*/ 5982799 w 6528460"/>
                    <a:gd name="connsiteY31" fmla="*/ 3600297 h 3818030"/>
                    <a:gd name="connsiteX32" fmla="*/ 6208240 w 6528460"/>
                    <a:gd name="connsiteY32" fmla="*/ 3570510 h 3818030"/>
                    <a:gd name="connsiteX33" fmla="*/ 6409986 w 6528460"/>
                    <a:gd name="connsiteY33" fmla="*/ 3411415 h 3818030"/>
                    <a:gd name="connsiteX34" fmla="*/ 6495288 w 6528460"/>
                    <a:gd name="connsiteY34" fmla="*/ 3106088 h 3818030"/>
                    <a:gd name="connsiteX35" fmla="*/ 6528461 w 6528460"/>
                    <a:gd name="connsiteY35" fmla="*/ 2878617 h 3818030"/>
                    <a:gd name="connsiteX36" fmla="*/ 6344994 w 6528460"/>
                    <a:gd name="connsiteY36" fmla="*/ 2262547 h 3818030"/>
                    <a:gd name="connsiteX37" fmla="*/ 6344994 w 6528460"/>
                    <a:gd name="connsiteY37" fmla="*/ 2262547 h 3818030"/>
                    <a:gd name="connsiteX0" fmla="*/ 6344994 w 6528462"/>
                    <a:gd name="connsiteY0" fmla="*/ 2262547 h 3798693"/>
                    <a:gd name="connsiteX1" fmla="*/ 6144602 w 6528462"/>
                    <a:gd name="connsiteY1" fmla="*/ 1972792 h 3798693"/>
                    <a:gd name="connsiteX2" fmla="*/ 5445939 w 6528462"/>
                    <a:gd name="connsiteY2" fmla="*/ 890270 h 3798693"/>
                    <a:gd name="connsiteX3" fmla="*/ 5229977 w 6528462"/>
                    <a:gd name="connsiteY3" fmla="*/ 680401 h 3798693"/>
                    <a:gd name="connsiteX4" fmla="*/ 3865824 w 6528462"/>
                    <a:gd name="connsiteY4" fmla="*/ 107660 h 3798693"/>
                    <a:gd name="connsiteX5" fmla="*/ 3766982 w 6528462"/>
                    <a:gd name="connsiteY5" fmla="*/ 35898 h 3798693"/>
                    <a:gd name="connsiteX6" fmla="*/ 3748702 w 6528462"/>
                    <a:gd name="connsiteY6" fmla="*/ 16 h 3798693"/>
                    <a:gd name="connsiteX7" fmla="*/ 3731777 w 6528462"/>
                    <a:gd name="connsiteY7" fmla="*/ 16 h 3798693"/>
                    <a:gd name="connsiteX8" fmla="*/ 3712145 w 6528462"/>
                    <a:gd name="connsiteY8" fmla="*/ 32513 h 3798693"/>
                    <a:gd name="connsiteX9" fmla="*/ 3653923 w 6528462"/>
                    <a:gd name="connsiteY9" fmla="*/ 195669 h 3798693"/>
                    <a:gd name="connsiteX10" fmla="*/ 3180023 w 6528462"/>
                    <a:gd name="connsiteY10" fmla="*/ 645874 h 3798693"/>
                    <a:gd name="connsiteX11" fmla="*/ 3076443 w 6528462"/>
                    <a:gd name="connsiteY11" fmla="*/ 645874 h 3798693"/>
                    <a:gd name="connsiteX12" fmla="*/ 2645871 w 6528462"/>
                    <a:gd name="connsiteY12" fmla="*/ 100212 h 3798693"/>
                    <a:gd name="connsiteX13" fmla="*/ 2621499 w 6528462"/>
                    <a:gd name="connsiteY13" fmla="*/ 72455 h 3798693"/>
                    <a:gd name="connsiteX14" fmla="*/ 2594420 w 6528462"/>
                    <a:gd name="connsiteY14" fmla="*/ 137447 h 3798693"/>
                    <a:gd name="connsiteX15" fmla="*/ 2517919 w 6528462"/>
                    <a:gd name="connsiteY15" fmla="*/ 216656 h 3798693"/>
                    <a:gd name="connsiteX16" fmla="*/ 2366271 w 6528462"/>
                    <a:gd name="connsiteY16" fmla="*/ 254568 h 3798693"/>
                    <a:gd name="connsiteX17" fmla="*/ 2113750 w 6528462"/>
                    <a:gd name="connsiteY17" fmla="*/ 353410 h 3798693"/>
                    <a:gd name="connsiteX18" fmla="*/ 1872738 w 6528462"/>
                    <a:gd name="connsiteY18" fmla="*/ 467823 h 3798693"/>
                    <a:gd name="connsiteX19" fmla="*/ 1704843 w 6528462"/>
                    <a:gd name="connsiteY19" fmla="*/ 524691 h 3798693"/>
                    <a:gd name="connsiteX20" fmla="*/ 1379883 w 6528462"/>
                    <a:gd name="connsiteY20" fmla="*/ 749455 h 3798693"/>
                    <a:gd name="connsiteX21" fmla="*/ 1064402 w 6528462"/>
                    <a:gd name="connsiteY21" fmla="*/ 1079153 h 3798693"/>
                    <a:gd name="connsiteX22" fmla="*/ 826098 w 6528462"/>
                    <a:gd name="connsiteY22" fmla="*/ 1349953 h 3798693"/>
                    <a:gd name="connsiteX23" fmla="*/ 475413 w 6528462"/>
                    <a:gd name="connsiteY23" fmla="*/ 2016120 h 3798693"/>
                    <a:gd name="connsiteX24" fmla="*/ 254034 w 6528462"/>
                    <a:gd name="connsiteY24" fmla="*/ 2419611 h 3798693"/>
                    <a:gd name="connsiteX25" fmla="*/ 87492 w 6528462"/>
                    <a:gd name="connsiteY25" fmla="*/ 3492655 h 3798693"/>
                    <a:gd name="connsiteX26" fmla="*/ 2057559 w 6528462"/>
                    <a:gd name="connsiteY26" fmla="*/ 3477084 h 3798693"/>
                    <a:gd name="connsiteX27" fmla="*/ 3437283 w 6528462"/>
                    <a:gd name="connsiteY27" fmla="*/ 3564416 h 3798693"/>
                    <a:gd name="connsiteX28" fmla="*/ 4299808 w 6528462"/>
                    <a:gd name="connsiteY28" fmla="*/ 3626876 h 3798693"/>
                    <a:gd name="connsiteX29" fmla="*/ 4395914 w 6528462"/>
                    <a:gd name="connsiteY29" fmla="*/ 3798658 h 3798693"/>
                    <a:gd name="connsiteX30" fmla="*/ 5188003 w 6528462"/>
                    <a:gd name="connsiteY30" fmla="*/ 3708617 h 3798693"/>
                    <a:gd name="connsiteX31" fmla="*/ 5982799 w 6528462"/>
                    <a:gd name="connsiteY31" fmla="*/ 3600297 h 3798693"/>
                    <a:gd name="connsiteX32" fmla="*/ 6208240 w 6528462"/>
                    <a:gd name="connsiteY32" fmla="*/ 3570510 h 3798693"/>
                    <a:gd name="connsiteX33" fmla="*/ 6409986 w 6528462"/>
                    <a:gd name="connsiteY33" fmla="*/ 3411415 h 3798693"/>
                    <a:gd name="connsiteX34" fmla="*/ 6495288 w 6528462"/>
                    <a:gd name="connsiteY34" fmla="*/ 3106088 h 3798693"/>
                    <a:gd name="connsiteX35" fmla="*/ 6528461 w 6528462"/>
                    <a:gd name="connsiteY35" fmla="*/ 2878617 h 3798693"/>
                    <a:gd name="connsiteX36" fmla="*/ 6344994 w 6528462"/>
                    <a:gd name="connsiteY36" fmla="*/ 2262547 h 3798693"/>
                    <a:gd name="connsiteX37" fmla="*/ 6344994 w 6528462"/>
                    <a:gd name="connsiteY37" fmla="*/ 2262547 h 3798693"/>
                    <a:gd name="connsiteX0" fmla="*/ 6344994 w 6528460"/>
                    <a:gd name="connsiteY0" fmla="*/ 2262547 h 3798658"/>
                    <a:gd name="connsiteX1" fmla="*/ 6144602 w 6528460"/>
                    <a:gd name="connsiteY1" fmla="*/ 1972792 h 3798658"/>
                    <a:gd name="connsiteX2" fmla="*/ 5445939 w 6528460"/>
                    <a:gd name="connsiteY2" fmla="*/ 890270 h 3798658"/>
                    <a:gd name="connsiteX3" fmla="*/ 5229977 w 6528460"/>
                    <a:gd name="connsiteY3" fmla="*/ 680401 h 3798658"/>
                    <a:gd name="connsiteX4" fmla="*/ 3865824 w 6528460"/>
                    <a:gd name="connsiteY4" fmla="*/ 107660 h 3798658"/>
                    <a:gd name="connsiteX5" fmla="*/ 3766982 w 6528460"/>
                    <a:gd name="connsiteY5" fmla="*/ 35898 h 3798658"/>
                    <a:gd name="connsiteX6" fmla="*/ 3748702 w 6528460"/>
                    <a:gd name="connsiteY6" fmla="*/ 16 h 3798658"/>
                    <a:gd name="connsiteX7" fmla="*/ 3731777 w 6528460"/>
                    <a:gd name="connsiteY7" fmla="*/ 16 h 3798658"/>
                    <a:gd name="connsiteX8" fmla="*/ 3712145 w 6528460"/>
                    <a:gd name="connsiteY8" fmla="*/ 32513 h 3798658"/>
                    <a:gd name="connsiteX9" fmla="*/ 3653923 w 6528460"/>
                    <a:gd name="connsiteY9" fmla="*/ 195669 h 3798658"/>
                    <a:gd name="connsiteX10" fmla="*/ 3180023 w 6528460"/>
                    <a:gd name="connsiteY10" fmla="*/ 645874 h 3798658"/>
                    <a:gd name="connsiteX11" fmla="*/ 3076443 w 6528460"/>
                    <a:gd name="connsiteY11" fmla="*/ 645874 h 3798658"/>
                    <a:gd name="connsiteX12" fmla="*/ 2645871 w 6528460"/>
                    <a:gd name="connsiteY12" fmla="*/ 100212 h 3798658"/>
                    <a:gd name="connsiteX13" fmla="*/ 2621499 w 6528460"/>
                    <a:gd name="connsiteY13" fmla="*/ 72455 h 3798658"/>
                    <a:gd name="connsiteX14" fmla="*/ 2594420 w 6528460"/>
                    <a:gd name="connsiteY14" fmla="*/ 137447 h 3798658"/>
                    <a:gd name="connsiteX15" fmla="*/ 2517919 w 6528460"/>
                    <a:gd name="connsiteY15" fmla="*/ 216656 h 3798658"/>
                    <a:gd name="connsiteX16" fmla="*/ 2366271 w 6528460"/>
                    <a:gd name="connsiteY16" fmla="*/ 254568 h 3798658"/>
                    <a:gd name="connsiteX17" fmla="*/ 2113750 w 6528460"/>
                    <a:gd name="connsiteY17" fmla="*/ 353410 h 3798658"/>
                    <a:gd name="connsiteX18" fmla="*/ 1872738 w 6528460"/>
                    <a:gd name="connsiteY18" fmla="*/ 467823 h 3798658"/>
                    <a:gd name="connsiteX19" fmla="*/ 1704843 w 6528460"/>
                    <a:gd name="connsiteY19" fmla="*/ 524691 h 3798658"/>
                    <a:gd name="connsiteX20" fmla="*/ 1379883 w 6528460"/>
                    <a:gd name="connsiteY20" fmla="*/ 749455 h 3798658"/>
                    <a:gd name="connsiteX21" fmla="*/ 1064402 w 6528460"/>
                    <a:gd name="connsiteY21" fmla="*/ 1079153 h 3798658"/>
                    <a:gd name="connsiteX22" fmla="*/ 826098 w 6528460"/>
                    <a:gd name="connsiteY22" fmla="*/ 1349953 h 3798658"/>
                    <a:gd name="connsiteX23" fmla="*/ 475413 w 6528460"/>
                    <a:gd name="connsiteY23" fmla="*/ 2016120 h 3798658"/>
                    <a:gd name="connsiteX24" fmla="*/ 254034 w 6528460"/>
                    <a:gd name="connsiteY24" fmla="*/ 2419611 h 3798658"/>
                    <a:gd name="connsiteX25" fmla="*/ 87492 w 6528460"/>
                    <a:gd name="connsiteY25" fmla="*/ 3492655 h 3798658"/>
                    <a:gd name="connsiteX26" fmla="*/ 2057559 w 6528460"/>
                    <a:gd name="connsiteY26" fmla="*/ 3477084 h 3798658"/>
                    <a:gd name="connsiteX27" fmla="*/ 3437283 w 6528460"/>
                    <a:gd name="connsiteY27" fmla="*/ 3564416 h 3798658"/>
                    <a:gd name="connsiteX28" fmla="*/ 4395914 w 6528460"/>
                    <a:gd name="connsiteY28" fmla="*/ 3798658 h 3798658"/>
                    <a:gd name="connsiteX29" fmla="*/ 5188003 w 6528460"/>
                    <a:gd name="connsiteY29" fmla="*/ 3708617 h 3798658"/>
                    <a:gd name="connsiteX30" fmla="*/ 5982799 w 6528460"/>
                    <a:gd name="connsiteY30" fmla="*/ 3600297 h 3798658"/>
                    <a:gd name="connsiteX31" fmla="*/ 6208240 w 6528460"/>
                    <a:gd name="connsiteY31" fmla="*/ 3570510 h 3798658"/>
                    <a:gd name="connsiteX32" fmla="*/ 6409986 w 6528460"/>
                    <a:gd name="connsiteY32" fmla="*/ 3411415 h 3798658"/>
                    <a:gd name="connsiteX33" fmla="*/ 6495288 w 6528460"/>
                    <a:gd name="connsiteY33" fmla="*/ 3106088 h 3798658"/>
                    <a:gd name="connsiteX34" fmla="*/ 6528461 w 6528460"/>
                    <a:gd name="connsiteY34" fmla="*/ 2878617 h 3798658"/>
                    <a:gd name="connsiteX35" fmla="*/ 6344994 w 6528460"/>
                    <a:gd name="connsiteY35" fmla="*/ 2262547 h 3798658"/>
                    <a:gd name="connsiteX36" fmla="*/ 6344994 w 6528460"/>
                    <a:gd name="connsiteY36" fmla="*/ 2262547 h 3798658"/>
                    <a:gd name="connsiteX0" fmla="*/ 6344994 w 6528462"/>
                    <a:gd name="connsiteY0" fmla="*/ 2262547 h 3798658"/>
                    <a:gd name="connsiteX1" fmla="*/ 6144602 w 6528462"/>
                    <a:gd name="connsiteY1" fmla="*/ 1972792 h 3798658"/>
                    <a:gd name="connsiteX2" fmla="*/ 5445939 w 6528462"/>
                    <a:gd name="connsiteY2" fmla="*/ 890270 h 3798658"/>
                    <a:gd name="connsiteX3" fmla="*/ 5229977 w 6528462"/>
                    <a:gd name="connsiteY3" fmla="*/ 680401 h 3798658"/>
                    <a:gd name="connsiteX4" fmla="*/ 3865824 w 6528462"/>
                    <a:gd name="connsiteY4" fmla="*/ 107660 h 3798658"/>
                    <a:gd name="connsiteX5" fmla="*/ 3766982 w 6528462"/>
                    <a:gd name="connsiteY5" fmla="*/ 35898 h 3798658"/>
                    <a:gd name="connsiteX6" fmla="*/ 3748702 w 6528462"/>
                    <a:gd name="connsiteY6" fmla="*/ 16 h 3798658"/>
                    <a:gd name="connsiteX7" fmla="*/ 3731777 w 6528462"/>
                    <a:gd name="connsiteY7" fmla="*/ 16 h 3798658"/>
                    <a:gd name="connsiteX8" fmla="*/ 3712145 w 6528462"/>
                    <a:gd name="connsiteY8" fmla="*/ 32513 h 3798658"/>
                    <a:gd name="connsiteX9" fmla="*/ 3653923 w 6528462"/>
                    <a:gd name="connsiteY9" fmla="*/ 195669 h 3798658"/>
                    <a:gd name="connsiteX10" fmla="*/ 3180023 w 6528462"/>
                    <a:gd name="connsiteY10" fmla="*/ 645874 h 3798658"/>
                    <a:gd name="connsiteX11" fmla="*/ 3076443 w 6528462"/>
                    <a:gd name="connsiteY11" fmla="*/ 645874 h 3798658"/>
                    <a:gd name="connsiteX12" fmla="*/ 2645871 w 6528462"/>
                    <a:gd name="connsiteY12" fmla="*/ 100212 h 3798658"/>
                    <a:gd name="connsiteX13" fmla="*/ 2621499 w 6528462"/>
                    <a:gd name="connsiteY13" fmla="*/ 72455 h 3798658"/>
                    <a:gd name="connsiteX14" fmla="*/ 2594420 w 6528462"/>
                    <a:gd name="connsiteY14" fmla="*/ 137447 h 3798658"/>
                    <a:gd name="connsiteX15" fmla="*/ 2517919 w 6528462"/>
                    <a:gd name="connsiteY15" fmla="*/ 216656 h 3798658"/>
                    <a:gd name="connsiteX16" fmla="*/ 2366271 w 6528462"/>
                    <a:gd name="connsiteY16" fmla="*/ 254568 h 3798658"/>
                    <a:gd name="connsiteX17" fmla="*/ 2113750 w 6528462"/>
                    <a:gd name="connsiteY17" fmla="*/ 353410 h 3798658"/>
                    <a:gd name="connsiteX18" fmla="*/ 1872738 w 6528462"/>
                    <a:gd name="connsiteY18" fmla="*/ 467823 h 3798658"/>
                    <a:gd name="connsiteX19" fmla="*/ 1704843 w 6528462"/>
                    <a:gd name="connsiteY19" fmla="*/ 524691 h 3798658"/>
                    <a:gd name="connsiteX20" fmla="*/ 1379883 w 6528462"/>
                    <a:gd name="connsiteY20" fmla="*/ 749455 h 3798658"/>
                    <a:gd name="connsiteX21" fmla="*/ 1064402 w 6528462"/>
                    <a:gd name="connsiteY21" fmla="*/ 1079153 h 3798658"/>
                    <a:gd name="connsiteX22" fmla="*/ 826098 w 6528462"/>
                    <a:gd name="connsiteY22" fmla="*/ 1349953 h 3798658"/>
                    <a:gd name="connsiteX23" fmla="*/ 475413 w 6528462"/>
                    <a:gd name="connsiteY23" fmla="*/ 2016120 h 3798658"/>
                    <a:gd name="connsiteX24" fmla="*/ 254034 w 6528462"/>
                    <a:gd name="connsiteY24" fmla="*/ 2419611 h 3798658"/>
                    <a:gd name="connsiteX25" fmla="*/ 87492 w 6528462"/>
                    <a:gd name="connsiteY25" fmla="*/ 3492655 h 3798658"/>
                    <a:gd name="connsiteX26" fmla="*/ 2057559 w 6528462"/>
                    <a:gd name="connsiteY26" fmla="*/ 3477084 h 3798658"/>
                    <a:gd name="connsiteX27" fmla="*/ 3437283 w 6528462"/>
                    <a:gd name="connsiteY27" fmla="*/ 3564416 h 3798658"/>
                    <a:gd name="connsiteX28" fmla="*/ 4395914 w 6528462"/>
                    <a:gd name="connsiteY28" fmla="*/ 3798658 h 3798658"/>
                    <a:gd name="connsiteX29" fmla="*/ 5188003 w 6528462"/>
                    <a:gd name="connsiteY29" fmla="*/ 3708617 h 3798658"/>
                    <a:gd name="connsiteX30" fmla="*/ 5982799 w 6528462"/>
                    <a:gd name="connsiteY30" fmla="*/ 3600297 h 3798658"/>
                    <a:gd name="connsiteX31" fmla="*/ 6208240 w 6528462"/>
                    <a:gd name="connsiteY31" fmla="*/ 3570510 h 3798658"/>
                    <a:gd name="connsiteX32" fmla="*/ 6409986 w 6528462"/>
                    <a:gd name="connsiteY32" fmla="*/ 3411415 h 3798658"/>
                    <a:gd name="connsiteX33" fmla="*/ 6495288 w 6528462"/>
                    <a:gd name="connsiteY33" fmla="*/ 3106088 h 3798658"/>
                    <a:gd name="connsiteX34" fmla="*/ 6528461 w 6528462"/>
                    <a:gd name="connsiteY34" fmla="*/ 2878617 h 3798658"/>
                    <a:gd name="connsiteX35" fmla="*/ 6344994 w 6528462"/>
                    <a:gd name="connsiteY35" fmla="*/ 2262547 h 3798658"/>
                    <a:gd name="connsiteX36" fmla="*/ 6344994 w 6528462"/>
                    <a:gd name="connsiteY36" fmla="*/ 2262547 h 3798658"/>
                    <a:gd name="connsiteX0" fmla="*/ 6344994 w 6528460"/>
                    <a:gd name="connsiteY0" fmla="*/ 2262547 h 3798658"/>
                    <a:gd name="connsiteX1" fmla="*/ 6144602 w 6528460"/>
                    <a:gd name="connsiteY1" fmla="*/ 1972792 h 3798658"/>
                    <a:gd name="connsiteX2" fmla="*/ 5445939 w 6528460"/>
                    <a:gd name="connsiteY2" fmla="*/ 890270 h 3798658"/>
                    <a:gd name="connsiteX3" fmla="*/ 5229977 w 6528460"/>
                    <a:gd name="connsiteY3" fmla="*/ 680401 h 3798658"/>
                    <a:gd name="connsiteX4" fmla="*/ 3865824 w 6528460"/>
                    <a:gd name="connsiteY4" fmla="*/ 107660 h 3798658"/>
                    <a:gd name="connsiteX5" fmla="*/ 3766982 w 6528460"/>
                    <a:gd name="connsiteY5" fmla="*/ 35898 h 3798658"/>
                    <a:gd name="connsiteX6" fmla="*/ 3748702 w 6528460"/>
                    <a:gd name="connsiteY6" fmla="*/ 16 h 3798658"/>
                    <a:gd name="connsiteX7" fmla="*/ 3731777 w 6528460"/>
                    <a:gd name="connsiteY7" fmla="*/ 16 h 3798658"/>
                    <a:gd name="connsiteX8" fmla="*/ 3712145 w 6528460"/>
                    <a:gd name="connsiteY8" fmla="*/ 32513 h 3798658"/>
                    <a:gd name="connsiteX9" fmla="*/ 3653923 w 6528460"/>
                    <a:gd name="connsiteY9" fmla="*/ 195669 h 3798658"/>
                    <a:gd name="connsiteX10" fmla="*/ 3180023 w 6528460"/>
                    <a:gd name="connsiteY10" fmla="*/ 645874 h 3798658"/>
                    <a:gd name="connsiteX11" fmla="*/ 3076443 w 6528460"/>
                    <a:gd name="connsiteY11" fmla="*/ 645874 h 3798658"/>
                    <a:gd name="connsiteX12" fmla="*/ 2645871 w 6528460"/>
                    <a:gd name="connsiteY12" fmla="*/ 100212 h 3798658"/>
                    <a:gd name="connsiteX13" fmla="*/ 2621499 w 6528460"/>
                    <a:gd name="connsiteY13" fmla="*/ 72455 h 3798658"/>
                    <a:gd name="connsiteX14" fmla="*/ 2594420 w 6528460"/>
                    <a:gd name="connsiteY14" fmla="*/ 137447 h 3798658"/>
                    <a:gd name="connsiteX15" fmla="*/ 2517919 w 6528460"/>
                    <a:gd name="connsiteY15" fmla="*/ 216656 h 3798658"/>
                    <a:gd name="connsiteX16" fmla="*/ 2366271 w 6528460"/>
                    <a:gd name="connsiteY16" fmla="*/ 254568 h 3798658"/>
                    <a:gd name="connsiteX17" fmla="*/ 2113750 w 6528460"/>
                    <a:gd name="connsiteY17" fmla="*/ 353410 h 3798658"/>
                    <a:gd name="connsiteX18" fmla="*/ 1872738 w 6528460"/>
                    <a:gd name="connsiteY18" fmla="*/ 467823 h 3798658"/>
                    <a:gd name="connsiteX19" fmla="*/ 1704843 w 6528460"/>
                    <a:gd name="connsiteY19" fmla="*/ 524691 h 3798658"/>
                    <a:gd name="connsiteX20" fmla="*/ 1379883 w 6528460"/>
                    <a:gd name="connsiteY20" fmla="*/ 749455 h 3798658"/>
                    <a:gd name="connsiteX21" fmla="*/ 1064402 w 6528460"/>
                    <a:gd name="connsiteY21" fmla="*/ 1079153 h 3798658"/>
                    <a:gd name="connsiteX22" fmla="*/ 826098 w 6528460"/>
                    <a:gd name="connsiteY22" fmla="*/ 1349953 h 3798658"/>
                    <a:gd name="connsiteX23" fmla="*/ 475413 w 6528460"/>
                    <a:gd name="connsiteY23" fmla="*/ 2016120 h 3798658"/>
                    <a:gd name="connsiteX24" fmla="*/ 254034 w 6528460"/>
                    <a:gd name="connsiteY24" fmla="*/ 2419611 h 3798658"/>
                    <a:gd name="connsiteX25" fmla="*/ 87492 w 6528460"/>
                    <a:gd name="connsiteY25" fmla="*/ 3492655 h 3798658"/>
                    <a:gd name="connsiteX26" fmla="*/ 2061322 w 6528460"/>
                    <a:gd name="connsiteY26" fmla="*/ 3270167 h 3798658"/>
                    <a:gd name="connsiteX27" fmla="*/ 3437283 w 6528460"/>
                    <a:gd name="connsiteY27" fmla="*/ 3564416 h 3798658"/>
                    <a:gd name="connsiteX28" fmla="*/ 4395914 w 6528460"/>
                    <a:gd name="connsiteY28" fmla="*/ 3798658 h 3798658"/>
                    <a:gd name="connsiteX29" fmla="*/ 5188003 w 6528460"/>
                    <a:gd name="connsiteY29" fmla="*/ 3708617 h 3798658"/>
                    <a:gd name="connsiteX30" fmla="*/ 5982799 w 6528460"/>
                    <a:gd name="connsiteY30" fmla="*/ 3600297 h 3798658"/>
                    <a:gd name="connsiteX31" fmla="*/ 6208240 w 6528460"/>
                    <a:gd name="connsiteY31" fmla="*/ 3570510 h 3798658"/>
                    <a:gd name="connsiteX32" fmla="*/ 6409986 w 6528460"/>
                    <a:gd name="connsiteY32" fmla="*/ 3411415 h 3798658"/>
                    <a:gd name="connsiteX33" fmla="*/ 6495288 w 6528460"/>
                    <a:gd name="connsiteY33" fmla="*/ 3106088 h 3798658"/>
                    <a:gd name="connsiteX34" fmla="*/ 6528461 w 6528460"/>
                    <a:gd name="connsiteY34" fmla="*/ 2878617 h 3798658"/>
                    <a:gd name="connsiteX35" fmla="*/ 6344994 w 6528460"/>
                    <a:gd name="connsiteY35" fmla="*/ 2262547 h 3798658"/>
                    <a:gd name="connsiteX36" fmla="*/ 6344994 w 6528460"/>
                    <a:gd name="connsiteY36" fmla="*/ 2262547 h 3798658"/>
                    <a:gd name="connsiteX0" fmla="*/ 6344994 w 6528462"/>
                    <a:gd name="connsiteY0" fmla="*/ 2262547 h 3798658"/>
                    <a:gd name="connsiteX1" fmla="*/ 6144602 w 6528462"/>
                    <a:gd name="connsiteY1" fmla="*/ 1972792 h 3798658"/>
                    <a:gd name="connsiteX2" fmla="*/ 5445939 w 6528462"/>
                    <a:gd name="connsiteY2" fmla="*/ 890270 h 3798658"/>
                    <a:gd name="connsiteX3" fmla="*/ 5229977 w 6528462"/>
                    <a:gd name="connsiteY3" fmla="*/ 680401 h 3798658"/>
                    <a:gd name="connsiteX4" fmla="*/ 3865824 w 6528462"/>
                    <a:gd name="connsiteY4" fmla="*/ 107660 h 3798658"/>
                    <a:gd name="connsiteX5" fmla="*/ 3766982 w 6528462"/>
                    <a:gd name="connsiteY5" fmla="*/ 35898 h 3798658"/>
                    <a:gd name="connsiteX6" fmla="*/ 3748702 w 6528462"/>
                    <a:gd name="connsiteY6" fmla="*/ 16 h 3798658"/>
                    <a:gd name="connsiteX7" fmla="*/ 3731777 w 6528462"/>
                    <a:gd name="connsiteY7" fmla="*/ 16 h 3798658"/>
                    <a:gd name="connsiteX8" fmla="*/ 3712145 w 6528462"/>
                    <a:gd name="connsiteY8" fmla="*/ 32513 h 3798658"/>
                    <a:gd name="connsiteX9" fmla="*/ 3653923 w 6528462"/>
                    <a:gd name="connsiteY9" fmla="*/ 195669 h 3798658"/>
                    <a:gd name="connsiteX10" fmla="*/ 3180023 w 6528462"/>
                    <a:gd name="connsiteY10" fmla="*/ 645874 h 3798658"/>
                    <a:gd name="connsiteX11" fmla="*/ 3076443 w 6528462"/>
                    <a:gd name="connsiteY11" fmla="*/ 645874 h 3798658"/>
                    <a:gd name="connsiteX12" fmla="*/ 2645871 w 6528462"/>
                    <a:gd name="connsiteY12" fmla="*/ 100212 h 3798658"/>
                    <a:gd name="connsiteX13" fmla="*/ 2621499 w 6528462"/>
                    <a:gd name="connsiteY13" fmla="*/ 72455 h 3798658"/>
                    <a:gd name="connsiteX14" fmla="*/ 2594420 w 6528462"/>
                    <a:gd name="connsiteY14" fmla="*/ 137447 h 3798658"/>
                    <a:gd name="connsiteX15" fmla="*/ 2517919 w 6528462"/>
                    <a:gd name="connsiteY15" fmla="*/ 216656 h 3798658"/>
                    <a:gd name="connsiteX16" fmla="*/ 2366271 w 6528462"/>
                    <a:gd name="connsiteY16" fmla="*/ 254568 h 3798658"/>
                    <a:gd name="connsiteX17" fmla="*/ 2113750 w 6528462"/>
                    <a:gd name="connsiteY17" fmla="*/ 353410 h 3798658"/>
                    <a:gd name="connsiteX18" fmla="*/ 1872738 w 6528462"/>
                    <a:gd name="connsiteY18" fmla="*/ 467823 h 3798658"/>
                    <a:gd name="connsiteX19" fmla="*/ 1704843 w 6528462"/>
                    <a:gd name="connsiteY19" fmla="*/ 524691 h 3798658"/>
                    <a:gd name="connsiteX20" fmla="*/ 1379883 w 6528462"/>
                    <a:gd name="connsiteY20" fmla="*/ 749455 h 3798658"/>
                    <a:gd name="connsiteX21" fmla="*/ 1064402 w 6528462"/>
                    <a:gd name="connsiteY21" fmla="*/ 1079153 h 3798658"/>
                    <a:gd name="connsiteX22" fmla="*/ 826098 w 6528462"/>
                    <a:gd name="connsiteY22" fmla="*/ 1349953 h 3798658"/>
                    <a:gd name="connsiteX23" fmla="*/ 475413 w 6528462"/>
                    <a:gd name="connsiteY23" fmla="*/ 2016120 h 3798658"/>
                    <a:gd name="connsiteX24" fmla="*/ 254034 w 6528462"/>
                    <a:gd name="connsiteY24" fmla="*/ 2419611 h 3798658"/>
                    <a:gd name="connsiteX25" fmla="*/ 87492 w 6528462"/>
                    <a:gd name="connsiteY25" fmla="*/ 3492655 h 3798658"/>
                    <a:gd name="connsiteX26" fmla="*/ 2262344 w 6528462"/>
                    <a:gd name="connsiteY26" fmla="*/ 3500256 h 3798658"/>
                    <a:gd name="connsiteX27" fmla="*/ 2061322 w 6528462"/>
                    <a:gd name="connsiteY27" fmla="*/ 3270167 h 3798658"/>
                    <a:gd name="connsiteX28" fmla="*/ 3437283 w 6528462"/>
                    <a:gd name="connsiteY28" fmla="*/ 3564416 h 3798658"/>
                    <a:gd name="connsiteX29" fmla="*/ 4395914 w 6528462"/>
                    <a:gd name="connsiteY29" fmla="*/ 3798658 h 3798658"/>
                    <a:gd name="connsiteX30" fmla="*/ 5188003 w 6528462"/>
                    <a:gd name="connsiteY30" fmla="*/ 3708617 h 3798658"/>
                    <a:gd name="connsiteX31" fmla="*/ 5982799 w 6528462"/>
                    <a:gd name="connsiteY31" fmla="*/ 3600297 h 3798658"/>
                    <a:gd name="connsiteX32" fmla="*/ 6208240 w 6528462"/>
                    <a:gd name="connsiteY32" fmla="*/ 3570510 h 3798658"/>
                    <a:gd name="connsiteX33" fmla="*/ 6409986 w 6528462"/>
                    <a:gd name="connsiteY33" fmla="*/ 3411415 h 3798658"/>
                    <a:gd name="connsiteX34" fmla="*/ 6495288 w 6528462"/>
                    <a:gd name="connsiteY34" fmla="*/ 3106088 h 3798658"/>
                    <a:gd name="connsiteX35" fmla="*/ 6528461 w 6528462"/>
                    <a:gd name="connsiteY35" fmla="*/ 2878617 h 3798658"/>
                    <a:gd name="connsiteX36" fmla="*/ 6344994 w 6528462"/>
                    <a:gd name="connsiteY36" fmla="*/ 2262547 h 3798658"/>
                    <a:gd name="connsiteX37" fmla="*/ 6344994 w 6528462"/>
                    <a:gd name="connsiteY37" fmla="*/ 2262547 h 3798658"/>
                    <a:gd name="connsiteX0" fmla="*/ 6344994 w 6528460"/>
                    <a:gd name="connsiteY0" fmla="*/ 2262547 h 3798658"/>
                    <a:gd name="connsiteX1" fmla="*/ 6144602 w 6528460"/>
                    <a:gd name="connsiteY1" fmla="*/ 1972792 h 3798658"/>
                    <a:gd name="connsiteX2" fmla="*/ 5445939 w 6528460"/>
                    <a:gd name="connsiteY2" fmla="*/ 890270 h 3798658"/>
                    <a:gd name="connsiteX3" fmla="*/ 5229977 w 6528460"/>
                    <a:gd name="connsiteY3" fmla="*/ 680401 h 3798658"/>
                    <a:gd name="connsiteX4" fmla="*/ 3865824 w 6528460"/>
                    <a:gd name="connsiteY4" fmla="*/ 107660 h 3798658"/>
                    <a:gd name="connsiteX5" fmla="*/ 3766982 w 6528460"/>
                    <a:gd name="connsiteY5" fmla="*/ 35898 h 3798658"/>
                    <a:gd name="connsiteX6" fmla="*/ 3748702 w 6528460"/>
                    <a:gd name="connsiteY6" fmla="*/ 16 h 3798658"/>
                    <a:gd name="connsiteX7" fmla="*/ 3731777 w 6528460"/>
                    <a:gd name="connsiteY7" fmla="*/ 16 h 3798658"/>
                    <a:gd name="connsiteX8" fmla="*/ 3712145 w 6528460"/>
                    <a:gd name="connsiteY8" fmla="*/ 32513 h 3798658"/>
                    <a:gd name="connsiteX9" fmla="*/ 3653923 w 6528460"/>
                    <a:gd name="connsiteY9" fmla="*/ 195669 h 3798658"/>
                    <a:gd name="connsiteX10" fmla="*/ 3180023 w 6528460"/>
                    <a:gd name="connsiteY10" fmla="*/ 645874 h 3798658"/>
                    <a:gd name="connsiteX11" fmla="*/ 3076443 w 6528460"/>
                    <a:gd name="connsiteY11" fmla="*/ 645874 h 3798658"/>
                    <a:gd name="connsiteX12" fmla="*/ 2645871 w 6528460"/>
                    <a:gd name="connsiteY12" fmla="*/ 100212 h 3798658"/>
                    <a:gd name="connsiteX13" fmla="*/ 2621499 w 6528460"/>
                    <a:gd name="connsiteY13" fmla="*/ 72455 h 3798658"/>
                    <a:gd name="connsiteX14" fmla="*/ 2594420 w 6528460"/>
                    <a:gd name="connsiteY14" fmla="*/ 137447 h 3798658"/>
                    <a:gd name="connsiteX15" fmla="*/ 2517919 w 6528460"/>
                    <a:gd name="connsiteY15" fmla="*/ 216656 h 3798658"/>
                    <a:gd name="connsiteX16" fmla="*/ 2366271 w 6528460"/>
                    <a:gd name="connsiteY16" fmla="*/ 254568 h 3798658"/>
                    <a:gd name="connsiteX17" fmla="*/ 2113750 w 6528460"/>
                    <a:gd name="connsiteY17" fmla="*/ 353410 h 3798658"/>
                    <a:gd name="connsiteX18" fmla="*/ 1872738 w 6528460"/>
                    <a:gd name="connsiteY18" fmla="*/ 467823 h 3798658"/>
                    <a:gd name="connsiteX19" fmla="*/ 1704843 w 6528460"/>
                    <a:gd name="connsiteY19" fmla="*/ 524691 h 3798658"/>
                    <a:gd name="connsiteX20" fmla="*/ 1379883 w 6528460"/>
                    <a:gd name="connsiteY20" fmla="*/ 749455 h 3798658"/>
                    <a:gd name="connsiteX21" fmla="*/ 1064402 w 6528460"/>
                    <a:gd name="connsiteY21" fmla="*/ 1079153 h 3798658"/>
                    <a:gd name="connsiteX22" fmla="*/ 826098 w 6528460"/>
                    <a:gd name="connsiteY22" fmla="*/ 1349953 h 3798658"/>
                    <a:gd name="connsiteX23" fmla="*/ 475413 w 6528460"/>
                    <a:gd name="connsiteY23" fmla="*/ 2016120 h 3798658"/>
                    <a:gd name="connsiteX24" fmla="*/ 254034 w 6528460"/>
                    <a:gd name="connsiteY24" fmla="*/ 2419611 h 3798658"/>
                    <a:gd name="connsiteX25" fmla="*/ 87492 w 6528460"/>
                    <a:gd name="connsiteY25" fmla="*/ 3492655 h 3798658"/>
                    <a:gd name="connsiteX26" fmla="*/ 1596444 w 6528460"/>
                    <a:gd name="connsiteY26" fmla="*/ 3534115 h 3798658"/>
                    <a:gd name="connsiteX27" fmla="*/ 2061322 w 6528460"/>
                    <a:gd name="connsiteY27" fmla="*/ 3270167 h 3798658"/>
                    <a:gd name="connsiteX28" fmla="*/ 3437283 w 6528460"/>
                    <a:gd name="connsiteY28" fmla="*/ 3564416 h 3798658"/>
                    <a:gd name="connsiteX29" fmla="*/ 4395914 w 6528460"/>
                    <a:gd name="connsiteY29" fmla="*/ 3798658 h 3798658"/>
                    <a:gd name="connsiteX30" fmla="*/ 5188003 w 6528460"/>
                    <a:gd name="connsiteY30" fmla="*/ 3708617 h 3798658"/>
                    <a:gd name="connsiteX31" fmla="*/ 5982799 w 6528460"/>
                    <a:gd name="connsiteY31" fmla="*/ 3600297 h 3798658"/>
                    <a:gd name="connsiteX32" fmla="*/ 6208240 w 6528460"/>
                    <a:gd name="connsiteY32" fmla="*/ 3570510 h 3798658"/>
                    <a:gd name="connsiteX33" fmla="*/ 6409986 w 6528460"/>
                    <a:gd name="connsiteY33" fmla="*/ 3411415 h 3798658"/>
                    <a:gd name="connsiteX34" fmla="*/ 6495288 w 6528460"/>
                    <a:gd name="connsiteY34" fmla="*/ 3106088 h 3798658"/>
                    <a:gd name="connsiteX35" fmla="*/ 6528461 w 6528460"/>
                    <a:gd name="connsiteY35" fmla="*/ 2878617 h 3798658"/>
                    <a:gd name="connsiteX36" fmla="*/ 6344994 w 6528460"/>
                    <a:gd name="connsiteY36" fmla="*/ 2262547 h 3798658"/>
                    <a:gd name="connsiteX37" fmla="*/ 6344994 w 6528460"/>
                    <a:gd name="connsiteY37" fmla="*/ 2262547 h 3798658"/>
                    <a:gd name="connsiteX0" fmla="*/ 6344994 w 6528462"/>
                    <a:gd name="connsiteY0" fmla="*/ 2262547 h 3798658"/>
                    <a:gd name="connsiteX1" fmla="*/ 6144602 w 6528462"/>
                    <a:gd name="connsiteY1" fmla="*/ 1972792 h 3798658"/>
                    <a:gd name="connsiteX2" fmla="*/ 5445939 w 6528462"/>
                    <a:gd name="connsiteY2" fmla="*/ 890270 h 3798658"/>
                    <a:gd name="connsiteX3" fmla="*/ 5229977 w 6528462"/>
                    <a:gd name="connsiteY3" fmla="*/ 680401 h 3798658"/>
                    <a:gd name="connsiteX4" fmla="*/ 3865824 w 6528462"/>
                    <a:gd name="connsiteY4" fmla="*/ 107660 h 3798658"/>
                    <a:gd name="connsiteX5" fmla="*/ 3766982 w 6528462"/>
                    <a:gd name="connsiteY5" fmla="*/ 35898 h 3798658"/>
                    <a:gd name="connsiteX6" fmla="*/ 3748702 w 6528462"/>
                    <a:gd name="connsiteY6" fmla="*/ 16 h 3798658"/>
                    <a:gd name="connsiteX7" fmla="*/ 3731777 w 6528462"/>
                    <a:gd name="connsiteY7" fmla="*/ 16 h 3798658"/>
                    <a:gd name="connsiteX8" fmla="*/ 3712145 w 6528462"/>
                    <a:gd name="connsiteY8" fmla="*/ 32513 h 3798658"/>
                    <a:gd name="connsiteX9" fmla="*/ 3653923 w 6528462"/>
                    <a:gd name="connsiteY9" fmla="*/ 195669 h 3798658"/>
                    <a:gd name="connsiteX10" fmla="*/ 3180023 w 6528462"/>
                    <a:gd name="connsiteY10" fmla="*/ 645874 h 3798658"/>
                    <a:gd name="connsiteX11" fmla="*/ 3076443 w 6528462"/>
                    <a:gd name="connsiteY11" fmla="*/ 645874 h 3798658"/>
                    <a:gd name="connsiteX12" fmla="*/ 2645871 w 6528462"/>
                    <a:gd name="connsiteY12" fmla="*/ 100212 h 3798658"/>
                    <a:gd name="connsiteX13" fmla="*/ 2621499 w 6528462"/>
                    <a:gd name="connsiteY13" fmla="*/ 72455 h 3798658"/>
                    <a:gd name="connsiteX14" fmla="*/ 2594420 w 6528462"/>
                    <a:gd name="connsiteY14" fmla="*/ 137447 h 3798658"/>
                    <a:gd name="connsiteX15" fmla="*/ 2517919 w 6528462"/>
                    <a:gd name="connsiteY15" fmla="*/ 216656 h 3798658"/>
                    <a:gd name="connsiteX16" fmla="*/ 2366271 w 6528462"/>
                    <a:gd name="connsiteY16" fmla="*/ 254568 h 3798658"/>
                    <a:gd name="connsiteX17" fmla="*/ 2113750 w 6528462"/>
                    <a:gd name="connsiteY17" fmla="*/ 353410 h 3798658"/>
                    <a:gd name="connsiteX18" fmla="*/ 1872738 w 6528462"/>
                    <a:gd name="connsiteY18" fmla="*/ 467823 h 3798658"/>
                    <a:gd name="connsiteX19" fmla="*/ 1704843 w 6528462"/>
                    <a:gd name="connsiteY19" fmla="*/ 524691 h 3798658"/>
                    <a:gd name="connsiteX20" fmla="*/ 1379883 w 6528462"/>
                    <a:gd name="connsiteY20" fmla="*/ 749455 h 3798658"/>
                    <a:gd name="connsiteX21" fmla="*/ 1064402 w 6528462"/>
                    <a:gd name="connsiteY21" fmla="*/ 1079153 h 3798658"/>
                    <a:gd name="connsiteX22" fmla="*/ 826098 w 6528462"/>
                    <a:gd name="connsiteY22" fmla="*/ 1349953 h 3798658"/>
                    <a:gd name="connsiteX23" fmla="*/ 475413 w 6528462"/>
                    <a:gd name="connsiteY23" fmla="*/ 2016120 h 3798658"/>
                    <a:gd name="connsiteX24" fmla="*/ 254034 w 6528462"/>
                    <a:gd name="connsiteY24" fmla="*/ 2419611 h 3798658"/>
                    <a:gd name="connsiteX25" fmla="*/ 87492 w 6528462"/>
                    <a:gd name="connsiteY25" fmla="*/ 3492655 h 3798658"/>
                    <a:gd name="connsiteX26" fmla="*/ 1596444 w 6528462"/>
                    <a:gd name="connsiteY26" fmla="*/ 3534115 h 3798658"/>
                    <a:gd name="connsiteX27" fmla="*/ 2061322 w 6528462"/>
                    <a:gd name="connsiteY27" fmla="*/ 3270167 h 3798658"/>
                    <a:gd name="connsiteX28" fmla="*/ 3437283 w 6528462"/>
                    <a:gd name="connsiteY28" fmla="*/ 3564416 h 3798658"/>
                    <a:gd name="connsiteX29" fmla="*/ 4395914 w 6528462"/>
                    <a:gd name="connsiteY29" fmla="*/ 3798658 h 3798658"/>
                    <a:gd name="connsiteX30" fmla="*/ 5188003 w 6528462"/>
                    <a:gd name="connsiteY30" fmla="*/ 3708617 h 3798658"/>
                    <a:gd name="connsiteX31" fmla="*/ 5982799 w 6528462"/>
                    <a:gd name="connsiteY31" fmla="*/ 3600297 h 3798658"/>
                    <a:gd name="connsiteX32" fmla="*/ 6208240 w 6528462"/>
                    <a:gd name="connsiteY32" fmla="*/ 3570510 h 3798658"/>
                    <a:gd name="connsiteX33" fmla="*/ 6409986 w 6528462"/>
                    <a:gd name="connsiteY33" fmla="*/ 3411415 h 3798658"/>
                    <a:gd name="connsiteX34" fmla="*/ 6495288 w 6528462"/>
                    <a:gd name="connsiteY34" fmla="*/ 3106088 h 3798658"/>
                    <a:gd name="connsiteX35" fmla="*/ 6528461 w 6528462"/>
                    <a:gd name="connsiteY35" fmla="*/ 2878617 h 3798658"/>
                    <a:gd name="connsiteX36" fmla="*/ 6344994 w 6528462"/>
                    <a:gd name="connsiteY36" fmla="*/ 2262547 h 3798658"/>
                    <a:gd name="connsiteX37" fmla="*/ 6344994 w 6528462"/>
                    <a:gd name="connsiteY37" fmla="*/ 2262547 h 3798658"/>
                    <a:gd name="connsiteX0" fmla="*/ 6344994 w 6528460"/>
                    <a:gd name="connsiteY0" fmla="*/ 2262547 h 3798658"/>
                    <a:gd name="connsiteX1" fmla="*/ 6144602 w 6528460"/>
                    <a:gd name="connsiteY1" fmla="*/ 1972792 h 3798658"/>
                    <a:gd name="connsiteX2" fmla="*/ 5445939 w 6528460"/>
                    <a:gd name="connsiteY2" fmla="*/ 890270 h 3798658"/>
                    <a:gd name="connsiteX3" fmla="*/ 5229977 w 6528460"/>
                    <a:gd name="connsiteY3" fmla="*/ 680401 h 3798658"/>
                    <a:gd name="connsiteX4" fmla="*/ 3865824 w 6528460"/>
                    <a:gd name="connsiteY4" fmla="*/ 107660 h 3798658"/>
                    <a:gd name="connsiteX5" fmla="*/ 3766982 w 6528460"/>
                    <a:gd name="connsiteY5" fmla="*/ 35898 h 3798658"/>
                    <a:gd name="connsiteX6" fmla="*/ 3748702 w 6528460"/>
                    <a:gd name="connsiteY6" fmla="*/ 16 h 3798658"/>
                    <a:gd name="connsiteX7" fmla="*/ 3731777 w 6528460"/>
                    <a:gd name="connsiteY7" fmla="*/ 16 h 3798658"/>
                    <a:gd name="connsiteX8" fmla="*/ 3712145 w 6528460"/>
                    <a:gd name="connsiteY8" fmla="*/ 32513 h 3798658"/>
                    <a:gd name="connsiteX9" fmla="*/ 3653923 w 6528460"/>
                    <a:gd name="connsiteY9" fmla="*/ 195669 h 3798658"/>
                    <a:gd name="connsiteX10" fmla="*/ 3180023 w 6528460"/>
                    <a:gd name="connsiteY10" fmla="*/ 645874 h 3798658"/>
                    <a:gd name="connsiteX11" fmla="*/ 3076443 w 6528460"/>
                    <a:gd name="connsiteY11" fmla="*/ 645874 h 3798658"/>
                    <a:gd name="connsiteX12" fmla="*/ 2645871 w 6528460"/>
                    <a:gd name="connsiteY12" fmla="*/ 100212 h 3798658"/>
                    <a:gd name="connsiteX13" fmla="*/ 2621499 w 6528460"/>
                    <a:gd name="connsiteY13" fmla="*/ 72455 h 3798658"/>
                    <a:gd name="connsiteX14" fmla="*/ 2594420 w 6528460"/>
                    <a:gd name="connsiteY14" fmla="*/ 137447 h 3798658"/>
                    <a:gd name="connsiteX15" fmla="*/ 2517919 w 6528460"/>
                    <a:gd name="connsiteY15" fmla="*/ 216656 h 3798658"/>
                    <a:gd name="connsiteX16" fmla="*/ 2366271 w 6528460"/>
                    <a:gd name="connsiteY16" fmla="*/ 254568 h 3798658"/>
                    <a:gd name="connsiteX17" fmla="*/ 2113750 w 6528460"/>
                    <a:gd name="connsiteY17" fmla="*/ 353410 h 3798658"/>
                    <a:gd name="connsiteX18" fmla="*/ 1872738 w 6528460"/>
                    <a:gd name="connsiteY18" fmla="*/ 467823 h 3798658"/>
                    <a:gd name="connsiteX19" fmla="*/ 1704843 w 6528460"/>
                    <a:gd name="connsiteY19" fmla="*/ 524691 h 3798658"/>
                    <a:gd name="connsiteX20" fmla="*/ 1379883 w 6528460"/>
                    <a:gd name="connsiteY20" fmla="*/ 749455 h 3798658"/>
                    <a:gd name="connsiteX21" fmla="*/ 1064402 w 6528460"/>
                    <a:gd name="connsiteY21" fmla="*/ 1079153 h 3798658"/>
                    <a:gd name="connsiteX22" fmla="*/ 826098 w 6528460"/>
                    <a:gd name="connsiteY22" fmla="*/ 1349953 h 3798658"/>
                    <a:gd name="connsiteX23" fmla="*/ 475413 w 6528460"/>
                    <a:gd name="connsiteY23" fmla="*/ 2016120 h 3798658"/>
                    <a:gd name="connsiteX24" fmla="*/ 254034 w 6528460"/>
                    <a:gd name="connsiteY24" fmla="*/ 2419611 h 3798658"/>
                    <a:gd name="connsiteX25" fmla="*/ 87492 w 6528460"/>
                    <a:gd name="connsiteY25" fmla="*/ 3492655 h 3798658"/>
                    <a:gd name="connsiteX26" fmla="*/ 1596444 w 6528460"/>
                    <a:gd name="connsiteY26" fmla="*/ 3534115 h 3798658"/>
                    <a:gd name="connsiteX27" fmla="*/ 2061322 w 6528460"/>
                    <a:gd name="connsiteY27" fmla="*/ 3270167 h 3798658"/>
                    <a:gd name="connsiteX28" fmla="*/ 3437283 w 6528460"/>
                    <a:gd name="connsiteY28" fmla="*/ 3564416 h 3798658"/>
                    <a:gd name="connsiteX29" fmla="*/ 4395914 w 6528460"/>
                    <a:gd name="connsiteY29" fmla="*/ 3798658 h 3798658"/>
                    <a:gd name="connsiteX30" fmla="*/ 5188003 w 6528460"/>
                    <a:gd name="connsiteY30" fmla="*/ 3708617 h 3798658"/>
                    <a:gd name="connsiteX31" fmla="*/ 5982799 w 6528460"/>
                    <a:gd name="connsiteY31" fmla="*/ 3600297 h 3798658"/>
                    <a:gd name="connsiteX32" fmla="*/ 6208240 w 6528460"/>
                    <a:gd name="connsiteY32" fmla="*/ 3570510 h 3798658"/>
                    <a:gd name="connsiteX33" fmla="*/ 6409986 w 6528460"/>
                    <a:gd name="connsiteY33" fmla="*/ 3411415 h 3798658"/>
                    <a:gd name="connsiteX34" fmla="*/ 6495288 w 6528460"/>
                    <a:gd name="connsiteY34" fmla="*/ 3106088 h 3798658"/>
                    <a:gd name="connsiteX35" fmla="*/ 6528461 w 6528460"/>
                    <a:gd name="connsiteY35" fmla="*/ 2878617 h 3798658"/>
                    <a:gd name="connsiteX36" fmla="*/ 6344994 w 6528460"/>
                    <a:gd name="connsiteY36" fmla="*/ 2262547 h 3798658"/>
                    <a:gd name="connsiteX37" fmla="*/ 6344994 w 6528460"/>
                    <a:gd name="connsiteY37" fmla="*/ 2262547 h 3798658"/>
                    <a:gd name="connsiteX0" fmla="*/ 6344994 w 6528462"/>
                    <a:gd name="connsiteY0" fmla="*/ 2262547 h 3798658"/>
                    <a:gd name="connsiteX1" fmla="*/ 6144602 w 6528462"/>
                    <a:gd name="connsiteY1" fmla="*/ 1972792 h 3798658"/>
                    <a:gd name="connsiteX2" fmla="*/ 5445939 w 6528462"/>
                    <a:gd name="connsiteY2" fmla="*/ 890270 h 3798658"/>
                    <a:gd name="connsiteX3" fmla="*/ 5229977 w 6528462"/>
                    <a:gd name="connsiteY3" fmla="*/ 680401 h 3798658"/>
                    <a:gd name="connsiteX4" fmla="*/ 3865824 w 6528462"/>
                    <a:gd name="connsiteY4" fmla="*/ 107660 h 3798658"/>
                    <a:gd name="connsiteX5" fmla="*/ 3766982 w 6528462"/>
                    <a:gd name="connsiteY5" fmla="*/ 35898 h 3798658"/>
                    <a:gd name="connsiteX6" fmla="*/ 3748702 w 6528462"/>
                    <a:gd name="connsiteY6" fmla="*/ 16 h 3798658"/>
                    <a:gd name="connsiteX7" fmla="*/ 3731777 w 6528462"/>
                    <a:gd name="connsiteY7" fmla="*/ 16 h 3798658"/>
                    <a:gd name="connsiteX8" fmla="*/ 3712145 w 6528462"/>
                    <a:gd name="connsiteY8" fmla="*/ 32513 h 3798658"/>
                    <a:gd name="connsiteX9" fmla="*/ 3653923 w 6528462"/>
                    <a:gd name="connsiteY9" fmla="*/ 195669 h 3798658"/>
                    <a:gd name="connsiteX10" fmla="*/ 3180023 w 6528462"/>
                    <a:gd name="connsiteY10" fmla="*/ 645874 h 3798658"/>
                    <a:gd name="connsiteX11" fmla="*/ 3076443 w 6528462"/>
                    <a:gd name="connsiteY11" fmla="*/ 645874 h 3798658"/>
                    <a:gd name="connsiteX12" fmla="*/ 2645871 w 6528462"/>
                    <a:gd name="connsiteY12" fmla="*/ 100212 h 3798658"/>
                    <a:gd name="connsiteX13" fmla="*/ 2621499 w 6528462"/>
                    <a:gd name="connsiteY13" fmla="*/ 72455 h 3798658"/>
                    <a:gd name="connsiteX14" fmla="*/ 2594420 w 6528462"/>
                    <a:gd name="connsiteY14" fmla="*/ 137447 h 3798658"/>
                    <a:gd name="connsiteX15" fmla="*/ 2517919 w 6528462"/>
                    <a:gd name="connsiteY15" fmla="*/ 216656 h 3798658"/>
                    <a:gd name="connsiteX16" fmla="*/ 2366271 w 6528462"/>
                    <a:gd name="connsiteY16" fmla="*/ 254568 h 3798658"/>
                    <a:gd name="connsiteX17" fmla="*/ 2113750 w 6528462"/>
                    <a:gd name="connsiteY17" fmla="*/ 353410 h 3798658"/>
                    <a:gd name="connsiteX18" fmla="*/ 1872738 w 6528462"/>
                    <a:gd name="connsiteY18" fmla="*/ 467823 h 3798658"/>
                    <a:gd name="connsiteX19" fmla="*/ 1704843 w 6528462"/>
                    <a:gd name="connsiteY19" fmla="*/ 524691 h 3798658"/>
                    <a:gd name="connsiteX20" fmla="*/ 1379883 w 6528462"/>
                    <a:gd name="connsiteY20" fmla="*/ 749455 h 3798658"/>
                    <a:gd name="connsiteX21" fmla="*/ 1064402 w 6528462"/>
                    <a:gd name="connsiteY21" fmla="*/ 1079153 h 3798658"/>
                    <a:gd name="connsiteX22" fmla="*/ 826098 w 6528462"/>
                    <a:gd name="connsiteY22" fmla="*/ 1349953 h 3798658"/>
                    <a:gd name="connsiteX23" fmla="*/ 475413 w 6528462"/>
                    <a:gd name="connsiteY23" fmla="*/ 2016120 h 3798658"/>
                    <a:gd name="connsiteX24" fmla="*/ 254034 w 6528462"/>
                    <a:gd name="connsiteY24" fmla="*/ 2419611 h 3798658"/>
                    <a:gd name="connsiteX25" fmla="*/ 87492 w 6528462"/>
                    <a:gd name="connsiteY25" fmla="*/ 3492655 h 3798658"/>
                    <a:gd name="connsiteX26" fmla="*/ 1600207 w 6528462"/>
                    <a:gd name="connsiteY26" fmla="*/ 3541638 h 3798658"/>
                    <a:gd name="connsiteX27" fmla="*/ 2061322 w 6528462"/>
                    <a:gd name="connsiteY27" fmla="*/ 3270167 h 3798658"/>
                    <a:gd name="connsiteX28" fmla="*/ 3437283 w 6528462"/>
                    <a:gd name="connsiteY28" fmla="*/ 3564416 h 3798658"/>
                    <a:gd name="connsiteX29" fmla="*/ 4395914 w 6528462"/>
                    <a:gd name="connsiteY29" fmla="*/ 3798658 h 3798658"/>
                    <a:gd name="connsiteX30" fmla="*/ 5188003 w 6528462"/>
                    <a:gd name="connsiteY30" fmla="*/ 3708617 h 3798658"/>
                    <a:gd name="connsiteX31" fmla="*/ 5982799 w 6528462"/>
                    <a:gd name="connsiteY31" fmla="*/ 3600297 h 3798658"/>
                    <a:gd name="connsiteX32" fmla="*/ 6208240 w 6528462"/>
                    <a:gd name="connsiteY32" fmla="*/ 3570510 h 3798658"/>
                    <a:gd name="connsiteX33" fmla="*/ 6409986 w 6528462"/>
                    <a:gd name="connsiteY33" fmla="*/ 3411415 h 3798658"/>
                    <a:gd name="connsiteX34" fmla="*/ 6495288 w 6528462"/>
                    <a:gd name="connsiteY34" fmla="*/ 3106088 h 3798658"/>
                    <a:gd name="connsiteX35" fmla="*/ 6528461 w 6528462"/>
                    <a:gd name="connsiteY35" fmla="*/ 2878617 h 3798658"/>
                    <a:gd name="connsiteX36" fmla="*/ 6344994 w 6528462"/>
                    <a:gd name="connsiteY36" fmla="*/ 2262547 h 3798658"/>
                    <a:gd name="connsiteX37" fmla="*/ 6344994 w 6528462"/>
                    <a:gd name="connsiteY37" fmla="*/ 2262547 h 3798658"/>
                    <a:gd name="connsiteX0" fmla="*/ 6344994 w 6528460"/>
                    <a:gd name="connsiteY0" fmla="*/ 2262547 h 3798658"/>
                    <a:gd name="connsiteX1" fmla="*/ 6144602 w 6528460"/>
                    <a:gd name="connsiteY1" fmla="*/ 1972792 h 3798658"/>
                    <a:gd name="connsiteX2" fmla="*/ 5445939 w 6528460"/>
                    <a:gd name="connsiteY2" fmla="*/ 890270 h 3798658"/>
                    <a:gd name="connsiteX3" fmla="*/ 5229977 w 6528460"/>
                    <a:gd name="connsiteY3" fmla="*/ 680401 h 3798658"/>
                    <a:gd name="connsiteX4" fmla="*/ 3865824 w 6528460"/>
                    <a:gd name="connsiteY4" fmla="*/ 107660 h 3798658"/>
                    <a:gd name="connsiteX5" fmla="*/ 3766982 w 6528460"/>
                    <a:gd name="connsiteY5" fmla="*/ 35898 h 3798658"/>
                    <a:gd name="connsiteX6" fmla="*/ 3748702 w 6528460"/>
                    <a:gd name="connsiteY6" fmla="*/ 16 h 3798658"/>
                    <a:gd name="connsiteX7" fmla="*/ 3731777 w 6528460"/>
                    <a:gd name="connsiteY7" fmla="*/ 16 h 3798658"/>
                    <a:gd name="connsiteX8" fmla="*/ 3712145 w 6528460"/>
                    <a:gd name="connsiteY8" fmla="*/ 32513 h 3798658"/>
                    <a:gd name="connsiteX9" fmla="*/ 3653923 w 6528460"/>
                    <a:gd name="connsiteY9" fmla="*/ 195669 h 3798658"/>
                    <a:gd name="connsiteX10" fmla="*/ 3180023 w 6528460"/>
                    <a:gd name="connsiteY10" fmla="*/ 645874 h 3798658"/>
                    <a:gd name="connsiteX11" fmla="*/ 3076443 w 6528460"/>
                    <a:gd name="connsiteY11" fmla="*/ 645874 h 3798658"/>
                    <a:gd name="connsiteX12" fmla="*/ 2645871 w 6528460"/>
                    <a:gd name="connsiteY12" fmla="*/ 100212 h 3798658"/>
                    <a:gd name="connsiteX13" fmla="*/ 2621499 w 6528460"/>
                    <a:gd name="connsiteY13" fmla="*/ 72455 h 3798658"/>
                    <a:gd name="connsiteX14" fmla="*/ 2594420 w 6528460"/>
                    <a:gd name="connsiteY14" fmla="*/ 137447 h 3798658"/>
                    <a:gd name="connsiteX15" fmla="*/ 2517919 w 6528460"/>
                    <a:gd name="connsiteY15" fmla="*/ 216656 h 3798658"/>
                    <a:gd name="connsiteX16" fmla="*/ 2366271 w 6528460"/>
                    <a:gd name="connsiteY16" fmla="*/ 254568 h 3798658"/>
                    <a:gd name="connsiteX17" fmla="*/ 2113750 w 6528460"/>
                    <a:gd name="connsiteY17" fmla="*/ 353410 h 3798658"/>
                    <a:gd name="connsiteX18" fmla="*/ 1872738 w 6528460"/>
                    <a:gd name="connsiteY18" fmla="*/ 467823 h 3798658"/>
                    <a:gd name="connsiteX19" fmla="*/ 1704843 w 6528460"/>
                    <a:gd name="connsiteY19" fmla="*/ 524691 h 3798658"/>
                    <a:gd name="connsiteX20" fmla="*/ 1379883 w 6528460"/>
                    <a:gd name="connsiteY20" fmla="*/ 749455 h 3798658"/>
                    <a:gd name="connsiteX21" fmla="*/ 1064402 w 6528460"/>
                    <a:gd name="connsiteY21" fmla="*/ 1079153 h 3798658"/>
                    <a:gd name="connsiteX22" fmla="*/ 826098 w 6528460"/>
                    <a:gd name="connsiteY22" fmla="*/ 1349953 h 3798658"/>
                    <a:gd name="connsiteX23" fmla="*/ 475413 w 6528460"/>
                    <a:gd name="connsiteY23" fmla="*/ 2016120 h 3798658"/>
                    <a:gd name="connsiteX24" fmla="*/ 254034 w 6528460"/>
                    <a:gd name="connsiteY24" fmla="*/ 2419611 h 3798658"/>
                    <a:gd name="connsiteX25" fmla="*/ 87492 w 6528460"/>
                    <a:gd name="connsiteY25" fmla="*/ 3492655 h 3798658"/>
                    <a:gd name="connsiteX26" fmla="*/ 1600207 w 6528460"/>
                    <a:gd name="connsiteY26" fmla="*/ 3541638 h 3798658"/>
                    <a:gd name="connsiteX27" fmla="*/ 2399917 w 6528460"/>
                    <a:gd name="connsiteY27" fmla="*/ 3503420 h 3798658"/>
                    <a:gd name="connsiteX28" fmla="*/ 3437283 w 6528460"/>
                    <a:gd name="connsiteY28" fmla="*/ 3564416 h 3798658"/>
                    <a:gd name="connsiteX29" fmla="*/ 4395914 w 6528460"/>
                    <a:gd name="connsiteY29" fmla="*/ 3798658 h 3798658"/>
                    <a:gd name="connsiteX30" fmla="*/ 5188003 w 6528460"/>
                    <a:gd name="connsiteY30" fmla="*/ 3708617 h 3798658"/>
                    <a:gd name="connsiteX31" fmla="*/ 5982799 w 6528460"/>
                    <a:gd name="connsiteY31" fmla="*/ 3600297 h 3798658"/>
                    <a:gd name="connsiteX32" fmla="*/ 6208240 w 6528460"/>
                    <a:gd name="connsiteY32" fmla="*/ 3570510 h 3798658"/>
                    <a:gd name="connsiteX33" fmla="*/ 6409986 w 6528460"/>
                    <a:gd name="connsiteY33" fmla="*/ 3411415 h 3798658"/>
                    <a:gd name="connsiteX34" fmla="*/ 6495288 w 6528460"/>
                    <a:gd name="connsiteY34" fmla="*/ 3106088 h 3798658"/>
                    <a:gd name="connsiteX35" fmla="*/ 6528461 w 6528460"/>
                    <a:gd name="connsiteY35" fmla="*/ 2878617 h 3798658"/>
                    <a:gd name="connsiteX36" fmla="*/ 6344994 w 6528460"/>
                    <a:gd name="connsiteY36" fmla="*/ 2262547 h 3798658"/>
                    <a:gd name="connsiteX37" fmla="*/ 6344994 w 6528460"/>
                    <a:gd name="connsiteY37" fmla="*/ 2262547 h 3798658"/>
                    <a:gd name="connsiteX0" fmla="*/ 6344994 w 6528462"/>
                    <a:gd name="connsiteY0" fmla="*/ 2262547 h 3798658"/>
                    <a:gd name="connsiteX1" fmla="*/ 6144602 w 6528462"/>
                    <a:gd name="connsiteY1" fmla="*/ 1972792 h 3798658"/>
                    <a:gd name="connsiteX2" fmla="*/ 5445939 w 6528462"/>
                    <a:gd name="connsiteY2" fmla="*/ 890270 h 3798658"/>
                    <a:gd name="connsiteX3" fmla="*/ 5229977 w 6528462"/>
                    <a:gd name="connsiteY3" fmla="*/ 680401 h 3798658"/>
                    <a:gd name="connsiteX4" fmla="*/ 3865824 w 6528462"/>
                    <a:gd name="connsiteY4" fmla="*/ 107660 h 3798658"/>
                    <a:gd name="connsiteX5" fmla="*/ 3766982 w 6528462"/>
                    <a:gd name="connsiteY5" fmla="*/ 35898 h 3798658"/>
                    <a:gd name="connsiteX6" fmla="*/ 3748702 w 6528462"/>
                    <a:gd name="connsiteY6" fmla="*/ 16 h 3798658"/>
                    <a:gd name="connsiteX7" fmla="*/ 3731777 w 6528462"/>
                    <a:gd name="connsiteY7" fmla="*/ 16 h 3798658"/>
                    <a:gd name="connsiteX8" fmla="*/ 3712145 w 6528462"/>
                    <a:gd name="connsiteY8" fmla="*/ 32513 h 3798658"/>
                    <a:gd name="connsiteX9" fmla="*/ 3653923 w 6528462"/>
                    <a:gd name="connsiteY9" fmla="*/ 195669 h 3798658"/>
                    <a:gd name="connsiteX10" fmla="*/ 3180023 w 6528462"/>
                    <a:gd name="connsiteY10" fmla="*/ 645874 h 3798658"/>
                    <a:gd name="connsiteX11" fmla="*/ 3076443 w 6528462"/>
                    <a:gd name="connsiteY11" fmla="*/ 645874 h 3798658"/>
                    <a:gd name="connsiteX12" fmla="*/ 2645871 w 6528462"/>
                    <a:gd name="connsiteY12" fmla="*/ 100212 h 3798658"/>
                    <a:gd name="connsiteX13" fmla="*/ 2621499 w 6528462"/>
                    <a:gd name="connsiteY13" fmla="*/ 72455 h 3798658"/>
                    <a:gd name="connsiteX14" fmla="*/ 2594420 w 6528462"/>
                    <a:gd name="connsiteY14" fmla="*/ 137447 h 3798658"/>
                    <a:gd name="connsiteX15" fmla="*/ 2517919 w 6528462"/>
                    <a:gd name="connsiteY15" fmla="*/ 216656 h 3798658"/>
                    <a:gd name="connsiteX16" fmla="*/ 2366271 w 6528462"/>
                    <a:gd name="connsiteY16" fmla="*/ 254568 h 3798658"/>
                    <a:gd name="connsiteX17" fmla="*/ 2113750 w 6528462"/>
                    <a:gd name="connsiteY17" fmla="*/ 353410 h 3798658"/>
                    <a:gd name="connsiteX18" fmla="*/ 1872738 w 6528462"/>
                    <a:gd name="connsiteY18" fmla="*/ 467823 h 3798658"/>
                    <a:gd name="connsiteX19" fmla="*/ 1704843 w 6528462"/>
                    <a:gd name="connsiteY19" fmla="*/ 524691 h 3798658"/>
                    <a:gd name="connsiteX20" fmla="*/ 1379883 w 6528462"/>
                    <a:gd name="connsiteY20" fmla="*/ 749455 h 3798658"/>
                    <a:gd name="connsiteX21" fmla="*/ 1064402 w 6528462"/>
                    <a:gd name="connsiteY21" fmla="*/ 1079153 h 3798658"/>
                    <a:gd name="connsiteX22" fmla="*/ 826098 w 6528462"/>
                    <a:gd name="connsiteY22" fmla="*/ 1349953 h 3798658"/>
                    <a:gd name="connsiteX23" fmla="*/ 475413 w 6528462"/>
                    <a:gd name="connsiteY23" fmla="*/ 2016120 h 3798658"/>
                    <a:gd name="connsiteX24" fmla="*/ 254034 w 6528462"/>
                    <a:gd name="connsiteY24" fmla="*/ 2419611 h 3798658"/>
                    <a:gd name="connsiteX25" fmla="*/ 87492 w 6528462"/>
                    <a:gd name="connsiteY25" fmla="*/ 3492655 h 3798658"/>
                    <a:gd name="connsiteX26" fmla="*/ 1600207 w 6528462"/>
                    <a:gd name="connsiteY26" fmla="*/ 3541638 h 3798658"/>
                    <a:gd name="connsiteX27" fmla="*/ 2399917 w 6528462"/>
                    <a:gd name="connsiteY27" fmla="*/ 3503420 h 3798658"/>
                    <a:gd name="connsiteX28" fmla="*/ 3437283 w 6528462"/>
                    <a:gd name="connsiteY28" fmla="*/ 3564416 h 3798658"/>
                    <a:gd name="connsiteX29" fmla="*/ 4395914 w 6528462"/>
                    <a:gd name="connsiteY29" fmla="*/ 3798658 h 3798658"/>
                    <a:gd name="connsiteX30" fmla="*/ 5188003 w 6528462"/>
                    <a:gd name="connsiteY30" fmla="*/ 3708617 h 3798658"/>
                    <a:gd name="connsiteX31" fmla="*/ 5982799 w 6528462"/>
                    <a:gd name="connsiteY31" fmla="*/ 3600297 h 3798658"/>
                    <a:gd name="connsiteX32" fmla="*/ 6208240 w 6528462"/>
                    <a:gd name="connsiteY32" fmla="*/ 3570510 h 3798658"/>
                    <a:gd name="connsiteX33" fmla="*/ 6409986 w 6528462"/>
                    <a:gd name="connsiteY33" fmla="*/ 3411415 h 3798658"/>
                    <a:gd name="connsiteX34" fmla="*/ 6495288 w 6528462"/>
                    <a:gd name="connsiteY34" fmla="*/ 3106088 h 3798658"/>
                    <a:gd name="connsiteX35" fmla="*/ 6528461 w 6528462"/>
                    <a:gd name="connsiteY35" fmla="*/ 2878617 h 3798658"/>
                    <a:gd name="connsiteX36" fmla="*/ 6344994 w 6528462"/>
                    <a:gd name="connsiteY36" fmla="*/ 2262547 h 3798658"/>
                    <a:gd name="connsiteX37" fmla="*/ 6344994 w 6528462"/>
                    <a:gd name="connsiteY37" fmla="*/ 2262547 h 3798658"/>
                    <a:gd name="connsiteX0" fmla="*/ 6344994 w 6528460"/>
                    <a:gd name="connsiteY0" fmla="*/ 2262547 h 3798658"/>
                    <a:gd name="connsiteX1" fmla="*/ 6144602 w 6528460"/>
                    <a:gd name="connsiteY1" fmla="*/ 1972792 h 3798658"/>
                    <a:gd name="connsiteX2" fmla="*/ 5445939 w 6528460"/>
                    <a:gd name="connsiteY2" fmla="*/ 890270 h 3798658"/>
                    <a:gd name="connsiteX3" fmla="*/ 5229977 w 6528460"/>
                    <a:gd name="connsiteY3" fmla="*/ 680401 h 3798658"/>
                    <a:gd name="connsiteX4" fmla="*/ 3865824 w 6528460"/>
                    <a:gd name="connsiteY4" fmla="*/ 107660 h 3798658"/>
                    <a:gd name="connsiteX5" fmla="*/ 3766982 w 6528460"/>
                    <a:gd name="connsiteY5" fmla="*/ 35898 h 3798658"/>
                    <a:gd name="connsiteX6" fmla="*/ 3748702 w 6528460"/>
                    <a:gd name="connsiteY6" fmla="*/ 16 h 3798658"/>
                    <a:gd name="connsiteX7" fmla="*/ 3731777 w 6528460"/>
                    <a:gd name="connsiteY7" fmla="*/ 16 h 3798658"/>
                    <a:gd name="connsiteX8" fmla="*/ 3712145 w 6528460"/>
                    <a:gd name="connsiteY8" fmla="*/ 32513 h 3798658"/>
                    <a:gd name="connsiteX9" fmla="*/ 3653923 w 6528460"/>
                    <a:gd name="connsiteY9" fmla="*/ 195669 h 3798658"/>
                    <a:gd name="connsiteX10" fmla="*/ 3180023 w 6528460"/>
                    <a:gd name="connsiteY10" fmla="*/ 645874 h 3798658"/>
                    <a:gd name="connsiteX11" fmla="*/ 3076443 w 6528460"/>
                    <a:gd name="connsiteY11" fmla="*/ 645874 h 3798658"/>
                    <a:gd name="connsiteX12" fmla="*/ 2645871 w 6528460"/>
                    <a:gd name="connsiteY12" fmla="*/ 100212 h 3798658"/>
                    <a:gd name="connsiteX13" fmla="*/ 2621499 w 6528460"/>
                    <a:gd name="connsiteY13" fmla="*/ 72455 h 3798658"/>
                    <a:gd name="connsiteX14" fmla="*/ 2594420 w 6528460"/>
                    <a:gd name="connsiteY14" fmla="*/ 137447 h 3798658"/>
                    <a:gd name="connsiteX15" fmla="*/ 2517919 w 6528460"/>
                    <a:gd name="connsiteY15" fmla="*/ 216656 h 3798658"/>
                    <a:gd name="connsiteX16" fmla="*/ 2366271 w 6528460"/>
                    <a:gd name="connsiteY16" fmla="*/ 254568 h 3798658"/>
                    <a:gd name="connsiteX17" fmla="*/ 2113750 w 6528460"/>
                    <a:gd name="connsiteY17" fmla="*/ 353410 h 3798658"/>
                    <a:gd name="connsiteX18" fmla="*/ 1872738 w 6528460"/>
                    <a:gd name="connsiteY18" fmla="*/ 467823 h 3798658"/>
                    <a:gd name="connsiteX19" fmla="*/ 1704843 w 6528460"/>
                    <a:gd name="connsiteY19" fmla="*/ 524691 h 3798658"/>
                    <a:gd name="connsiteX20" fmla="*/ 1379883 w 6528460"/>
                    <a:gd name="connsiteY20" fmla="*/ 749455 h 3798658"/>
                    <a:gd name="connsiteX21" fmla="*/ 1064402 w 6528460"/>
                    <a:gd name="connsiteY21" fmla="*/ 1079153 h 3798658"/>
                    <a:gd name="connsiteX22" fmla="*/ 826098 w 6528460"/>
                    <a:gd name="connsiteY22" fmla="*/ 1349953 h 3798658"/>
                    <a:gd name="connsiteX23" fmla="*/ 475413 w 6528460"/>
                    <a:gd name="connsiteY23" fmla="*/ 2016120 h 3798658"/>
                    <a:gd name="connsiteX24" fmla="*/ 254034 w 6528460"/>
                    <a:gd name="connsiteY24" fmla="*/ 2419611 h 3798658"/>
                    <a:gd name="connsiteX25" fmla="*/ 87492 w 6528460"/>
                    <a:gd name="connsiteY25" fmla="*/ 3492655 h 3798658"/>
                    <a:gd name="connsiteX26" fmla="*/ 1600207 w 6528460"/>
                    <a:gd name="connsiteY26" fmla="*/ 3541638 h 3798658"/>
                    <a:gd name="connsiteX27" fmla="*/ 2399917 w 6528460"/>
                    <a:gd name="connsiteY27" fmla="*/ 3503420 h 3798658"/>
                    <a:gd name="connsiteX28" fmla="*/ 3719445 w 6528460"/>
                    <a:gd name="connsiteY28" fmla="*/ 3530555 h 3798658"/>
                    <a:gd name="connsiteX29" fmla="*/ 4395914 w 6528460"/>
                    <a:gd name="connsiteY29" fmla="*/ 3798658 h 3798658"/>
                    <a:gd name="connsiteX30" fmla="*/ 5188003 w 6528460"/>
                    <a:gd name="connsiteY30" fmla="*/ 3708617 h 3798658"/>
                    <a:gd name="connsiteX31" fmla="*/ 5982799 w 6528460"/>
                    <a:gd name="connsiteY31" fmla="*/ 3600297 h 3798658"/>
                    <a:gd name="connsiteX32" fmla="*/ 6208240 w 6528460"/>
                    <a:gd name="connsiteY32" fmla="*/ 3570510 h 3798658"/>
                    <a:gd name="connsiteX33" fmla="*/ 6409986 w 6528460"/>
                    <a:gd name="connsiteY33" fmla="*/ 3411415 h 3798658"/>
                    <a:gd name="connsiteX34" fmla="*/ 6495288 w 6528460"/>
                    <a:gd name="connsiteY34" fmla="*/ 3106088 h 3798658"/>
                    <a:gd name="connsiteX35" fmla="*/ 6528461 w 6528460"/>
                    <a:gd name="connsiteY35" fmla="*/ 2878617 h 3798658"/>
                    <a:gd name="connsiteX36" fmla="*/ 6344994 w 6528460"/>
                    <a:gd name="connsiteY36" fmla="*/ 2262547 h 3798658"/>
                    <a:gd name="connsiteX37" fmla="*/ 6344994 w 6528460"/>
                    <a:gd name="connsiteY37" fmla="*/ 2262547 h 3798658"/>
                    <a:gd name="connsiteX0" fmla="*/ 6344994 w 6528462"/>
                    <a:gd name="connsiteY0" fmla="*/ 2262547 h 3798658"/>
                    <a:gd name="connsiteX1" fmla="*/ 6144602 w 6528462"/>
                    <a:gd name="connsiteY1" fmla="*/ 1972792 h 3798658"/>
                    <a:gd name="connsiteX2" fmla="*/ 5445939 w 6528462"/>
                    <a:gd name="connsiteY2" fmla="*/ 890270 h 3798658"/>
                    <a:gd name="connsiteX3" fmla="*/ 5229977 w 6528462"/>
                    <a:gd name="connsiteY3" fmla="*/ 680401 h 3798658"/>
                    <a:gd name="connsiteX4" fmla="*/ 3865824 w 6528462"/>
                    <a:gd name="connsiteY4" fmla="*/ 107660 h 3798658"/>
                    <a:gd name="connsiteX5" fmla="*/ 3766982 w 6528462"/>
                    <a:gd name="connsiteY5" fmla="*/ 35898 h 3798658"/>
                    <a:gd name="connsiteX6" fmla="*/ 3748702 w 6528462"/>
                    <a:gd name="connsiteY6" fmla="*/ 16 h 3798658"/>
                    <a:gd name="connsiteX7" fmla="*/ 3731777 w 6528462"/>
                    <a:gd name="connsiteY7" fmla="*/ 16 h 3798658"/>
                    <a:gd name="connsiteX8" fmla="*/ 3712145 w 6528462"/>
                    <a:gd name="connsiteY8" fmla="*/ 32513 h 3798658"/>
                    <a:gd name="connsiteX9" fmla="*/ 3653923 w 6528462"/>
                    <a:gd name="connsiteY9" fmla="*/ 195669 h 3798658"/>
                    <a:gd name="connsiteX10" fmla="*/ 3180023 w 6528462"/>
                    <a:gd name="connsiteY10" fmla="*/ 645874 h 3798658"/>
                    <a:gd name="connsiteX11" fmla="*/ 3076443 w 6528462"/>
                    <a:gd name="connsiteY11" fmla="*/ 645874 h 3798658"/>
                    <a:gd name="connsiteX12" fmla="*/ 2645871 w 6528462"/>
                    <a:gd name="connsiteY12" fmla="*/ 100212 h 3798658"/>
                    <a:gd name="connsiteX13" fmla="*/ 2621499 w 6528462"/>
                    <a:gd name="connsiteY13" fmla="*/ 72455 h 3798658"/>
                    <a:gd name="connsiteX14" fmla="*/ 2594420 w 6528462"/>
                    <a:gd name="connsiteY14" fmla="*/ 137447 h 3798658"/>
                    <a:gd name="connsiteX15" fmla="*/ 2517919 w 6528462"/>
                    <a:gd name="connsiteY15" fmla="*/ 216656 h 3798658"/>
                    <a:gd name="connsiteX16" fmla="*/ 2366271 w 6528462"/>
                    <a:gd name="connsiteY16" fmla="*/ 254568 h 3798658"/>
                    <a:gd name="connsiteX17" fmla="*/ 2113750 w 6528462"/>
                    <a:gd name="connsiteY17" fmla="*/ 353410 h 3798658"/>
                    <a:gd name="connsiteX18" fmla="*/ 1872738 w 6528462"/>
                    <a:gd name="connsiteY18" fmla="*/ 467823 h 3798658"/>
                    <a:gd name="connsiteX19" fmla="*/ 1704843 w 6528462"/>
                    <a:gd name="connsiteY19" fmla="*/ 524691 h 3798658"/>
                    <a:gd name="connsiteX20" fmla="*/ 1379883 w 6528462"/>
                    <a:gd name="connsiteY20" fmla="*/ 749455 h 3798658"/>
                    <a:gd name="connsiteX21" fmla="*/ 1064402 w 6528462"/>
                    <a:gd name="connsiteY21" fmla="*/ 1079153 h 3798658"/>
                    <a:gd name="connsiteX22" fmla="*/ 826098 w 6528462"/>
                    <a:gd name="connsiteY22" fmla="*/ 1349953 h 3798658"/>
                    <a:gd name="connsiteX23" fmla="*/ 475413 w 6528462"/>
                    <a:gd name="connsiteY23" fmla="*/ 2016120 h 3798658"/>
                    <a:gd name="connsiteX24" fmla="*/ 254034 w 6528462"/>
                    <a:gd name="connsiteY24" fmla="*/ 2419611 h 3798658"/>
                    <a:gd name="connsiteX25" fmla="*/ 87492 w 6528462"/>
                    <a:gd name="connsiteY25" fmla="*/ 3492655 h 3798658"/>
                    <a:gd name="connsiteX26" fmla="*/ 1600207 w 6528462"/>
                    <a:gd name="connsiteY26" fmla="*/ 3541638 h 3798658"/>
                    <a:gd name="connsiteX27" fmla="*/ 2399917 w 6528462"/>
                    <a:gd name="connsiteY27" fmla="*/ 3503420 h 3798658"/>
                    <a:gd name="connsiteX28" fmla="*/ 3617867 w 6528462"/>
                    <a:gd name="connsiteY28" fmla="*/ 3669754 h 3798658"/>
                    <a:gd name="connsiteX29" fmla="*/ 4395914 w 6528462"/>
                    <a:gd name="connsiteY29" fmla="*/ 3798658 h 3798658"/>
                    <a:gd name="connsiteX30" fmla="*/ 5188003 w 6528462"/>
                    <a:gd name="connsiteY30" fmla="*/ 3708617 h 3798658"/>
                    <a:gd name="connsiteX31" fmla="*/ 5982799 w 6528462"/>
                    <a:gd name="connsiteY31" fmla="*/ 3600297 h 3798658"/>
                    <a:gd name="connsiteX32" fmla="*/ 6208240 w 6528462"/>
                    <a:gd name="connsiteY32" fmla="*/ 3570510 h 3798658"/>
                    <a:gd name="connsiteX33" fmla="*/ 6409986 w 6528462"/>
                    <a:gd name="connsiteY33" fmla="*/ 3411415 h 3798658"/>
                    <a:gd name="connsiteX34" fmla="*/ 6495288 w 6528462"/>
                    <a:gd name="connsiteY34" fmla="*/ 3106088 h 3798658"/>
                    <a:gd name="connsiteX35" fmla="*/ 6528461 w 6528462"/>
                    <a:gd name="connsiteY35" fmla="*/ 2878617 h 3798658"/>
                    <a:gd name="connsiteX36" fmla="*/ 6344994 w 6528462"/>
                    <a:gd name="connsiteY36" fmla="*/ 2262547 h 3798658"/>
                    <a:gd name="connsiteX37" fmla="*/ 6344994 w 6528462"/>
                    <a:gd name="connsiteY37" fmla="*/ 2262547 h 3798658"/>
                    <a:gd name="connsiteX0" fmla="*/ 6344994 w 6528460"/>
                    <a:gd name="connsiteY0" fmla="*/ 2262547 h 3830797"/>
                    <a:gd name="connsiteX1" fmla="*/ 6144602 w 6528460"/>
                    <a:gd name="connsiteY1" fmla="*/ 1972792 h 3830797"/>
                    <a:gd name="connsiteX2" fmla="*/ 5445939 w 6528460"/>
                    <a:gd name="connsiteY2" fmla="*/ 890270 h 3830797"/>
                    <a:gd name="connsiteX3" fmla="*/ 5229977 w 6528460"/>
                    <a:gd name="connsiteY3" fmla="*/ 680401 h 3830797"/>
                    <a:gd name="connsiteX4" fmla="*/ 3865824 w 6528460"/>
                    <a:gd name="connsiteY4" fmla="*/ 107660 h 3830797"/>
                    <a:gd name="connsiteX5" fmla="*/ 3766982 w 6528460"/>
                    <a:gd name="connsiteY5" fmla="*/ 35898 h 3830797"/>
                    <a:gd name="connsiteX6" fmla="*/ 3748702 w 6528460"/>
                    <a:gd name="connsiteY6" fmla="*/ 16 h 3830797"/>
                    <a:gd name="connsiteX7" fmla="*/ 3731777 w 6528460"/>
                    <a:gd name="connsiteY7" fmla="*/ 16 h 3830797"/>
                    <a:gd name="connsiteX8" fmla="*/ 3712145 w 6528460"/>
                    <a:gd name="connsiteY8" fmla="*/ 32513 h 3830797"/>
                    <a:gd name="connsiteX9" fmla="*/ 3653923 w 6528460"/>
                    <a:gd name="connsiteY9" fmla="*/ 195669 h 3830797"/>
                    <a:gd name="connsiteX10" fmla="*/ 3180023 w 6528460"/>
                    <a:gd name="connsiteY10" fmla="*/ 645874 h 3830797"/>
                    <a:gd name="connsiteX11" fmla="*/ 3076443 w 6528460"/>
                    <a:gd name="connsiteY11" fmla="*/ 645874 h 3830797"/>
                    <a:gd name="connsiteX12" fmla="*/ 2645871 w 6528460"/>
                    <a:gd name="connsiteY12" fmla="*/ 100212 h 3830797"/>
                    <a:gd name="connsiteX13" fmla="*/ 2621499 w 6528460"/>
                    <a:gd name="connsiteY13" fmla="*/ 72455 h 3830797"/>
                    <a:gd name="connsiteX14" fmla="*/ 2594420 w 6528460"/>
                    <a:gd name="connsiteY14" fmla="*/ 137447 h 3830797"/>
                    <a:gd name="connsiteX15" fmla="*/ 2517919 w 6528460"/>
                    <a:gd name="connsiteY15" fmla="*/ 216656 h 3830797"/>
                    <a:gd name="connsiteX16" fmla="*/ 2366271 w 6528460"/>
                    <a:gd name="connsiteY16" fmla="*/ 254568 h 3830797"/>
                    <a:gd name="connsiteX17" fmla="*/ 2113750 w 6528460"/>
                    <a:gd name="connsiteY17" fmla="*/ 353410 h 3830797"/>
                    <a:gd name="connsiteX18" fmla="*/ 1872738 w 6528460"/>
                    <a:gd name="connsiteY18" fmla="*/ 467823 h 3830797"/>
                    <a:gd name="connsiteX19" fmla="*/ 1704843 w 6528460"/>
                    <a:gd name="connsiteY19" fmla="*/ 524691 h 3830797"/>
                    <a:gd name="connsiteX20" fmla="*/ 1379883 w 6528460"/>
                    <a:gd name="connsiteY20" fmla="*/ 749455 h 3830797"/>
                    <a:gd name="connsiteX21" fmla="*/ 1064402 w 6528460"/>
                    <a:gd name="connsiteY21" fmla="*/ 1079153 h 3830797"/>
                    <a:gd name="connsiteX22" fmla="*/ 826098 w 6528460"/>
                    <a:gd name="connsiteY22" fmla="*/ 1349953 h 3830797"/>
                    <a:gd name="connsiteX23" fmla="*/ 475413 w 6528460"/>
                    <a:gd name="connsiteY23" fmla="*/ 2016120 h 3830797"/>
                    <a:gd name="connsiteX24" fmla="*/ 254034 w 6528460"/>
                    <a:gd name="connsiteY24" fmla="*/ 2419611 h 3830797"/>
                    <a:gd name="connsiteX25" fmla="*/ 87492 w 6528460"/>
                    <a:gd name="connsiteY25" fmla="*/ 3492655 h 3830797"/>
                    <a:gd name="connsiteX26" fmla="*/ 1600207 w 6528460"/>
                    <a:gd name="connsiteY26" fmla="*/ 3541638 h 3830797"/>
                    <a:gd name="connsiteX27" fmla="*/ 2399917 w 6528460"/>
                    <a:gd name="connsiteY27" fmla="*/ 3503420 h 3830797"/>
                    <a:gd name="connsiteX28" fmla="*/ 3617867 w 6528460"/>
                    <a:gd name="connsiteY28" fmla="*/ 3669754 h 3830797"/>
                    <a:gd name="connsiteX29" fmla="*/ 4395914 w 6528460"/>
                    <a:gd name="connsiteY29" fmla="*/ 3798658 h 3830797"/>
                    <a:gd name="connsiteX30" fmla="*/ 5188003 w 6528460"/>
                    <a:gd name="connsiteY30" fmla="*/ 3708617 h 3830797"/>
                    <a:gd name="connsiteX31" fmla="*/ 5982799 w 6528460"/>
                    <a:gd name="connsiteY31" fmla="*/ 3600297 h 3830797"/>
                    <a:gd name="connsiteX32" fmla="*/ 6208240 w 6528460"/>
                    <a:gd name="connsiteY32" fmla="*/ 3570510 h 3830797"/>
                    <a:gd name="connsiteX33" fmla="*/ 6409986 w 6528460"/>
                    <a:gd name="connsiteY33" fmla="*/ 3411415 h 3830797"/>
                    <a:gd name="connsiteX34" fmla="*/ 6495288 w 6528460"/>
                    <a:gd name="connsiteY34" fmla="*/ 3106088 h 3830797"/>
                    <a:gd name="connsiteX35" fmla="*/ 6528461 w 6528460"/>
                    <a:gd name="connsiteY35" fmla="*/ 2878617 h 3830797"/>
                    <a:gd name="connsiteX36" fmla="*/ 6344994 w 6528460"/>
                    <a:gd name="connsiteY36" fmla="*/ 2262547 h 3830797"/>
                    <a:gd name="connsiteX37" fmla="*/ 6344994 w 6528460"/>
                    <a:gd name="connsiteY37" fmla="*/ 2262547 h 3830797"/>
                    <a:gd name="connsiteX0" fmla="*/ 6344994 w 6528462"/>
                    <a:gd name="connsiteY0" fmla="*/ 2262547 h 3808279"/>
                    <a:gd name="connsiteX1" fmla="*/ 6144602 w 6528462"/>
                    <a:gd name="connsiteY1" fmla="*/ 1972792 h 3808279"/>
                    <a:gd name="connsiteX2" fmla="*/ 5445939 w 6528462"/>
                    <a:gd name="connsiteY2" fmla="*/ 890270 h 3808279"/>
                    <a:gd name="connsiteX3" fmla="*/ 5229977 w 6528462"/>
                    <a:gd name="connsiteY3" fmla="*/ 680401 h 3808279"/>
                    <a:gd name="connsiteX4" fmla="*/ 3865824 w 6528462"/>
                    <a:gd name="connsiteY4" fmla="*/ 107660 h 3808279"/>
                    <a:gd name="connsiteX5" fmla="*/ 3766982 w 6528462"/>
                    <a:gd name="connsiteY5" fmla="*/ 35898 h 3808279"/>
                    <a:gd name="connsiteX6" fmla="*/ 3748702 w 6528462"/>
                    <a:gd name="connsiteY6" fmla="*/ 16 h 3808279"/>
                    <a:gd name="connsiteX7" fmla="*/ 3731777 w 6528462"/>
                    <a:gd name="connsiteY7" fmla="*/ 16 h 3808279"/>
                    <a:gd name="connsiteX8" fmla="*/ 3712145 w 6528462"/>
                    <a:gd name="connsiteY8" fmla="*/ 32513 h 3808279"/>
                    <a:gd name="connsiteX9" fmla="*/ 3653923 w 6528462"/>
                    <a:gd name="connsiteY9" fmla="*/ 195669 h 3808279"/>
                    <a:gd name="connsiteX10" fmla="*/ 3180023 w 6528462"/>
                    <a:gd name="connsiteY10" fmla="*/ 645874 h 3808279"/>
                    <a:gd name="connsiteX11" fmla="*/ 3076443 w 6528462"/>
                    <a:gd name="connsiteY11" fmla="*/ 645874 h 3808279"/>
                    <a:gd name="connsiteX12" fmla="*/ 2645871 w 6528462"/>
                    <a:gd name="connsiteY12" fmla="*/ 100212 h 3808279"/>
                    <a:gd name="connsiteX13" fmla="*/ 2621499 w 6528462"/>
                    <a:gd name="connsiteY13" fmla="*/ 72455 h 3808279"/>
                    <a:gd name="connsiteX14" fmla="*/ 2594420 w 6528462"/>
                    <a:gd name="connsiteY14" fmla="*/ 137447 h 3808279"/>
                    <a:gd name="connsiteX15" fmla="*/ 2517919 w 6528462"/>
                    <a:gd name="connsiteY15" fmla="*/ 216656 h 3808279"/>
                    <a:gd name="connsiteX16" fmla="*/ 2366271 w 6528462"/>
                    <a:gd name="connsiteY16" fmla="*/ 254568 h 3808279"/>
                    <a:gd name="connsiteX17" fmla="*/ 2113750 w 6528462"/>
                    <a:gd name="connsiteY17" fmla="*/ 353410 h 3808279"/>
                    <a:gd name="connsiteX18" fmla="*/ 1872738 w 6528462"/>
                    <a:gd name="connsiteY18" fmla="*/ 467823 h 3808279"/>
                    <a:gd name="connsiteX19" fmla="*/ 1704843 w 6528462"/>
                    <a:gd name="connsiteY19" fmla="*/ 524691 h 3808279"/>
                    <a:gd name="connsiteX20" fmla="*/ 1379883 w 6528462"/>
                    <a:gd name="connsiteY20" fmla="*/ 749455 h 3808279"/>
                    <a:gd name="connsiteX21" fmla="*/ 1064402 w 6528462"/>
                    <a:gd name="connsiteY21" fmla="*/ 1079153 h 3808279"/>
                    <a:gd name="connsiteX22" fmla="*/ 826098 w 6528462"/>
                    <a:gd name="connsiteY22" fmla="*/ 1349953 h 3808279"/>
                    <a:gd name="connsiteX23" fmla="*/ 475413 w 6528462"/>
                    <a:gd name="connsiteY23" fmla="*/ 2016120 h 3808279"/>
                    <a:gd name="connsiteX24" fmla="*/ 254034 w 6528462"/>
                    <a:gd name="connsiteY24" fmla="*/ 2419611 h 3808279"/>
                    <a:gd name="connsiteX25" fmla="*/ 87492 w 6528462"/>
                    <a:gd name="connsiteY25" fmla="*/ 3492655 h 3808279"/>
                    <a:gd name="connsiteX26" fmla="*/ 1600207 w 6528462"/>
                    <a:gd name="connsiteY26" fmla="*/ 3541638 h 3808279"/>
                    <a:gd name="connsiteX27" fmla="*/ 2399917 w 6528462"/>
                    <a:gd name="connsiteY27" fmla="*/ 3503420 h 3808279"/>
                    <a:gd name="connsiteX28" fmla="*/ 3772116 w 6528462"/>
                    <a:gd name="connsiteY28" fmla="*/ 3624607 h 3808279"/>
                    <a:gd name="connsiteX29" fmla="*/ 4395914 w 6528462"/>
                    <a:gd name="connsiteY29" fmla="*/ 3798658 h 3808279"/>
                    <a:gd name="connsiteX30" fmla="*/ 5188003 w 6528462"/>
                    <a:gd name="connsiteY30" fmla="*/ 3708617 h 3808279"/>
                    <a:gd name="connsiteX31" fmla="*/ 5982799 w 6528462"/>
                    <a:gd name="connsiteY31" fmla="*/ 3600297 h 3808279"/>
                    <a:gd name="connsiteX32" fmla="*/ 6208240 w 6528462"/>
                    <a:gd name="connsiteY32" fmla="*/ 3570510 h 3808279"/>
                    <a:gd name="connsiteX33" fmla="*/ 6409986 w 6528462"/>
                    <a:gd name="connsiteY33" fmla="*/ 3411415 h 3808279"/>
                    <a:gd name="connsiteX34" fmla="*/ 6495288 w 6528462"/>
                    <a:gd name="connsiteY34" fmla="*/ 3106088 h 3808279"/>
                    <a:gd name="connsiteX35" fmla="*/ 6528461 w 6528462"/>
                    <a:gd name="connsiteY35" fmla="*/ 2878617 h 3808279"/>
                    <a:gd name="connsiteX36" fmla="*/ 6344994 w 6528462"/>
                    <a:gd name="connsiteY36" fmla="*/ 2262547 h 3808279"/>
                    <a:gd name="connsiteX37" fmla="*/ 6344994 w 6528462"/>
                    <a:gd name="connsiteY37" fmla="*/ 2262547 h 3808279"/>
                    <a:gd name="connsiteX0" fmla="*/ 6344994 w 6528460"/>
                    <a:gd name="connsiteY0" fmla="*/ 2262547 h 3808279"/>
                    <a:gd name="connsiteX1" fmla="*/ 6144602 w 6528460"/>
                    <a:gd name="connsiteY1" fmla="*/ 1972792 h 3808279"/>
                    <a:gd name="connsiteX2" fmla="*/ 5445939 w 6528460"/>
                    <a:gd name="connsiteY2" fmla="*/ 890270 h 3808279"/>
                    <a:gd name="connsiteX3" fmla="*/ 5229977 w 6528460"/>
                    <a:gd name="connsiteY3" fmla="*/ 680401 h 3808279"/>
                    <a:gd name="connsiteX4" fmla="*/ 3865824 w 6528460"/>
                    <a:gd name="connsiteY4" fmla="*/ 107660 h 3808279"/>
                    <a:gd name="connsiteX5" fmla="*/ 3766982 w 6528460"/>
                    <a:gd name="connsiteY5" fmla="*/ 35898 h 3808279"/>
                    <a:gd name="connsiteX6" fmla="*/ 3748702 w 6528460"/>
                    <a:gd name="connsiteY6" fmla="*/ 16 h 3808279"/>
                    <a:gd name="connsiteX7" fmla="*/ 3731777 w 6528460"/>
                    <a:gd name="connsiteY7" fmla="*/ 16 h 3808279"/>
                    <a:gd name="connsiteX8" fmla="*/ 3712145 w 6528460"/>
                    <a:gd name="connsiteY8" fmla="*/ 32513 h 3808279"/>
                    <a:gd name="connsiteX9" fmla="*/ 3653923 w 6528460"/>
                    <a:gd name="connsiteY9" fmla="*/ 195669 h 3808279"/>
                    <a:gd name="connsiteX10" fmla="*/ 3180023 w 6528460"/>
                    <a:gd name="connsiteY10" fmla="*/ 645874 h 3808279"/>
                    <a:gd name="connsiteX11" fmla="*/ 3076443 w 6528460"/>
                    <a:gd name="connsiteY11" fmla="*/ 645874 h 3808279"/>
                    <a:gd name="connsiteX12" fmla="*/ 2645871 w 6528460"/>
                    <a:gd name="connsiteY12" fmla="*/ 100212 h 3808279"/>
                    <a:gd name="connsiteX13" fmla="*/ 2621499 w 6528460"/>
                    <a:gd name="connsiteY13" fmla="*/ 72455 h 3808279"/>
                    <a:gd name="connsiteX14" fmla="*/ 2594420 w 6528460"/>
                    <a:gd name="connsiteY14" fmla="*/ 137447 h 3808279"/>
                    <a:gd name="connsiteX15" fmla="*/ 2517919 w 6528460"/>
                    <a:gd name="connsiteY15" fmla="*/ 216656 h 3808279"/>
                    <a:gd name="connsiteX16" fmla="*/ 2366271 w 6528460"/>
                    <a:gd name="connsiteY16" fmla="*/ 254568 h 3808279"/>
                    <a:gd name="connsiteX17" fmla="*/ 2113750 w 6528460"/>
                    <a:gd name="connsiteY17" fmla="*/ 353410 h 3808279"/>
                    <a:gd name="connsiteX18" fmla="*/ 1872738 w 6528460"/>
                    <a:gd name="connsiteY18" fmla="*/ 467823 h 3808279"/>
                    <a:gd name="connsiteX19" fmla="*/ 1704843 w 6528460"/>
                    <a:gd name="connsiteY19" fmla="*/ 524691 h 3808279"/>
                    <a:gd name="connsiteX20" fmla="*/ 1379883 w 6528460"/>
                    <a:gd name="connsiteY20" fmla="*/ 749455 h 3808279"/>
                    <a:gd name="connsiteX21" fmla="*/ 1064402 w 6528460"/>
                    <a:gd name="connsiteY21" fmla="*/ 1079153 h 3808279"/>
                    <a:gd name="connsiteX22" fmla="*/ 826098 w 6528460"/>
                    <a:gd name="connsiteY22" fmla="*/ 1349953 h 3808279"/>
                    <a:gd name="connsiteX23" fmla="*/ 475413 w 6528460"/>
                    <a:gd name="connsiteY23" fmla="*/ 2016120 h 3808279"/>
                    <a:gd name="connsiteX24" fmla="*/ 254034 w 6528460"/>
                    <a:gd name="connsiteY24" fmla="*/ 2419611 h 3808279"/>
                    <a:gd name="connsiteX25" fmla="*/ 87492 w 6528460"/>
                    <a:gd name="connsiteY25" fmla="*/ 3492655 h 3808279"/>
                    <a:gd name="connsiteX26" fmla="*/ 1600207 w 6528460"/>
                    <a:gd name="connsiteY26" fmla="*/ 3541638 h 3808279"/>
                    <a:gd name="connsiteX27" fmla="*/ 2399917 w 6528460"/>
                    <a:gd name="connsiteY27" fmla="*/ 3503420 h 3808279"/>
                    <a:gd name="connsiteX28" fmla="*/ 3772116 w 6528460"/>
                    <a:gd name="connsiteY28" fmla="*/ 3624607 h 3808279"/>
                    <a:gd name="connsiteX29" fmla="*/ 4395914 w 6528460"/>
                    <a:gd name="connsiteY29" fmla="*/ 3798658 h 3808279"/>
                    <a:gd name="connsiteX30" fmla="*/ 5188003 w 6528460"/>
                    <a:gd name="connsiteY30" fmla="*/ 3708617 h 3808279"/>
                    <a:gd name="connsiteX31" fmla="*/ 5982799 w 6528460"/>
                    <a:gd name="connsiteY31" fmla="*/ 3600297 h 3808279"/>
                    <a:gd name="connsiteX32" fmla="*/ 6208240 w 6528460"/>
                    <a:gd name="connsiteY32" fmla="*/ 3570510 h 3808279"/>
                    <a:gd name="connsiteX33" fmla="*/ 6409986 w 6528460"/>
                    <a:gd name="connsiteY33" fmla="*/ 3411415 h 3808279"/>
                    <a:gd name="connsiteX34" fmla="*/ 6495288 w 6528460"/>
                    <a:gd name="connsiteY34" fmla="*/ 3106088 h 3808279"/>
                    <a:gd name="connsiteX35" fmla="*/ 6528461 w 6528460"/>
                    <a:gd name="connsiteY35" fmla="*/ 2878617 h 3808279"/>
                    <a:gd name="connsiteX36" fmla="*/ 6344994 w 6528460"/>
                    <a:gd name="connsiteY36" fmla="*/ 2262547 h 3808279"/>
                    <a:gd name="connsiteX37" fmla="*/ 6344994 w 6528460"/>
                    <a:gd name="connsiteY37" fmla="*/ 2262547 h 3808279"/>
                    <a:gd name="connsiteX0" fmla="*/ 6344994 w 6528462"/>
                    <a:gd name="connsiteY0" fmla="*/ 2262547 h 3808279"/>
                    <a:gd name="connsiteX1" fmla="*/ 6144602 w 6528462"/>
                    <a:gd name="connsiteY1" fmla="*/ 1972792 h 3808279"/>
                    <a:gd name="connsiteX2" fmla="*/ 5445939 w 6528462"/>
                    <a:gd name="connsiteY2" fmla="*/ 890270 h 3808279"/>
                    <a:gd name="connsiteX3" fmla="*/ 5229977 w 6528462"/>
                    <a:gd name="connsiteY3" fmla="*/ 680401 h 3808279"/>
                    <a:gd name="connsiteX4" fmla="*/ 3865824 w 6528462"/>
                    <a:gd name="connsiteY4" fmla="*/ 107660 h 3808279"/>
                    <a:gd name="connsiteX5" fmla="*/ 3766982 w 6528462"/>
                    <a:gd name="connsiteY5" fmla="*/ 35898 h 3808279"/>
                    <a:gd name="connsiteX6" fmla="*/ 3748702 w 6528462"/>
                    <a:gd name="connsiteY6" fmla="*/ 16 h 3808279"/>
                    <a:gd name="connsiteX7" fmla="*/ 3731777 w 6528462"/>
                    <a:gd name="connsiteY7" fmla="*/ 16 h 3808279"/>
                    <a:gd name="connsiteX8" fmla="*/ 3712145 w 6528462"/>
                    <a:gd name="connsiteY8" fmla="*/ 32513 h 3808279"/>
                    <a:gd name="connsiteX9" fmla="*/ 3653923 w 6528462"/>
                    <a:gd name="connsiteY9" fmla="*/ 195669 h 3808279"/>
                    <a:gd name="connsiteX10" fmla="*/ 3180023 w 6528462"/>
                    <a:gd name="connsiteY10" fmla="*/ 645874 h 3808279"/>
                    <a:gd name="connsiteX11" fmla="*/ 3076443 w 6528462"/>
                    <a:gd name="connsiteY11" fmla="*/ 645874 h 3808279"/>
                    <a:gd name="connsiteX12" fmla="*/ 2645871 w 6528462"/>
                    <a:gd name="connsiteY12" fmla="*/ 100212 h 3808279"/>
                    <a:gd name="connsiteX13" fmla="*/ 2621499 w 6528462"/>
                    <a:gd name="connsiteY13" fmla="*/ 72455 h 3808279"/>
                    <a:gd name="connsiteX14" fmla="*/ 2594420 w 6528462"/>
                    <a:gd name="connsiteY14" fmla="*/ 137447 h 3808279"/>
                    <a:gd name="connsiteX15" fmla="*/ 2517919 w 6528462"/>
                    <a:gd name="connsiteY15" fmla="*/ 216656 h 3808279"/>
                    <a:gd name="connsiteX16" fmla="*/ 2366271 w 6528462"/>
                    <a:gd name="connsiteY16" fmla="*/ 254568 h 3808279"/>
                    <a:gd name="connsiteX17" fmla="*/ 2113750 w 6528462"/>
                    <a:gd name="connsiteY17" fmla="*/ 353410 h 3808279"/>
                    <a:gd name="connsiteX18" fmla="*/ 1872738 w 6528462"/>
                    <a:gd name="connsiteY18" fmla="*/ 467823 h 3808279"/>
                    <a:gd name="connsiteX19" fmla="*/ 1704843 w 6528462"/>
                    <a:gd name="connsiteY19" fmla="*/ 524691 h 3808279"/>
                    <a:gd name="connsiteX20" fmla="*/ 1379883 w 6528462"/>
                    <a:gd name="connsiteY20" fmla="*/ 749455 h 3808279"/>
                    <a:gd name="connsiteX21" fmla="*/ 1064402 w 6528462"/>
                    <a:gd name="connsiteY21" fmla="*/ 1079153 h 3808279"/>
                    <a:gd name="connsiteX22" fmla="*/ 826098 w 6528462"/>
                    <a:gd name="connsiteY22" fmla="*/ 1349953 h 3808279"/>
                    <a:gd name="connsiteX23" fmla="*/ 475413 w 6528462"/>
                    <a:gd name="connsiteY23" fmla="*/ 2016120 h 3808279"/>
                    <a:gd name="connsiteX24" fmla="*/ 254034 w 6528462"/>
                    <a:gd name="connsiteY24" fmla="*/ 2419611 h 3808279"/>
                    <a:gd name="connsiteX25" fmla="*/ 87492 w 6528462"/>
                    <a:gd name="connsiteY25" fmla="*/ 3492655 h 3808279"/>
                    <a:gd name="connsiteX26" fmla="*/ 1600207 w 6528462"/>
                    <a:gd name="connsiteY26" fmla="*/ 3541638 h 3808279"/>
                    <a:gd name="connsiteX27" fmla="*/ 2399917 w 6528462"/>
                    <a:gd name="connsiteY27" fmla="*/ 3503420 h 3808279"/>
                    <a:gd name="connsiteX28" fmla="*/ 3772116 w 6528462"/>
                    <a:gd name="connsiteY28" fmla="*/ 3624607 h 3808279"/>
                    <a:gd name="connsiteX29" fmla="*/ 4395914 w 6528462"/>
                    <a:gd name="connsiteY29" fmla="*/ 3798658 h 3808279"/>
                    <a:gd name="connsiteX30" fmla="*/ 5188003 w 6528462"/>
                    <a:gd name="connsiteY30" fmla="*/ 3708617 h 3808279"/>
                    <a:gd name="connsiteX31" fmla="*/ 5982799 w 6528462"/>
                    <a:gd name="connsiteY31" fmla="*/ 3600297 h 3808279"/>
                    <a:gd name="connsiteX32" fmla="*/ 6208240 w 6528462"/>
                    <a:gd name="connsiteY32" fmla="*/ 3570510 h 3808279"/>
                    <a:gd name="connsiteX33" fmla="*/ 6409986 w 6528462"/>
                    <a:gd name="connsiteY33" fmla="*/ 3411415 h 3808279"/>
                    <a:gd name="connsiteX34" fmla="*/ 6495288 w 6528462"/>
                    <a:gd name="connsiteY34" fmla="*/ 3106088 h 3808279"/>
                    <a:gd name="connsiteX35" fmla="*/ 6528461 w 6528462"/>
                    <a:gd name="connsiteY35" fmla="*/ 2878617 h 3808279"/>
                    <a:gd name="connsiteX36" fmla="*/ 6344994 w 6528462"/>
                    <a:gd name="connsiteY36" fmla="*/ 2262547 h 3808279"/>
                    <a:gd name="connsiteX37" fmla="*/ 6344994 w 6528462"/>
                    <a:gd name="connsiteY37" fmla="*/ 2262547 h 3808279"/>
                    <a:gd name="connsiteX0" fmla="*/ 6344994 w 6528460"/>
                    <a:gd name="connsiteY0" fmla="*/ 2262547 h 3798658"/>
                    <a:gd name="connsiteX1" fmla="*/ 6144602 w 6528460"/>
                    <a:gd name="connsiteY1" fmla="*/ 1972792 h 3798658"/>
                    <a:gd name="connsiteX2" fmla="*/ 5445939 w 6528460"/>
                    <a:gd name="connsiteY2" fmla="*/ 890270 h 3798658"/>
                    <a:gd name="connsiteX3" fmla="*/ 5229977 w 6528460"/>
                    <a:gd name="connsiteY3" fmla="*/ 680401 h 3798658"/>
                    <a:gd name="connsiteX4" fmla="*/ 3865824 w 6528460"/>
                    <a:gd name="connsiteY4" fmla="*/ 107660 h 3798658"/>
                    <a:gd name="connsiteX5" fmla="*/ 3766982 w 6528460"/>
                    <a:gd name="connsiteY5" fmla="*/ 35898 h 3798658"/>
                    <a:gd name="connsiteX6" fmla="*/ 3748702 w 6528460"/>
                    <a:gd name="connsiteY6" fmla="*/ 16 h 3798658"/>
                    <a:gd name="connsiteX7" fmla="*/ 3731777 w 6528460"/>
                    <a:gd name="connsiteY7" fmla="*/ 16 h 3798658"/>
                    <a:gd name="connsiteX8" fmla="*/ 3712145 w 6528460"/>
                    <a:gd name="connsiteY8" fmla="*/ 32513 h 3798658"/>
                    <a:gd name="connsiteX9" fmla="*/ 3653923 w 6528460"/>
                    <a:gd name="connsiteY9" fmla="*/ 195669 h 3798658"/>
                    <a:gd name="connsiteX10" fmla="*/ 3180023 w 6528460"/>
                    <a:gd name="connsiteY10" fmla="*/ 645874 h 3798658"/>
                    <a:gd name="connsiteX11" fmla="*/ 3076443 w 6528460"/>
                    <a:gd name="connsiteY11" fmla="*/ 645874 h 3798658"/>
                    <a:gd name="connsiteX12" fmla="*/ 2645871 w 6528460"/>
                    <a:gd name="connsiteY12" fmla="*/ 100212 h 3798658"/>
                    <a:gd name="connsiteX13" fmla="*/ 2621499 w 6528460"/>
                    <a:gd name="connsiteY13" fmla="*/ 72455 h 3798658"/>
                    <a:gd name="connsiteX14" fmla="*/ 2594420 w 6528460"/>
                    <a:gd name="connsiteY14" fmla="*/ 137447 h 3798658"/>
                    <a:gd name="connsiteX15" fmla="*/ 2517919 w 6528460"/>
                    <a:gd name="connsiteY15" fmla="*/ 216656 h 3798658"/>
                    <a:gd name="connsiteX16" fmla="*/ 2366271 w 6528460"/>
                    <a:gd name="connsiteY16" fmla="*/ 254568 h 3798658"/>
                    <a:gd name="connsiteX17" fmla="*/ 2113750 w 6528460"/>
                    <a:gd name="connsiteY17" fmla="*/ 353410 h 3798658"/>
                    <a:gd name="connsiteX18" fmla="*/ 1872738 w 6528460"/>
                    <a:gd name="connsiteY18" fmla="*/ 467823 h 3798658"/>
                    <a:gd name="connsiteX19" fmla="*/ 1704843 w 6528460"/>
                    <a:gd name="connsiteY19" fmla="*/ 524691 h 3798658"/>
                    <a:gd name="connsiteX20" fmla="*/ 1379883 w 6528460"/>
                    <a:gd name="connsiteY20" fmla="*/ 749455 h 3798658"/>
                    <a:gd name="connsiteX21" fmla="*/ 1064402 w 6528460"/>
                    <a:gd name="connsiteY21" fmla="*/ 1079153 h 3798658"/>
                    <a:gd name="connsiteX22" fmla="*/ 826098 w 6528460"/>
                    <a:gd name="connsiteY22" fmla="*/ 1349953 h 3798658"/>
                    <a:gd name="connsiteX23" fmla="*/ 475413 w 6528460"/>
                    <a:gd name="connsiteY23" fmla="*/ 2016120 h 3798658"/>
                    <a:gd name="connsiteX24" fmla="*/ 254034 w 6528460"/>
                    <a:gd name="connsiteY24" fmla="*/ 2419611 h 3798658"/>
                    <a:gd name="connsiteX25" fmla="*/ 87492 w 6528460"/>
                    <a:gd name="connsiteY25" fmla="*/ 3492655 h 3798658"/>
                    <a:gd name="connsiteX26" fmla="*/ 1600207 w 6528460"/>
                    <a:gd name="connsiteY26" fmla="*/ 3541638 h 3798658"/>
                    <a:gd name="connsiteX27" fmla="*/ 2430015 w 6528460"/>
                    <a:gd name="connsiteY27" fmla="*/ 3495895 h 3798658"/>
                    <a:gd name="connsiteX28" fmla="*/ 3772116 w 6528460"/>
                    <a:gd name="connsiteY28" fmla="*/ 3624607 h 3798658"/>
                    <a:gd name="connsiteX29" fmla="*/ 4395914 w 6528460"/>
                    <a:gd name="connsiteY29" fmla="*/ 3798658 h 3798658"/>
                    <a:gd name="connsiteX30" fmla="*/ 5188003 w 6528460"/>
                    <a:gd name="connsiteY30" fmla="*/ 3708617 h 3798658"/>
                    <a:gd name="connsiteX31" fmla="*/ 5982799 w 6528460"/>
                    <a:gd name="connsiteY31" fmla="*/ 3600297 h 3798658"/>
                    <a:gd name="connsiteX32" fmla="*/ 6208240 w 6528460"/>
                    <a:gd name="connsiteY32" fmla="*/ 3570510 h 3798658"/>
                    <a:gd name="connsiteX33" fmla="*/ 6409986 w 6528460"/>
                    <a:gd name="connsiteY33" fmla="*/ 3411415 h 3798658"/>
                    <a:gd name="connsiteX34" fmla="*/ 6495288 w 6528460"/>
                    <a:gd name="connsiteY34" fmla="*/ 3106088 h 3798658"/>
                    <a:gd name="connsiteX35" fmla="*/ 6528461 w 6528460"/>
                    <a:gd name="connsiteY35" fmla="*/ 2878617 h 3798658"/>
                    <a:gd name="connsiteX36" fmla="*/ 6344994 w 6528460"/>
                    <a:gd name="connsiteY36" fmla="*/ 2262547 h 3798658"/>
                    <a:gd name="connsiteX37" fmla="*/ 6344994 w 6528460"/>
                    <a:gd name="connsiteY37" fmla="*/ 2262547 h 3798658"/>
                    <a:gd name="connsiteX0" fmla="*/ 6344994 w 6528462"/>
                    <a:gd name="connsiteY0" fmla="*/ 2262547 h 3798658"/>
                    <a:gd name="connsiteX1" fmla="*/ 6144602 w 6528462"/>
                    <a:gd name="connsiteY1" fmla="*/ 1972792 h 3798658"/>
                    <a:gd name="connsiteX2" fmla="*/ 5445939 w 6528462"/>
                    <a:gd name="connsiteY2" fmla="*/ 890270 h 3798658"/>
                    <a:gd name="connsiteX3" fmla="*/ 5229977 w 6528462"/>
                    <a:gd name="connsiteY3" fmla="*/ 680401 h 3798658"/>
                    <a:gd name="connsiteX4" fmla="*/ 3865824 w 6528462"/>
                    <a:gd name="connsiteY4" fmla="*/ 107660 h 3798658"/>
                    <a:gd name="connsiteX5" fmla="*/ 3766982 w 6528462"/>
                    <a:gd name="connsiteY5" fmla="*/ 35898 h 3798658"/>
                    <a:gd name="connsiteX6" fmla="*/ 3748702 w 6528462"/>
                    <a:gd name="connsiteY6" fmla="*/ 16 h 3798658"/>
                    <a:gd name="connsiteX7" fmla="*/ 3731777 w 6528462"/>
                    <a:gd name="connsiteY7" fmla="*/ 16 h 3798658"/>
                    <a:gd name="connsiteX8" fmla="*/ 3712145 w 6528462"/>
                    <a:gd name="connsiteY8" fmla="*/ 32513 h 3798658"/>
                    <a:gd name="connsiteX9" fmla="*/ 3653923 w 6528462"/>
                    <a:gd name="connsiteY9" fmla="*/ 195669 h 3798658"/>
                    <a:gd name="connsiteX10" fmla="*/ 3180023 w 6528462"/>
                    <a:gd name="connsiteY10" fmla="*/ 645874 h 3798658"/>
                    <a:gd name="connsiteX11" fmla="*/ 3076443 w 6528462"/>
                    <a:gd name="connsiteY11" fmla="*/ 645874 h 3798658"/>
                    <a:gd name="connsiteX12" fmla="*/ 2645871 w 6528462"/>
                    <a:gd name="connsiteY12" fmla="*/ 100212 h 3798658"/>
                    <a:gd name="connsiteX13" fmla="*/ 2621499 w 6528462"/>
                    <a:gd name="connsiteY13" fmla="*/ 72455 h 3798658"/>
                    <a:gd name="connsiteX14" fmla="*/ 2594420 w 6528462"/>
                    <a:gd name="connsiteY14" fmla="*/ 137447 h 3798658"/>
                    <a:gd name="connsiteX15" fmla="*/ 2517919 w 6528462"/>
                    <a:gd name="connsiteY15" fmla="*/ 216656 h 3798658"/>
                    <a:gd name="connsiteX16" fmla="*/ 2366271 w 6528462"/>
                    <a:gd name="connsiteY16" fmla="*/ 254568 h 3798658"/>
                    <a:gd name="connsiteX17" fmla="*/ 2113750 w 6528462"/>
                    <a:gd name="connsiteY17" fmla="*/ 353410 h 3798658"/>
                    <a:gd name="connsiteX18" fmla="*/ 1872738 w 6528462"/>
                    <a:gd name="connsiteY18" fmla="*/ 467823 h 3798658"/>
                    <a:gd name="connsiteX19" fmla="*/ 1704843 w 6528462"/>
                    <a:gd name="connsiteY19" fmla="*/ 524691 h 3798658"/>
                    <a:gd name="connsiteX20" fmla="*/ 1379883 w 6528462"/>
                    <a:gd name="connsiteY20" fmla="*/ 749455 h 3798658"/>
                    <a:gd name="connsiteX21" fmla="*/ 1064402 w 6528462"/>
                    <a:gd name="connsiteY21" fmla="*/ 1079153 h 3798658"/>
                    <a:gd name="connsiteX22" fmla="*/ 826098 w 6528462"/>
                    <a:gd name="connsiteY22" fmla="*/ 1349953 h 3798658"/>
                    <a:gd name="connsiteX23" fmla="*/ 475413 w 6528462"/>
                    <a:gd name="connsiteY23" fmla="*/ 2016120 h 3798658"/>
                    <a:gd name="connsiteX24" fmla="*/ 254034 w 6528462"/>
                    <a:gd name="connsiteY24" fmla="*/ 2419611 h 3798658"/>
                    <a:gd name="connsiteX25" fmla="*/ 87492 w 6528462"/>
                    <a:gd name="connsiteY25" fmla="*/ 3492655 h 3798658"/>
                    <a:gd name="connsiteX26" fmla="*/ 1600207 w 6528462"/>
                    <a:gd name="connsiteY26" fmla="*/ 3541638 h 3798658"/>
                    <a:gd name="connsiteX27" fmla="*/ 2430015 w 6528462"/>
                    <a:gd name="connsiteY27" fmla="*/ 3495895 h 3798658"/>
                    <a:gd name="connsiteX28" fmla="*/ 3772116 w 6528462"/>
                    <a:gd name="connsiteY28" fmla="*/ 3624607 h 3798658"/>
                    <a:gd name="connsiteX29" fmla="*/ 4395914 w 6528462"/>
                    <a:gd name="connsiteY29" fmla="*/ 3798658 h 3798658"/>
                    <a:gd name="connsiteX30" fmla="*/ 5188003 w 6528462"/>
                    <a:gd name="connsiteY30" fmla="*/ 3708617 h 3798658"/>
                    <a:gd name="connsiteX31" fmla="*/ 5982799 w 6528462"/>
                    <a:gd name="connsiteY31" fmla="*/ 3600297 h 3798658"/>
                    <a:gd name="connsiteX32" fmla="*/ 6208240 w 6528462"/>
                    <a:gd name="connsiteY32" fmla="*/ 3570510 h 3798658"/>
                    <a:gd name="connsiteX33" fmla="*/ 6409986 w 6528462"/>
                    <a:gd name="connsiteY33" fmla="*/ 3411415 h 3798658"/>
                    <a:gd name="connsiteX34" fmla="*/ 6495288 w 6528462"/>
                    <a:gd name="connsiteY34" fmla="*/ 3106088 h 3798658"/>
                    <a:gd name="connsiteX35" fmla="*/ 6528461 w 6528462"/>
                    <a:gd name="connsiteY35" fmla="*/ 2878617 h 3798658"/>
                    <a:gd name="connsiteX36" fmla="*/ 6344994 w 6528462"/>
                    <a:gd name="connsiteY36" fmla="*/ 2262547 h 3798658"/>
                    <a:gd name="connsiteX37" fmla="*/ 6344994 w 6528462"/>
                    <a:gd name="connsiteY37" fmla="*/ 2262547 h 3798658"/>
                    <a:gd name="connsiteX0" fmla="*/ 6344994 w 6528460"/>
                    <a:gd name="connsiteY0" fmla="*/ 2262547 h 3798658"/>
                    <a:gd name="connsiteX1" fmla="*/ 6144602 w 6528460"/>
                    <a:gd name="connsiteY1" fmla="*/ 1972792 h 3798658"/>
                    <a:gd name="connsiteX2" fmla="*/ 5445939 w 6528460"/>
                    <a:gd name="connsiteY2" fmla="*/ 890270 h 3798658"/>
                    <a:gd name="connsiteX3" fmla="*/ 5229977 w 6528460"/>
                    <a:gd name="connsiteY3" fmla="*/ 680401 h 3798658"/>
                    <a:gd name="connsiteX4" fmla="*/ 3865824 w 6528460"/>
                    <a:gd name="connsiteY4" fmla="*/ 107660 h 3798658"/>
                    <a:gd name="connsiteX5" fmla="*/ 3766982 w 6528460"/>
                    <a:gd name="connsiteY5" fmla="*/ 35898 h 3798658"/>
                    <a:gd name="connsiteX6" fmla="*/ 3748702 w 6528460"/>
                    <a:gd name="connsiteY6" fmla="*/ 16 h 3798658"/>
                    <a:gd name="connsiteX7" fmla="*/ 3731777 w 6528460"/>
                    <a:gd name="connsiteY7" fmla="*/ 16 h 3798658"/>
                    <a:gd name="connsiteX8" fmla="*/ 3712145 w 6528460"/>
                    <a:gd name="connsiteY8" fmla="*/ 32513 h 3798658"/>
                    <a:gd name="connsiteX9" fmla="*/ 3653923 w 6528460"/>
                    <a:gd name="connsiteY9" fmla="*/ 195669 h 3798658"/>
                    <a:gd name="connsiteX10" fmla="*/ 3180023 w 6528460"/>
                    <a:gd name="connsiteY10" fmla="*/ 645874 h 3798658"/>
                    <a:gd name="connsiteX11" fmla="*/ 3076443 w 6528460"/>
                    <a:gd name="connsiteY11" fmla="*/ 645874 h 3798658"/>
                    <a:gd name="connsiteX12" fmla="*/ 2645871 w 6528460"/>
                    <a:gd name="connsiteY12" fmla="*/ 100212 h 3798658"/>
                    <a:gd name="connsiteX13" fmla="*/ 2621499 w 6528460"/>
                    <a:gd name="connsiteY13" fmla="*/ 72455 h 3798658"/>
                    <a:gd name="connsiteX14" fmla="*/ 2594420 w 6528460"/>
                    <a:gd name="connsiteY14" fmla="*/ 137447 h 3798658"/>
                    <a:gd name="connsiteX15" fmla="*/ 2517919 w 6528460"/>
                    <a:gd name="connsiteY15" fmla="*/ 216656 h 3798658"/>
                    <a:gd name="connsiteX16" fmla="*/ 2366271 w 6528460"/>
                    <a:gd name="connsiteY16" fmla="*/ 254568 h 3798658"/>
                    <a:gd name="connsiteX17" fmla="*/ 2113750 w 6528460"/>
                    <a:gd name="connsiteY17" fmla="*/ 353410 h 3798658"/>
                    <a:gd name="connsiteX18" fmla="*/ 1872738 w 6528460"/>
                    <a:gd name="connsiteY18" fmla="*/ 467823 h 3798658"/>
                    <a:gd name="connsiteX19" fmla="*/ 1704843 w 6528460"/>
                    <a:gd name="connsiteY19" fmla="*/ 524691 h 3798658"/>
                    <a:gd name="connsiteX20" fmla="*/ 1379883 w 6528460"/>
                    <a:gd name="connsiteY20" fmla="*/ 749455 h 3798658"/>
                    <a:gd name="connsiteX21" fmla="*/ 1064402 w 6528460"/>
                    <a:gd name="connsiteY21" fmla="*/ 1079153 h 3798658"/>
                    <a:gd name="connsiteX22" fmla="*/ 826098 w 6528460"/>
                    <a:gd name="connsiteY22" fmla="*/ 1349953 h 3798658"/>
                    <a:gd name="connsiteX23" fmla="*/ 475413 w 6528460"/>
                    <a:gd name="connsiteY23" fmla="*/ 2016120 h 3798658"/>
                    <a:gd name="connsiteX24" fmla="*/ 254034 w 6528460"/>
                    <a:gd name="connsiteY24" fmla="*/ 2419611 h 3798658"/>
                    <a:gd name="connsiteX25" fmla="*/ 87492 w 6528460"/>
                    <a:gd name="connsiteY25" fmla="*/ 3492655 h 3798658"/>
                    <a:gd name="connsiteX26" fmla="*/ 1600207 w 6528460"/>
                    <a:gd name="connsiteY26" fmla="*/ 3541638 h 3798658"/>
                    <a:gd name="connsiteX27" fmla="*/ 2430015 w 6528460"/>
                    <a:gd name="connsiteY27" fmla="*/ 3495895 h 3798658"/>
                    <a:gd name="connsiteX28" fmla="*/ 3772116 w 6528460"/>
                    <a:gd name="connsiteY28" fmla="*/ 3624607 h 3798658"/>
                    <a:gd name="connsiteX29" fmla="*/ 4395914 w 6528460"/>
                    <a:gd name="connsiteY29" fmla="*/ 3798658 h 3798658"/>
                    <a:gd name="connsiteX30" fmla="*/ 5188003 w 6528460"/>
                    <a:gd name="connsiteY30" fmla="*/ 3708617 h 3798658"/>
                    <a:gd name="connsiteX31" fmla="*/ 5982799 w 6528460"/>
                    <a:gd name="connsiteY31" fmla="*/ 3600297 h 3798658"/>
                    <a:gd name="connsiteX32" fmla="*/ 6208240 w 6528460"/>
                    <a:gd name="connsiteY32" fmla="*/ 3570510 h 3798658"/>
                    <a:gd name="connsiteX33" fmla="*/ 6409986 w 6528460"/>
                    <a:gd name="connsiteY33" fmla="*/ 3411415 h 3798658"/>
                    <a:gd name="connsiteX34" fmla="*/ 6495288 w 6528460"/>
                    <a:gd name="connsiteY34" fmla="*/ 3106088 h 3798658"/>
                    <a:gd name="connsiteX35" fmla="*/ 6528461 w 6528460"/>
                    <a:gd name="connsiteY35" fmla="*/ 2878617 h 3798658"/>
                    <a:gd name="connsiteX36" fmla="*/ 6344994 w 6528460"/>
                    <a:gd name="connsiteY36" fmla="*/ 2262547 h 3798658"/>
                    <a:gd name="connsiteX37" fmla="*/ 6344994 w 6528460"/>
                    <a:gd name="connsiteY37" fmla="*/ 2262547 h 3798658"/>
                    <a:gd name="connsiteX0" fmla="*/ 6344994 w 6528462"/>
                    <a:gd name="connsiteY0" fmla="*/ 2262547 h 3798658"/>
                    <a:gd name="connsiteX1" fmla="*/ 6144602 w 6528462"/>
                    <a:gd name="connsiteY1" fmla="*/ 1972792 h 3798658"/>
                    <a:gd name="connsiteX2" fmla="*/ 5445939 w 6528462"/>
                    <a:gd name="connsiteY2" fmla="*/ 890270 h 3798658"/>
                    <a:gd name="connsiteX3" fmla="*/ 5229977 w 6528462"/>
                    <a:gd name="connsiteY3" fmla="*/ 680401 h 3798658"/>
                    <a:gd name="connsiteX4" fmla="*/ 3865824 w 6528462"/>
                    <a:gd name="connsiteY4" fmla="*/ 107660 h 3798658"/>
                    <a:gd name="connsiteX5" fmla="*/ 3766982 w 6528462"/>
                    <a:gd name="connsiteY5" fmla="*/ 35898 h 3798658"/>
                    <a:gd name="connsiteX6" fmla="*/ 3748702 w 6528462"/>
                    <a:gd name="connsiteY6" fmla="*/ 16 h 3798658"/>
                    <a:gd name="connsiteX7" fmla="*/ 3731777 w 6528462"/>
                    <a:gd name="connsiteY7" fmla="*/ 16 h 3798658"/>
                    <a:gd name="connsiteX8" fmla="*/ 3712145 w 6528462"/>
                    <a:gd name="connsiteY8" fmla="*/ 32513 h 3798658"/>
                    <a:gd name="connsiteX9" fmla="*/ 3653923 w 6528462"/>
                    <a:gd name="connsiteY9" fmla="*/ 195669 h 3798658"/>
                    <a:gd name="connsiteX10" fmla="*/ 3180023 w 6528462"/>
                    <a:gd name="connsiteY10" fmla="*/ 645874 h 3798658"/>
                    <a:gd name="connsiteX11" fmla="*/ 3076443 w 6528462"/>
                    <a:gd name="connsiteY11" fmla="*/ 645874 h 3798658"/>
                    <a:gd name="connsiteX12" fmla="*/ 2645871 w 6528462"/>
                    <a:gd name="connsiteY12" fmla="*/ 100212 h 3798658"/>
                    <a:gd name="connsiteX13" fmla="*/ 2621499 w 6528462"/>
                    <a:gd name="connsiteY13" fmla="*/ 72455 h 3798658"/>
                    <a:gd name="connsiteX14" fmla="*/ 2594420 w 6528462"/>
                    <a:gd name="connsiteY14" fmla="*/ 137447 h 3798658"/>
                    <a:gd name="connsiteX15" fmla="*/ 2517919 w 6528462"/>
                    <a:gd name="connsiteY15" fmla="*/ 216656 h 3798658"/>
                    <a:gd name="connsiteX16" fmla="*/ 2366271 w 6528462"/>
                    <a:gd name="connsiteY16" fmla="*/ 254568 h 3798658"/>
                    <a:gd name="connsiteX17" fmla="*/ 2113750 w 6528462"/>
                    <a:gd name="connsiteY17" fmla="*/ 353410 h 3798658"/>
                    <a:gd name="connsiteX18" fmla="*/ 1872738 w 6528462"/>
                    <a:gd name="connsiteY18" fmla="*/ 467823 h 3798658"/>
                    <a:gd name="connsiteX19" fmla="*/ 1704843 w 6528462"/>
                    <a:gd name="connsiteY19" fmla="*/ 524691 h 3798658"/>
                    <a:gd name="connsiteX20" fmla="*/ 1379883 w 6528462"/>
                    <a:gd name="connsiteY20" fmla="*/ 749455 h 3798658"/>
                    <a:gd name="connsiteX21" fmla="*/ 1064402 w 6528462"/>
                    <a:gd name="connsiteY21" fmla="*/ 1079153 h 3798658"/>
                    <a:gd name="connsiteX22" fmla="*/ 826098 w 6528462"/>
                    <a:gd name="connsiteY22" fmla="*/ 1349953 h 3798658"/>
                    <a:gd name="connsiteX23" fmla="*/ 475413 w 6528462"/>
                    <a:gd name="connsiteY23" fmla="*/ 2016120 h 3798658"/>
                    <a:gd name="connsiteX24" fmla="*/ 254034 w 6528462"/>
                    <a:gd name="connsiteY24" fmla="*/ 2419611 h 3798658"/>
                    <a:gd name="connsiteX25" fmla="*/ 87492 w 6528462"/>
                    <a:gd name="connsiteY25" fmla="*/ 3492655 h 3798658"/>
                    <a:gd name="connsiteX26" fmla="*/ 1600207 w 6528462"/>
                    <a:gd name="connsiteY26" fmla="*/ 3541638 h 3798658"/>
                    <a:gd name="connsiteX27" fmla="*/ 2430015 w 6528462"/>
                    <a:gd name="connsiteY27" fmla="*/ 3495895 h 3798658"/>
                    <a:gd name="connsiteX28" fmla="*/ 3666776 w 6528462"/>
                    <a:gd name="connsiteY28" fmla="*/ 3500456 h 3798658"/>
                    <a:gd name="connsiteX29" fmla="*/ 4395914 w 6528462"/>
                    <a:gd name="connsiteY29" fmla="*/ 3798658 h 3798658"/>
                    <a:gd name="connsiteX30" fmla="*/ 5188003 w 6528462"/>
                    <a:gd name="connsiteY30" fmla="*/ 3708617 h 3798658"/>
                    <a:gd name="connsiteX31" fmla="*/ 5982799 w 6528462"/>
                    <a:gd name="connsiteY31" fmla="*/ 3600297 h 3798658"/>
                    <a:gd name="connsiteX32" fmla="*/ 6208240 w 6528462"/>
                    <a:gd name="connsiteY32" fmla="*/ 3570510 h 3798658"/>
                    <a:gd name="connsiteX33" fmla="*/ 6409986 w 6528462"/>
                    <a:gd name="connsiteY33" fmla="*/ 3411415 h 3798658"/>
                    <a:gd name="connsiteX34" fmla="*/ 6495288 w 6528462"/>
                    <a:gd name="connsiteY34" fmla="*/ 3106088 h 3798658"/>
                    <a:gd name="connsiteX35" fmla="*/ 6528461 w 6528462"/>
                    <a:gd name="connsiteY35" fmla="*/ 2878617 h 3798658"/>
                    <a:gd name="connsiteX36" fmla="*/ 6344994 w 6528462"/>
                    <a:gd name="connsiteY36" fmla="*/ 2262547 h 3798658"/>
                    <a:gd name="connsiteX37" fmla="*/ 6344994 w 6528462"/>
                    <a:gd name="connsiteY37" fmla="*/ 2262547 h 3798658"/>
                    <a:gd name="connsiteX0" fmla="*/ 6344994 w 6528460"/>
                    <a:gd name="connsiteY0" fmla="*/ 2262547 h 3798658"/>
                    <a:gd name="connsiteX1" fmla="*/ 6144602 w 6528460"/>
                    <a:gd name="connsiteY1" fmla="*/ 1972792 h 3798658"/>
                    <a:gd name="connsiteX2" fmla="*/ 5445939 w 6528460"/>
                    <a:gd name="connsiteY2" fmla="*/ 890270 h 3798658"/>
                    <a:gd name="connsiteX3" fmla="*/ 5229977 w 6528460"/>
                    <a:gd name="connsiteY3" fmla="*/ 680401 h 3798658"/>
                    <a:gd name="connsiteX4" fmla="*/ 3865824 w 6528460"/>
                    <a:gd name="connsiteY4" fmla="*/ 107660 h 3798658"/>
                    <a:gd name="connsiteX5" fmla="*/ 3766982 w 6528460"/>
                    <a:gd name="connsiteY5" fmla="*/ 35898 h 3798658"/>
                    <a:gd name="connsiteX6" fmla="*/ 3748702 w 6528460"/>
                    <a:gd name="connsiteY6" fmla="*/ 16 h 3798658"/>
                    <a:gd name="connsiteX7" fmla="*/ 3731777 w 6528460"/>
                    <a:gd name="connsiteY7" fmla="*/ 16 h 3798658"/>
                    <a:gd name="connsiteX8" fmla="*/ 3712145 w 6528460"/>
                    <a:gd name="connsiteY8" fmla="*/ 32513 h 3798658"/>
                    <a:gd name="connsiteX9" fmla="*/ 3653923 w 6528460"/>
                    <a:gd name="connsiteY9" fmla="*/ 195669 h 3798658"/>
                    <a:gd name="connsiteX10" fmla="*/ 3180023 w 6528460"/>
                    <a:gd name="connsiteY10" fmla="*/ 645874 h 3798658"/>
                    <a:gd name="connsiteX11" fmla="*/ 3076443 w 6528460"/>
                    <a:gd name="connsiteY11" fmla="*/ 645874 h 3798658"/>
                    <a:gd name="connsiteX12" fmla="*/ 2645871 w 6528460"/>
                    <a:gd name="connsiteY12" fmla="*/ 100212 h 3798658"/>
                    <a:gd name="connsiteX13" fmla="*/ 2621499 w 6528460"/>
                    <a:gd name="connsiteY13" fmla="*/ 72455 h 3798658"/>
                    <a:gd name="connsiteX14" fmla="*/ 2594420 w 6528460"/>
                    <a:gd name="connsiteY14" fmla="*/ 137447 h 3798658"/>
                    <a:gd name="connsiteX15" fmla="*/ 2517919 w 6528460"/>
                    <a:gd name="connsiteY15" fmla="*/ 216656 h 3798658"/>
                    <a:gd name="connsiteX16" fmla="*/ 2366271 w 6528460"/>
                    <a:gd name="connsiteY16" fmla="*/ 254568 h 3798658"/>
                    <a:gd name="connsiteX17" fmla="*/ 2113750 w 6528460"/>
                    <a:gd name="connsiteY17" fmla="*/ 353410 h 3798658"/>
                    <a:gd name="connsiteX18" fmla="*/ 1872738 w 6528460"/>
                    <a:gd name="connsiteY18" fmla="*/ 467823 h 3798658"/>
                    <a:gd name="connsiteX19" fmla="*/ 1704843 w 6528460"/>
                    <a:gd name="connsiteY19" fmla="*/ 524691 h 3798658"/>
                    <a:gd name="connsiteX20" fmla="*/ 1379883 w 6528460"/>
                    <a:gd name="connsiteY20" fmla="*/ 749455 h 3798658"/>
                    <a:gd name="connsiteX21" fmla="*/ 1064402 w 6528460"/>
                    <a:gd name="connsiteY21" fmla="*/ 1079153 h 3798658"/>
                    <a:gd name="connsiteX22" fmla="*/ 826098 w 6528460"/>
                    <a:gd name="connsiteY22" fmla="*/ 1349953 h 3798658"/>
                    <a:gd name="connsiteX23" fmla="*/ 475413 w 6528460"/>
                    <a:gd name="connsiteY23" fmla="*/ 2016120 h 3798658"/>
                    <a:gd name="connsiteX24" fmla="*/ 254034 w 6528460"/>
                    <a:gd name="connsiteY24" fmla="*/ 2419611 h 3798658"/>
                    <a:gd name="connsiteX25" fmla="*/ 87492 w 6528460"/>
                    <a:gd name="connsiteY25" fmla="*/ 3492655 h 3798658"/>
                    <a:gd name="connsiteX26" fmla="*/ 1600207 w 6528460"/>
                    <a:gd name="connsiteY26" fmla="*/ 3541638 h 3798658"/>
                    <a:gd name="connsiteX27" fmla="*/ 2430015 w 6528460"/>
                    <a:gd name="connsiteY27" fmla="*/ 3495895 h 3798658"/>
                    <a:gd name="connsiteX28" fmla="*/ 3666776 w 6528460"/>
                    <a:gd name="connsiteY28" fmla="*/ 3500456 h 3798658"/>
                    <a:gd name="connsiteX29" fmla="*/ 4395914 w 6528460"/>
                    <a:gd name="connsiteY29" fmla="*/ 3798658 h 3798658"/>
                    <a:gd name="connsiteX30" fmla="*/ 5188003 w 6528460"/>
                    <a:gd name="connsiteY30" fmla="*/ 3708617 h 3798658"/>
                    <a:gd name="connsiteX31" fmla="*/ 5982799 w 6528460"/>
                    <a:gd name="connsiteY31" fmla="*/ 3600297 h 3798658"/>
                    <a:gd name="connsiteX32" fmla="*/ 6208240 w 6528460"/>
                    <a:gd name="connsiteY32" fmla="*/ 3570510 h 3798658"/>
                    <a:gd name="connsiteX33" fmla="*/ 6409986 w 6528460"/>
                    <a:gd name="connsiteY33" fmla="*/ 3411415 h 3798658"/>
                    <a:gd name="connsiteX34" fmla="*/ 6495288 w 6528460"/>
                    <a:gd name="connsiteY34" fmla="*/ 3106088 h 3798658"/>
                    <a:gd name="connsiteX35" fmla="*/ 6528461 w 6528460"/>
                    <a:gd name="connsiteY35" fmla="*/ 2878617 h 3798658"/>
                    <a:gd name="connsiteX36" fmla="*/ 6344994 w 6528460"/>
                    <a:gd name="connsiteY36" fmla="*/ 2262547 h 3798658"/>
                    <a:gd name="connsiteX37" fmla="*/ 6344994 w 6528460"/>
                    <a:gd name="connsiteY37" fmla="*/ 2262547 h 3798658"/>
                    <a:gd name="connsiteX0" fmla="*/ 6344994 w 6528462"/>
                    <a:gd name="connsiteY0" fmla="*/ 2262547 h 3798658"/>
                    <a:gd name="connsiteX1" fmla="*/ 6144602 w 6528462"/>
                    <a:gd name="connsiteY1" fmla="*/ 1972792 h 3798658"/>
                    <a:gd name="connsiteX2" fmla="*/ 5445939 w 6528462"/>
                    <a:gd name="connsiteY2" fmla="*/ 890270 h 3798658"/>
                    <a:gd name="connsiteX3" fmla="*/ 5229977 w 6528462"/>
                    <a:gd name="connsiteY3" fmla="*/ 680401 h 3798658"/>
                    <a:gd name="connsiteX4" fmla="*/ 3865824 w 6528462"/>
                    <a:gd name="connsiteY4" fmla="*/ 107660 h 3798658"/>
                    <a:gd name="connsiteX5" fmla="*/ 3766982 w 6528462"/>
                    <a:gd name="connsiteY5" fmla="*/ 35898 h 3798658"/>
                    <a:gd name="connsiteX6" fmla="*/ 3748702 w 6528462"/>
                    <a:gd name="connsiteY6" fmla="*/ 16 h 3798658"/>
                    <a:gd name="connsiteX7" fmla="*/ 3731777 w 6528462"/>
                    <a:gd name="connsiteY7" fmla="*/ 16 h 3798658"/>
                    <a:gd name="connsiteX8" fmla="*/ 3712145 w 6528462"/>
                    <a:gd name="connsiteY8" fmla="*/ 32513 h 3798658"/>
                    <a:gd name="connsiteX9" fmla="*/ 3653923 w 6528462"/>
                    <a:gd name="connsiteY9" fmla="*/ 195669 h 3798658"/>
                    <a:gd name="connsiteX10" fmla="*/ 3180023 w 6528462"/>
                    <a:gd name="connsiteY10" fmla="*/ 645874 h 3798658"/>
                    <a:gd name="connsiteX11" fmla="*/ 3076443 w 6528462"/>
                    <a:gd name="connsiteY11" fmla="*/ 645874 h 3798658"/>
                    <a:gd name="connsiteX12" fmla="*/ 2645871 w 6528462"/>
                    <a:gd name="connsiteY12" fmla="*/ 100212 h 3798658"/>
                    <a:gd name="connsiteX13" fmla="*/ 2621499 w 6528462"/>
                    <a:gd name="connsiteY13" fmla="*/ 72455 h 3798658"/>
                    <a:gd name="connsiteX14" fmla="*/ 2594420 w 6528462"/>
                    <a:gd name="connsiteY14" fmla="*/ 137447 h 3798658"/>
                    <a:gd name="connsiteX15" fmla="*/ 2517919 w 6528462"/>
                    <a:gd name="connsiteY15" fmla="*/ 216656 h 3798658"/>
                    <a:gd name="connsiteX16" fmla="*/ 2366271 w 6528462"/>
                    <a:gd name="connsiteY16" fmla="*/ 254568 h 3798658"/>
                    <a:gd name="connsiteX17" fmla="*/ 2113750 w 6528462"/>
                    <a:gd name="connsiteY17" fmla="*/ 353410 h 3798658"/>
                    <a:gd name="connsiteX18" fmla="*/ 1872738 w 6528462"/>
                    <a:gd name="connsiteY18" fmla="*/ 467823 h 3798658"/>
                    <a:gd name="connsiteX19" fmla="*/ 1704843 w 6528462"/>
                    <a:gd name="connsiteY19" fmla="*/ 524691 h 3798658"/>
                    <a:gd name="connsiteX20" fmla="*/ 1379883 w 6528462"/>
                    <a:gd name="connsiteY20" fmla="*/ 749455 h 3798658"/>
                    <a:gd name="connsiteX21" fmla="*/ 1064402 w 6528462"/>
                    <a:gd name="connsiteY21" fmla="*/ 1079153 h 3798658"/>
                    <a:gd name="connsiteX22" fmla="*/ 826098 w 6528462"/>
                    <a:gd name="connsiteY22" fmla="*/ 1349953 h 3798658"/>
                    <a:gd name="connsiteX23" fmla="*/ 475413 w 6528462"/>
                    <a:gd name="connsiteY23" fmla="*/ 2016120 h 3798658"/>
                    <a:gd name="connsiteX24" fmla="*/ 254034 w 6528462"/>
                    <a:gd name="connsiteY24" fmla="*/ 2419611 h 3798658"/>
                    <a:gd name="connsiteX25" fmla="*/ 87492 w 6528462"/>
                    <a:gd name="connsiteY25" fmla="*/ 3492655 h 3798658"/>
                    <a:gd name="connsiteX26" fmla="*/ 1600207 w 6528462"/>
                    <a:gd name="connsiteY26" fmla="*/ 3541638 h 3798658"/>
                    <a:gd name="connsiteX27" fmla="*/ 2430015 w 6528462"/>
                    <a:gd name="connsiteY27" fmla="*/ 3495895 h 3798658"/>
                    <a:gd name="connsiteX28" fmla="*/ 3666776 w 6528462"/>
                    <a:gd name="connsiteY28" fmla="*/ 3500456 h 3798658"/>
                    <a:gd name="connsiteX29" fmla="*/ 4395914 w 6528462"/>
                    <a:gd name="connsiteY29" fmla="*/ 3798658 h 3798658"/>
                    <a:gd name="connsiteX30" fmla="*/ 5188003 w 6528462"/>
                    <a:gd name="connsiteY30" fmla="*/ 3708617 h 3798658"/>
                    <a:gd name="connsiteX31" fmla="*/ 5982799 w 6528462"/>
                    <a:gd name="connsiteY31" fmla="*/ 3600297 h 3798658"/>
                    <a:gd name="connsiteX32" fmla="*/ 6208240 w 6528462"/>
                    <a:gd name="connsiteY32" fmla="*/ 3570510 h 3798658"/>
                    <a:gd name="connsiteX33" fmla="*/ 6409986 w 6528462"/>
                    <a:gd name="connsiteY33" fmla="*/ 3411415 h 3798658"/>
                    <a:gd name="connsiteX34" fmla="*/ 6495288 w 6528462"/>
                    <a:gd name="connsiteY34" fmla="*/ 3106088 h 3798658"/>
                    <a:gd name="connsiteX35" fmla="*/ 6528461 w 6528462"/>
                    <a:gd name="connsiteY35" fmla="*/ 2878617 h 3798658"/>
                    <a:gd name="connsiteX36" fmla="*/ 6344994 w 6528462"/>
                    <a:gd name="connsiteY36" fmla="*/ 2262547 h 3798658"/>
                    <a:gd name="connsiteX37" fmla="*/ 6344994 w 6528462"/>
                    <a:gd name="connsiteY37" fmla="*/ 2262547 h 3798658"/>
                    <a:gd name="connsiteX0" fmla="*/ 6344994 w 6528460"/>
                    <a:gd name="connsiteY0" fmla="*/ 2262547 h 3798658"/>
                    <a:gd name="connsiteX1" fmla="*/ 6144602 w 6528460"/>
                    <a:gd name="connsiteY1" fmla="*/ 1972792 h 3798658"/>
                    <a:gd name="connsiteX2" fmla="*/ 5445939 w 6528460"/>
                    <a:gd name="connsiteY2" fmla="*/ 890270 h 3798658"/>
                    <a:gd name="connsiteX3" fmla="*/ 5229977 w 6528460"/>
                    <a:gd name="connsiteY3" fmla="*/ 680401 h 3798658"/>
                    <a:gd name="connsiteX4" fmla="*/ 3865824 w 6528460"/>
                    <a:gd name="connsiteY4" fmla="*/ 107660 h 3798658"/>
                    <a:gd name="connsiteX5" fmla="*/ 3766982 w 6528460"/>
                    <a:gd name="connsiteY5" fmla="*/ 35898 h 3798658"/>
                    <a:gd name="connsiteX6" fmla="*/ 3748702 w 6528460"/>
                    <a:gd name="connsiteY6" fmla="*/ 16 h 3798658"/>
                    <a:gd name="connsiteX7" fmla="*/ 3731777 w 6528460"/>
                    <a:gd name="connsiteY7" fmla="*/ 16 h 3798658"/>
                    <a:gd name="connsiteX8" fmla="*/ 3712145 w 6528460"/>
                    <a:gd name="connsiteY8" fmla="*/ 32513 h 3798658"/>
                    <a:gd name="connsiteX9" fmla="*/ 3653923 w 6528460"/>
                    <a:gd name="connsiteY9" fmla="*/ 195669 h 3798658"/>
                    <a:gd name="connsiteX10" fmla="*/ 3180023 w 6528460"/>
                    <a:gd name="connsiteY10" fmla="*/ 645874 h 3798658"/>
                    <a:gd name="connsiteX11" fmla="*/ 2784026 w 6528460"/>
                    <a:gd name="connsiteY11" fmla="*/ 557039 h 3798658"/>
                    <a:gd name="connsiteX12" fmla="*/ 2645871 w 6528460"/>
                    <a:gd name="connsiteY12" fmla="*/ 100212 h 3798658"/>
                    <a:gd name="connsiteX13" fmla="*/ 2621499 w 6528460"/>
                    <a:gd name="connsiteY13" fmla="*/ 72455 h 3798658"/>
                    <a:gd name="connsiteX14" fmla="*/ 2594420 w 6528460"/>
                    <a:gd name="connsiteY14" fmla="*/ 137447 h 3798658"/>
                    <a:gd name="connsiteX15" fmla="*/ 2517919 w 6528460"/>
                    <a:gd name="connsiteY15" fmla="*/ 216656 h 3798658"/>
                    <a:gd name="connsiteX16" fmla="*/ 2366271 w 6528460"/>
                    <a:gd name="connsiteY16" fmla="*/ 254568 h 3798658"/>
                    <a:gd name="connsiteX17" fmla="*/ 2113750 w 6528460"/>
                    <a:gd name="connsiteY17" fmla="*/ 353410 h 3798658"/>
                    <a:gd name="connsiteX18" fmla="*/ 1872738 w 6528460"/>
                    <a:gd name="connsiteY18" fmla="*/ 467823 h 3798658"/>
                    <a:gd name="connsiteX19" fmla="*/ 1704843 w 6528460"/>
                    <a:gd name="connsiteY19" fmla="*/ 524691 h 3798658"/>
                    <a:gd name="connsiteX20" fmla="*/ 1379883 w 6528460"/>
                    <a:gd name="connsiteY20" fmla="*/ 749455 h 3798658"/>
                    <a:gd name="connsiteX21" fmla="*/ 1064402 w 6528460"/>
                    <a:gd name="connsiteY21" fmla="*/ 1079153 h 3798658"/>
                    <a:gd name="connsiteX22" fmla="*/ 826098 w 6528460"/>
                    <a:gd name="connsiteY22" fmla="*/ 1349953 h 3798658"/>
                    <a:gd name="connsiteX23" fmla="*/ 475413 w 6528460"/>
                    <a:gd name="connsiteY23" fmla="*/ 2016120 h 3798658"/>
                    <a:gd name="connsiteX24" fmla="*/ 254034 w 6528460"/>
                    <a:gd name="connsiteY24" fmla="*/ 2419611 h 3798658"/>
                    <a:gd name="connsiteX25" fmla="*/ 87492 w 6528460"/>
                    <a:gd name="connsiteY25" fmla="*/ 3492655 h 3798658"/>
                    <a:gd name="connsiteX26" fmla="*/ 1600207 w 6528460"/>
                    <a:gd name="connsiteY26" fmla="*/ 3541638 h 3798658"/>
                    <a:gd name="connsiteX27" fmla="*/ 2430015 w 6528460"/>
                    <a:gd name="connsiteY27" fmla="*/ 3495895 h 3798658"/>
                    <a:gd name="connsiteX28" fmla="*/ 3666776 w 6528460"/>
                    <a:gd name="connsiteY28" fmla="*/ 3500456 h 3798658"/>
                    <a:gd name="connsiteX29" fmla="*/ 4395914 w 6528460"/>
                    <a:gd name="connsiteY29" fmla="*/ 3798658 h 3798658"/>
                    <a:gd name="connsiteX30" fmla="*/ 5188003 w 6528460"/>
                    <a:gd name="connsiteY30" fmla="*/ 3708617 h 3798658"/>
                    <a:gd name="connsiteX31" fmla="*/ 5982799 w 6528460"/>
                    <a:gd name="connsiteY31" fmla="*/ 3600297 h 3798658"/>
                    <a:gd name="connsiteX32" fmla="*/ 6208240 w 6528460"/>
                    <a:gd name="connsiteY32" fmla="*/ 3570510 h 3798658"/>
                    <a:gd name="connsiteX33" fmla="*/ 6409986 w 6528460"/>
                    <a:gd name="connsiteY33" fmla="*/ 3411415 h 3798658"/>
                    <a:gd name="connsiteX34" fmla="*/ 6495288 w 6528460"/>
                    <a:gd name="connsiteY34" fmla="*/ 3106088 h 3798658"/>
                    <a:gd name="connsiteX35" fmla="*/ 6528461 w 6528460"/>
                    <a:gd name="connsiteY35" fmla="*/ 2878617 h 3798658"/>
                    <a:gd name="connsiteX36" fmla="*/ 6344994 w 6528460"/>
                    <a:gd name="connsiteY36" fmla="*/ 2262547 h 3798658"/>
                    <a:gd name="connsiteX37" fmla="*/ 6344994 w 6528460"/>
                    <a:gd name="connsiteY37" fmla="*/ 2262547 h 3798658"/>
                    <a:gd name="connsiteX0" fmla="*/ 6344994 w 6528462"/>
                    <a:gd name="connsiteY0" fmla="*/ 2262547 h 3798658"/>
                    <a:gd name="connsiteX1" fmla="*/ 6144602 w 6528462"/>
                    <a:gd name="connsiteY1" fmla="*/ 1972792 h 3798658"/>
                    <a:gd name="connsiteX2" fmla="*/ 5445939 w 6528462"/>
                    <a:gd name="connsiteY2" fmla="*/ 890270 h 3798658"/>
                    <a:gd name="connsiteX3" fmla="*/ 5229977 w 6528462"/>
                    <a:gd name="connsiteY3" fmla="*/ 680401 h 3798658"/>
                    <a:gd name="connsiteX4" fmla="*/ 3865824 w 6528462"/>
                    <a:gd name="connsiteY4" fmla="*/ 107660 h 3798658"/>
                    <a:gd name="connsiteX5" fmla="*/ 3766982 w 6528462"/>
                    <a:gd name="connsiteY5" fmla="*/ 35898 h 3798658"/>
                    <a:gd name="connsiteX6" fmla="*/ 3748702 w 6528462"/>
                    <a:gd name="connsiteY6" fmla="*/ 16 h 3798658"/>
                    <a:gd name="connsiteX7" fmla="*/ 3731777 w 6528462"/>
                    <a:gd name="connsiteY7" fmla="*/ 16 h 3798658"/>
                    <a:gd name="connsiteX8" fmla="*/ 3712145 w 6528462"/>
                    <a:gd name="connsiteY8" fmla="*/ 32513 h 3798658"/>
                    <a:gd name="connsiteX9" fmla="*/ 3653923 w 6528462"/>
                    <a:gd name="connsiteY9" fmla="*/ 195669 h 3798658"/>
                    <a:gd name="connsiteX10" fmla="*/ 3180023 w 6528462"/>
                    <a:gd name="connsiteY10" fmla="*/ 645874 h 3798658"/>
                    <a:gd name="connsiteX11" fmla="*/ 2784026 w 6528462"/>
                    <a:gd name="connsiteY11" fmla="*/ 557039 h 3798658"/>
                    <a:gd name="connsiteX12" fmla="*/ 2645871 w 6528462"/>
                    <a:gd name="connsiteY12" fmla="*/ 100212 h 3798658"/>
                    <a:gd name="connsiteX13" fmla="*/ 2621499 w 6528462"/>
                    <a:gd name="connsiteY13" fmla="*/ 72455 h 3798658"/>
                    <a:gd name="connsiteX14" fmla="*/ 2594420 w 6528462"/>
                    <a:gd name="connsiteY14" fmla="*/ 137447 h 3798658"/>
                    <a:gd name="connsiteX15" fmla="*/ 2517919 w 6528462"/>
                    <a:gd name="connsiteY15" fmla="*/ 216656 h 3798658"/>
                    <a:gd name="connsiteX16" fmla="*/ 2366271 w 6528462"/>
                    <a:gd name="connsiteY16" fmla="*/ 254568 h 3798658"/>
                    <a:gd name="connsiteX17" fmla="*/ 2113750 w 6528462"/>
                    <a:gd name="connsiteY17" fmla="*/ 353410 h 3798658"/>
                    <a:gd name="connsiteX18" fmla="*/ 1872738 w 6528462"/>
                    <a:gd name="connsiteY18" fmla="*/ 467823 h 3798658"/>
                    <a:gd name="connsiteX19" fmla="*/ 1704843 w 6528462"/>
                    <a:gd name="connsiteY19" fmla="*/ 524691 h 3798658"/>
                    <a:gd name="connsiteX20" fmla="*/ 1379883 w 6528462"/>
                    <a:gd name="connsiteY20" fmla="*/ 749455 h 3798658"/>
                    <a:gd name="connsiteX21" fmla="*/ 1064402 w 6528462"/>
                    <a:gd name="connsiteY21" fmla="*/ 1079153 h 3798658"/>
                    <a:gd name="connsiteX22" fmla="*/ 826098 w 6528462"/>
                    <a:gd name="connsiteY22" fmla="*/ 1349953 h 3798658"/>
                    <a:gd name="connsiteX23" fmla="*/ 475413 w 6528462"/>
                    <a:gd name="connsiteY23" fmla="*/ 2016120 h 3798658"/>
                    <a:gd name="connsiteX24" fmla="*/ 254034 w 6528462"/>
                    <a:gd name="connsiteY24" fmla="*/ 2419611 h 3798658"/>
                    <a:gd name="connsiteX25" fmla="*/ 87492 w 6528462"/>
                    <a:gd name="connsiteY25" fmla="*/ 3492655 h 3798658"/>
                    <a:gd name="connsiteX26" fmla="*/ 1600207 w 6528462"/>
                    <a:gd name="connsiteY26" fmla="*/ 3541638 h 3798658"/>
                    <a:gd name="connsiteX27" fmla="*/ 2430015 w 6528462"/>
                    <a:gd name="connsiteY27" fmla="*/ 3495895 h 3798658"/>
                    <a:gd name="connsiteX28" fmla="*/ 3666776 w 6528462"/>
                    <a:gd name="connsiteY28" fmla="*/ 3500456 h 3798658"/>
                    <a:gd name="connsiteX29" fmla="*/ 4395914 w 6528462"/>
                    <a:gd name="connsiteY29" fmla="*/ 3798658 h 3798658"/>
                    <a:gd name="connsiteX30" fmla="*/ 5188003 w 6528462"/>
                    <a:gd name="connsiteY30" fmla="*/ 3708617 h 3798658"/>
                    <a:gd name="connsiteX31" fmla="*/ 5982799 w 6528462"/>
                    <a:gd name="connsiteY31" fmla="*/ 3600297 h 3798658"/>
                    <a:gd name="connsiteX32" fmla="*/ 6208240 w 6528462"/>
                    <a:gd name="connsiteY32" fmla="*/ 3570510 h 3798658"/>
                    <a:gd name="connsiteX33" fmla="*/ 6409986 w 6528462"/>
                    <a:gd name="connsiteY33" fmla="*/ 3411415 h 3798658"/>
                    <a:gd name="connsiteX34" fmla="*/ 6495288 w 6528462"/>
                    <a:gd name="connsiteY34" fmla="*/ 3106088 h 3798658"/>
                    <a:gd name="connsiteX35" fmla="*/ 6528461 w 6528462"/>
                    <a:gd name="connsiteY35" fmla="*/ 2878617 h 3798658"/>
                    <a:gd name="connsiteX36" fmla="*/ 6344994 w 6528462"/>
                    <a:gd name="connsiteY36" fmla="*/ 2262547 h 3798658"/>
                    <a:gd name="connsiteX37" fmla="*/ 6344994 w 6528462"/>
                    <a:gd name="connsiteY37" fmla="*/ 2262547 h 3798658"/>
                    <a:gd name="connsiteX0" fmla="*/ 6344994 w 6528460"/>
                    <a:gd name="connsiteY0" fmla="*/ 2262547 h 3798658"/>
                    <a:gd name="connsiteX1" fmla="*/ 6144602 w 6528460"/>
                    <a:gd name="connsiteY1" fmla="*/ 1972792 h 3798658"/>
                    <a:gd name="connsiteX2" fmla="*/ 5445939 w 6528460"/>
                    <a:gd name="connsiteY2" fmla="*/ 890270 h 3798658"/>
                    <a:gd name="connsiteX3" fmla="*/ 5229977 w 6528460"/>
                    <a:gd name="connsiteY3" fmla="*/ 680401 h 3798658"/>
                    <a:gd name="connsiteX4" fmla="*/ 3865824 w 6528460"/>
                    <a:gd name="connsiteY4" fmla="*/ 107660 h 3798658"/>
                    <a:gd name="connsiteX5" fmla="*/ 3766982 w 6528460"/>
                    <a:gd name="connsiteY5" fmla="*/ 35898 h 3798658"/>
                    <a:gd name="connsiteX6" fmla="*/ 3748702 w 6528460"/>
                    <a:gd name="connsiteY6" fmla="*/ 16 h 3798658"/>
                    <a:gd name="connsiteX7" fmla="*/ 3731777 w 6528460"/>
                    <a:gd name="connsiteY7" fmla="*/ 16 h 3798658"/>
                    <a:gd name="connsiteX8" fmla="*/ 3712145 w 6528460"/>
                    <a:gd name="connsiteY8" fmla="*/ 32513 h 3798658"/>
                    <a:gd name="connsiteX9" fmla="*/ 3653923 w 6528460"/>
                    <a:gd name="connsiteY9" fmla="*/ 195669 h 3798658"/>
                    <a:gd name="connsiteX10" fmla="*/ 3191128 w 6528460"/>
                    <a:gd name="connsiteY10" fmla="*/ 1075245 h 3798658"/>
                    <a:gd name="connsiteX11" fmla="*/ 2784026 w 6528460"/>
                    <a:gd name="connsiteY11" fmla="*/ 557039 h 3798658"/>
                    <a:gd name="connsiteX12" fmla="*/ 2645871 w 6528460"/>
                    <a:gd name="connsiteY12" fmla="*/ 100212 h 3798658"/>
                    <a:gd name="connsiteX13" fmla="*/ 2621499 w 6528460"/>
                    <a:gd name="connsiteY13" fmla="*/ 72455 h 3798658"/>
                    <a:gd name="connsiteX14" fmla="*/ 2594420 w 6528460"/>
                    <a:gd name="connsiteY14" fmla="*/ 137447 h 3798658"/>
                    <a:gd name="connsiteX15" fmla="*/ 2517919 w 6528460"/>
                    <a:gd name="connsiteY15" fmla="*/ 216656 h 3798658"/>
                    <a:gd name="connsiteX16" fmla="*/ 2366271 w 6528460"/>
                    <a:gd name="connsiteY16" fmla="*/ 254568 h 3798658"/>
                    <a:gd name="connsiteX17" fmla="*/ 2113750 w 6528460"/>
                    <a:gd name="connsiteY17" fmla="*/ 353410 h 3798658"/>
                    <a:gd name="connsiteX18" fmla="*/ 1872738 w 6528460"/>
                    <a:gd name="connsiteY18" fmla="*/ 467823 h 3798658"/>
                    <a:gd name="connsiteX19" fmla="*/ 1704843 w 6528460"/>
                    <a:gd name="connsiteY19" fmla="*/ 524691 h 3798658"/>
                    <a:gd name="connsiteX20" fmla="*/ 1379883 w 6528460"/>
                    <a:gd name="connsiteY20" fmla="*/ 749455 h 3798658"/>
                    <a:gd name="connsiteX21" fmla="*/ 1064402 w 6528460"/>
                    <a:gd name="connsiteY21" fmla="*/ 1079153 h 3798658"/>
                    <a:gd name="connsiteX22" fmla="*/ 826098 w 6528460"/>
                    <a:gd name="connsiteY22" fmla="*/ 1349953 h 3798658"/>
                    <a:gd name="connsiteX23" fmla="*/ 475413 w 6528460"/>
                    <a:gd name="connsiteY23" fmla="*/ 2016120 h 3798658"/>
                    <a:gd name="connsiteX24" fmla="*/ 254034 w 6528460"/>
                    <a:gd name="connsiteY24" fmla="*/ 2419611 h 3798658"/>
                    <a:gd name="connsiteX25" fmla="*/ 87492 w 6528460"/>
                    <a:gd name="connsiteY25" fmla="*/ 3492655 h 3798658"/>
                    <a:gd name="connsiteX26" fmla="*/ 1600207 w 6528460"/>
                    <a:gd name="connsiteY26" fmla="*/ 3541638 h 3798658"/>
                    <a:gd name="connsiteX27" fmla="*/ 2430015 w 6528460"/>
                    <a:gd name="connsiteY27" fmla="*/ 3495895 h 3798658"/>
                    <a:gd name="connsiteX28" fmla="*/ 3666776 w 6528460"/>
                    <a:gd name="connsiteY28" fmla="*/ 3500456 h 3798658"/>
                    <a:gd name="connsiteX29" fmla="*/ 4395914 w 6528460"/>
                    <a:gd name="connsiteY29" fmla="*/ 3798658 h 3798658"/>
                    <a:gd name="connsiteX30" fmla="*/ 5188003 w 6528460"/>
                    <a:gd name="connsiteY30" fmla="*/ 3708617 h 3798658"/>
                    <a:gd name="connsiteX31" fmla="*/ 5982799 w 6528460"/>
                    <a:gd name="connsiteY31" fmla="*/ 3600297 h 3798658"/>
                    <a:gd name="connsiteX32" fmla="*/ 6208240 w 6528460"/>
                    <a:gd name="connsiteY32" fmla="*/ 3570510 h 3798658"/>
                    <a:gd name="connsiteX33" fmla="*/ 6409986 w 6528460"/>
                    <a:gd name="connsiteY33" fmla="*/ 3411415 h 3798658"/>
                    <a:gd name="connsiteX34" fmla="*/ 6495288 w 6528460"/>
                    <a:gd name="connsiteY34" fmla="*/ 3106088 h 3798658"/>
                    <a:gd name="connsiteX35" fmla="*/ 6528461 w 6528460"/>
                    <a:gd name="connsiteY35" fmla="*/ 2878617 h 3798658"/>
                    <a:gd name="connsiteX36" fmla="*/ 6344994 w 6528460"/>
                    <a:gd name="connsiteY36" fmla="*/ 2262547 h 3798658"/>
                    <a:gd name="connsiteX37" fmla="*/ 6344994 w 6528460"/>
                    <a:gd name="connsiteY37" fmla="*/ 2262547 h 3798658"/>
                    <a:gd name="connsiteX0" fmla="*/ 6344994 w 6528462"/>
                    <a:gd name="connsiteY0" fmla="*/ 2262547 h 3798658"/>
                    <a:gd name="connsiteX1" fmla="*/ 6144602 w 6528462"/>
                    <a:gd name="connsiteY1" fmla="*/ 1972792 h 3798658"/>
                    <a:gd name="connsiteX2" fmla="*/ 5445939 w 6528462"/>
                    <a:gd name="connsiteY2" fmla="*/ 890270 h 3798658"/>
                    <a:gd name="connsiteX3" fmla="*/ 5229977 w 6528462"/>
                    <a:gd name="connsiteY3" fmla="*/ 680401 h 3798658"/>
                    <a:gd name="connsiteX4" fmla="*/ 3865824 w 6528462"/>
                    <a:gd name="connsiteY4" fmla="*/ 107660 h 3798658"/>
                    <a:gd name="connsiteX5" fmla="*/ 3766982 w 6528462"/>
                    <a:gd name="connsiteY5" fmla="*/ 35898 h 3798658"/>
                    <a:gd name="connsiteX6" fmla="*/ 3748702 w 6528462"/>
                    <a:gd name="connsiteY6" fmla="*/ 16 h 3798658"/>
                    <a:gd name="connsiteX7" fmla="*/ 3731777 w 6528462"/>
                    <a:gd name="connsiteY7" fmla="*/ 16 h 3798658"/>
                    <a:gd name="connsiteX8" fmla="*/ 3712145 w 6528462"/>
                    <a:gd name="connsiteY8" fmla="*/ 32513 h 3798658"/>
                    <a:gd name="connsiteX9" fmla="*/ 3724251 w 6528462"/>
                    <a:gd name="connsiteY9" fmla="*/ 325221 h 3798658"/>
                    <a:gd name="connsiteX10" fmla="*/ 3191128 w 6528462"/>
                    <a:gd name="connsiteY10" fmla="*/ 1075245 h 3798658"/>
                    <a:gd name="connsiteX11" fmla="*/ 2784026 w 6528462"/>
                    <a:gd name="connsiteY11" fmla="*/ 557039 h 3798658"/>
                    <a:gd name="connsiteX12" fmla="*/ 2645871 w 6528462"/>
                    <a:gd name="connsiteY12" fmla="*/ 100212 h 3798658"/>
                    <a:gd name="connsiteX13" fmla="*/ 2621499 w 6528462"/>
                    <a:gd name="connsiteY13" fmla="*/ 72455 h 3798658"/>
                    <a:gd name="connsiteX14" fmla="*/ 2594420 w 6528462"/>
                    <a:gd name="connsiteY14" fmla="*/ 137447 h 3798658"/>
                    <a:gd name="connsiteX15" fmla="*/ 2517919 w 6528462"/>
                    <a:gd name="connsiteY15" fmla="*/ 216656 h 3798658"/>
                    <a:gd name="connsiteX16" fmla="*/ 2366271 w 6528462"/>
                    <a:gd name="connsiteY16" fmla="*/ 254568 h 3798658"/>
                    <a:gd name="connsiteX17" fmla="*/ 2113750 w 6528462"/>
                    <a:gd name="connsiteY17" fmla="*/ 353410 h 3798658"/>
                    <a:gd name="connsiteX18" fmla="*/ 1872738 w 6528462"/>
                    <a:gd name="connsiteY18" fmla="*/ 467823 h 3798658"/>
                    <a:gd name="connsiteX19" fmla="*/ 1704843 w 6528462"/>
                    <a:gd name="connsiteY19" fmla="*/ 524691 h 3798658"/>
                    <a:gd name="connsiteX20" fmla="*/ 1379883 w 6528462"/>
                    <a:gd name="connsiteY20" fmla="*/ 749455 h 3798658"/>
                    <a:gd name="connsiteX21" fmla="*/ 1064402 w 6528462"/>
                    <a:gd name="connsiteY21" fmla="*/ 1079153 h 3798658"/>
                    <a:gd name="connsiteX22" fmla="*/ 826098 w 6528462"/>
                    <a:gd name="connsiteY22" fmla="*/ 1349953 h 3798658"/>
                    <a:gd name="connsiteX23" fmla="*/ 475413 w 6528462"/>
                    <a:gd name="connsiteY23" fmla="*/ 2016120 h 3798658"/>
                    <a:gd name="connsiteX24" fmla="*/ 254034 w 6528462"/>
                    <a:gd name="connsiteY24" fmla="*/ 2419611 h 3798658"/>
                    <a:gd name="connsiteX25" fmla="*/ 87492 w 6528462"/>
                    <a:gd name="connsiteY25" fmla="*/ 3492655 h 3798658"/>
                    <a:gd name="connsiteX26" fmla="*/ 1600207 w 6528462"/>
                    <a:gd name="connsiteY26" fmla="*/ 3541638 h 3798658"/>
                    <a:gd name="connsiteX27" fmla="*/ 2430015 w 6528462"/>
                    <a:gd name="connsiteY27" fmla="*/ 3495895 h 3798658"/>
                    <a:gd name="connsiteX28" fmla="*/ 3666776 w 6528462"/>
                    <a:gd name="connsiteY28" fmla="*/ 3500456 h 3798658"/>
                    <a:gd name="connsiteX29" fmla="*/ 4395914 w 6528462"/>
                    <a:gd name="connsiteY29" fmla="*/ 3798658 h 3798658"/>
                    <a:gd name="connsiteX30" fmla="*/ 5188003 w 6528462"/>
                    <a:gd name="connsiteY30" fmla="*/ 3708617 h 3798658"/>
                    <a:gd name="connsiteX31" fmla="*/ 5982799 w 6528462"/>
                    <a:gd name="connsiteY31" fmla="*/ 3600297 h 3798658"/>
                    <a:gd name="connsiteX32" fmla="*/ 6208240 w 6528462"/>
                    <a:gd name="connsiteY32" fmla="*/ 3570510 h 3798658"/>
                    <a:gd name="connsiteX33" fmla="*/ 6409986 w 6528462"/>
                    <a:gd name="connsiteY33" fmla="*/ 3411415 h 3798658"/>
                    <a:gd name="connsiteX34" fmla="*/ 6495288 w 6528462"/>
                    <a:gd name="connsiteY34" fmla="*/ 3106088 h 3798658"/>
                    <a:gd name="connsiteX35" fmla="*/ 6528461 w 6528462"/>
                    <a:gd name="connsiteY35" fmla="*/ 2878617 h 3798658"/>
                    <a:gd name="connsiteX36" fmla="*/ 6344994 w 6528462"/>
                    <a:gd name="connsiteY36" fmla="*/ 2262547 h 3798658"/>
                    <a:gd name="connsiteX37" fmla="*/ 6344994 w 6528462"/>
                    <a:gd name="connsiteY37" fmla="*/ 2262547 h 3798658"/>
                    <a:gd name="connsiteX0" fmla="*/ 6344994 w 6528460"/>
                    <a:gd name="connsiteY0" fmla="*/ 2286619 h 3822730"/>
                    <a:gd name="connsiteX1" fmla="*/ 6144602 w 6528460"/>
                    <a:gd name="connsiteY1" fmla="*/ 1996864 h 3822730"/>
                    <a:gd name="connsiteX2" fmla="*/ 5445939 w 6528460"/>
                    <a:gd name="connsiteY2" fmla="*/ 914342 h 3822730"/>
                    <a:gd name="connsiteX3" fmla="*/ 5229977 w 6528460"/>
                    <a:gd name="connsiteY3" fmla="*/ 704473 h 3822730"/>
                    <a:gd name="connsiteX4" fmla="*/ 3865824 w 6528460"/>
                    <a:gd name="connsiteY4" fmla="*/ 131732 h 3822730"/>
                    <a:gd name="connsiteX5" fmla="*/ 3766982 w 6528460"/>
                    <a:gd name="connsiteY5" fmla="*/ 59970 h 3822730"/>
                    <a:gd name="connsiteX6" fmla="*/ 3748702 w 6528460"/>
                    <a:gd name="connsiteY6" fmla="*/ 24088 h 3822730"/>
                    <a:gd name="connsiteX7" fmla="*/ 3731777 w 6528460"/>
                    <a:gd name="connsiteY7" fmla="*/ 24088 h 3822730"/>
                    <a:gd name="connsiteX8" fmla="*/ 3724251 w 6528460"/>
                    <a:gd name="connsiteY8" fmla="*/ 349293 h 3822730"/>
                    <a:gd name="connsiteX9" fmla="*/ 3191128 w 6528460"/>
                    <a:gd name="connsiteY9" fmla="*/ 1099317 h 3822730"/>
                    <a:gd name="connsiteX10" fmla="*/ 2784026 w 6528460"/>
                    <a:gd name="connsiteY10" fmla="*/ 581111 h 3822730"/>
                    <a:gd name="connsiteX11" fmla="*/ 2645871 w 6528460"/>
                    <a:gd name="connsiteY11" fmla="*/ 124284 h 3822730"/>
                    <a:gd name="connsiteX12" fmla="*/ 2621499 w 6528460"/>
                    <a:gd name="connsiteY12" fmla="*/ 96527 h 3822730"/>
                    <a:gd name="connsiteX13" fmla="*/ 2594420 w 6528460"/>
                    <a:gd name="connsiteY13" fmla="*/ 161519 h 3822730"/>
                    <a:gd name="connsiteX14" fmla="*/ 2517919 w 6528460"/>
                    <a:gd name="connsiteY14" fmla="*/ 240728 h 3822730"/>
                    <a:gd name="connsiteX15" fmla="*/ 2366271 w 6528460"/>
                    <a:gd name="connsiteY15" fmla="*/ 278640 h 3822730"/>
                    <a:gd name="connsiteX16" fmla="*/ 2113750 w 6528460"/>
                    <a:gd name="connsiteY16" fmla="*/ 377482 h 3822730"/>
                    <a:gd name="connsiteX17" fmla="*/ 1872738 w 6528460"/>
                    <a:gd name="connsiteY17" fmla="*/ 491895 h 3822730"/>
                    <a:gd name="connsiteX18" fmla="*/ 1704843 w 6528460"/>
                    <a:gd name="connsiteY18" fmla="*/ 548763 h 3822730"/>
                    <a:gd name="connsiteX19" fmla="*/ 1379883 w 6528460"/>
                    <a:gd name="connsiteY19" fmla="*/ 773527 h 3822730"/>
                    <a:gd name="connsiteX20" fmla="*/ 1064402 w 6528460"/>
                    <a:gd name="connsiteY20" fmla="*/ 1103225 h 3822730"/>
                    <a:gd name="connsiteX21" fmla="*/ 826098 w 6528460"/>
                    <a:gd name="connsiteY21" fmla="*/ 1374025 h 3822730"/>
                    <a:gd name="connsiteX22" fmla="*/ 475413 w 6528460"/>
                    <a:gd name="connsiteY22" fmla="*/ 2040192 h 3822730"/>
                    <a:gd name="connsiteX23" fmla="*/ 254034 w 6528460"/>
                    <a:gd name="connsiteY23" fmla="*/ 2443683 h 3822730"/>
                    <a:gd name="connsiteX24" fmla="*/ 87492 w 6528460"/>
                    <a:gd name="connsiteY24" fmla="*/ 3516727 h 3822730"/>
                    <a:gd name="connsiteX25" fmla="*/ 1600207 w 6528460"/>
                    <a:gd name="connsiteY25" fmla="*/ 3565710 h 3822730"/>
                    <a:gd name="connsiteX26" fmla="*/ 2430015 w 6528460"/>
                    <a:gd name="connsiteY26" fmla="*/ 3519967 h 3822730"/>
                    <a:gd name="connsiteX27" fmla="*/ 3666776 w 6528460"/>
                    <a:gd name="connsiteY27" fmla="*/ 3524528 h 3822730"/>
                    <a:gd name="connsiteX28" fmla="*/ 4395914 w 6528460"/>
                    <a:gd name="connsiteY28" fmla="*/ 3822730 h 3822730"/>
                    <a:gd name="connsiteX29" fmla="*/ 5188003 w 6528460"/>
                    <a:gd name="connsiteY29" fmla="*/ 3732689 h 3822730"/>
                    <a:gd name="connsiteX30" fmla="*/ 5982799 w 6528460"/>
                    <a:gd name="connsiteY30" fmla="*/ 3624369 h 3822730"/>
                    <a:gd name="connsiteX31" fmla="*/ 6208240 w 6528460"/>
                    <a:gd name="connsiteY31" fmla="*/ 3594582 h 3822730"/>
                    <a:gd name="connsiteX32" fmla="*/ 6409986 w 6528460"/>
                    <a:gd name="connsiteY32" fmla="*/ 3435487 h 3822730"/>
                    <a:gd name="connsiteX33" fmla="*/ 6495288 w 6528460"/>
                    <a:gd name="connsiteY33" fmla="*/ 3130160 h 3822730"/>
                    <a:gd name="connsiteX34" fmla="*/ 6528461 w 6528460"/>
                    <a:gd name="connsiteY34" fmla="*/ 2902689 h 3822730"/>
                    <a:gd name="connsiteX35" fmla="*/ 6344994 w 6528460"/>
                    <a:gd name="connsiteY35" fmla="*/ 2286619 h 3822730"/>
                    <a:gd name="connsiteX36" fmla="*/ 6344994 w 6528460"/>
                    <a:gd name="connsiteY36" fmla="*/ 2286619 h 3822730"/>
                    <a:gd name="connsiteX0" fmla="*/ 6344994 w 6528462"/>
                    <a:gd name="connsiteY0" fmla="*/ 2286621 h 3822732"/>
                    <a:gd name="connsiteX1" fmla="*/ 6144602 w 6528462"/>
                    <a:gd name="connsiteY1" fmla="*/ 1996866 h 3822732"/>
                    <a:gd name="connsiteX2" fmla="*/ 5445939 w 6528462"/>
                    <a:gd name="connsiteY2" fmla="*/ 914344 h 3822732"/>
                    <a:gd name="connsiteX3" fmla="*/ 5229977 w 6528462"/>
                    <a:gd name="connsiteY3" fmla="*/ 704475 h 3822732"/>
                    <a:gd name="connsiteX4" fmla="*/ 3865824 w 6528462"/>
                    <a:gd name="connsiteY4" fmla="*/ 131734 h 3822732"/>
                    <a:gd name="connsiteX5" fmla="*/ 3766982 w 6528462"/>
                    <a:gd name="connsiteY5" fmla="*/ 59972 h 3822732"/>
                    <a:gd name="connsiteX6" fmla="*/ 3748702 w 6528462"/>
                    <a:gd name="connsiteY6" fmla="*/ 24090 h 3822732"/>
                    <a:gd name="connsiteX7" fmla="*/ 3731777 w 6528462"/>
                    <a:gd name="connsiteY7" fmla="*/ 24090 h 3822732"/>
                    <a:gd name="connsiteX8" fmla="*/ 3724251 w 6528462"/>
                    <a:gd name="connsiteY8" fmla="*/ 349295 h 3822732"/>
                    <a:gd name="connsiteX9" fmla="*/ 3191128 w 6528462"/>
                    <a:gd name="connsiteY9" fmla="*/ 1099319 h 3822732"/>
                    <a:gd name="connsiteX10" fmla="*/ 2784026 w 6528462"/>
                    <a:gd name="connsiteY10" fmla="*/ 581113 h 3822732"/>
                    <a:gd name="connsiteX11" fmla="*/ 2621499 w 6528462"/>
                    <a:gd name="connsiteY11" fmla="*/ 96529 h 3822732"/>
                    <a:gd name="connsiteX12" fmla="*/ 2594420 w 6528462"/>
                    <a:gd name="connsiteY12" fmla="*/ 161521 h 3822732"/>
                    <a:gd name="connsiteX13" fmla="*/ 2517919 w 6528462"/>
                    <a:gd name="connsiteY13" fmla="*/ 240730 h 3822732"/>
                    <a:gd name="connsiteX14" fmla="*/ 2366271 w 6528462"/>
                    <a:gd name="connsiteY14" fmla="*/ 278642 h 3822732"/>
                    <a:gd name="connsiteX15" fmla="*/ 2113750 w 6528462"/>
                    <a:gd name="connsiteY15" fmla="*/ 377484 h 3822732"/>
                    <a:gd name="connsiteX16" fmla="*/ 1872738 w 6528462"/>
                    <a:gd name="connsiteY16" fmla="*/ 491897 h 3822732"/>
                    <a:gd name="connsiteX17" fmla="*/ 1704843 w 6528462"/>
                    <a:gd name="connsiteY17" fmla="*/ 548765 h 3822732"/>
                    <a:gd name="connsiteX18" fmla="*/ 1379883 w 6528462"/>
                    <a:gd name="connsiteY18" fmla="*/ 773529 h 3822732"/>
                    <a:gd name="connsiteX19" fmla="*/ 1064402 w 6528462"/>
                    <a:gd name="connsiteY19" fmla="*/ 1103227 h 3822732"/>
                    <a:gd name="connsiteX20" fmla="*/ 826098 w 6528462"/>
                    <a:gd name="connsiteY20" fmla="*/ 1374027 h 3822732"/>
                    <a:gd name="connsiteX21" fmla="*/ 475413 w 6528462"/>
                    <a:gd name="connsiteY21" fmla="*/ 2040194 h 3822732"/>
                    <a:gd name="connsiteX22" fmla="*/ 254034 w 6528462"/>
                    <a:gd name="connsiteY22" fmla="*/ 2443685 h 3822732"/>
                    <a:gd name="connsiteX23" fmla="*/ 87492 w 6528462"/>
                    <a:gd name="connsiteY23" fmla="*/ 3516729 h 3822732"/>
                    <a:gd name="connsiteX24" fmla="*/ 1600207 w 6528462"/>
                    <a:gd name="connsiteY24" fmla="*/ 3565712 h 3822732"/>
                    <a:gd name="connsiteX25" fmla="*/ 2430015 w 6528462"/>
                    <a:gd name="connsiteY25" fmla="*/ 3519969 h 3822732"/>
                    <a:gd name="connsiteX26" fmla="*/ 3666776 w 6528462"/>
                    <a:gd name="connsiteY26" fmla="*/ 3524530 h 3822732"/>
                    <a:gd name="connsiteX27" fmla="*/ 4395914 w 6528462"/>
                    <a:gd name="connsiteY27" fmla="*/ 3822732 h 3822732"/>
                    <a:gd name="connsiteX28" fmla="*/ 5188003 w 6528462"/>
                    <a:gd name="connsiteY28" fmla="*/ 3732691 h 3822732"/>
                    <a:gd name="connsiteX29" fmla="*/ 5982799 w 6528462"/>
                    <a:gd name="connsiteY29" fmla="*/ 3624371 h 3822732"/>
                    <a:gd name="connsiteX30" fmla="*/ 6208240 w 6528462"/>
                    <a:gd name="connsiteY30" fmla="*/ 3594584 h 3822732"/>
                    <a:gd name="connsiteX31" fmla="*/ 6409986 w 6528462"/>
                    <a:gd name="connsiteY31" fmla="*/ 3435489 h 3822732"/>
                    <a:gd name="connsiteX32" fmla="*/ 6495288 w 6528462"/>
                    <a:gd name="connsiteY32" fmla="*/ 3130162 h 3822732"/>
                    <a:gd name="connsiteX33" fmla="*/ 6528461 w 6528462"/>
                    <a:gd name="connsiteY33" fmla="*/ 2902691 h 3822732"/>
                    <a:gd name="connsiteX34" fmla="*/ 6344994 w 6528462"/>
                    <a:gd name="connsiteY34" fmla="*/ 2286621 h 3822732"/>
                    <a:gd name="connsiteX35" fmla="*/ 6344994 w 6528462"/>
                    <a:gd name="connsiteY35" fmla="*/ 2286621 h 3822732"/>
                    <a:gd name="connsiteX0" fmla="*/ 6344994 w 6528460"/>
                    <a:gd name="connsiteY0" fmla="*/ 2286621 h 3822732"/>
                    <a:gd name="connsiteX1" fmla="*/ 6144602 w 6528460"/>
                    <a:gd name="connsiteY1" fmla="*/ 1996866 h 3822732"/>
                    <a:gd name="connsiteX2" fmla="*/ 5445939 w 6528460"/>
                    <a:gd name="connsiteY2" fmla="*/ 914344 h 3822732"/>
                    <a:gd name="connsiteX3" fmla="*/ 5229977 w 6528460"/>
                    <a:gd name="connsiteY3" fmla="*/ 704475 h 3822732"/>
                    <a:gd name="connsiteX4" fmla="*/ 3865824 w 6528460"/>
                    <a:gd name="connsiteY4" fmla="*/ 131734 h 3822732"/>
                    <a:gd name="connsiteX5" fmla="*/ 3766982 w 6528460"/>
                    <a:gd name="connsiteY5" fmla="*/ 59972 h 3822732"/>
                    <a:gd name="connsiteX6" fmla="*/ 3748702 w 6528460"/>
                    <a:gd name="connsiteY6" fmla="*/ 24090 h 3822732"/>
                    <a:gd name="connsiteX7" fmla="*/ 3731777 w 6528460"/>
                    <a:gd name="connsiteY7" fmla="*/ 24090 h 3822732"/>
                    <a:gd name="connsiteX8" fmla="*/ 3724251 w 6528460"/>
                    <a:gd name="connsiteY8" fmla="*/ 349295 h 3822732"/>
                    <a:gd name="connsiteX9" fmla="*/ 3191128 w 6528460"/>
                    <a:gd name="connsiteY9" fmla="*/ 1099319 h 3822732"/>
                    <a:gd name="connsiteX10" fmla="*/ 2717400 w 6528460"/>
                    <a:gd name="connsiteY10" fmla="*/ 581113 h 3822732"/>
                    <a:gd name="connsiteX11" fmla="*/ 2621499 w 6528460"/>
                    <a:gd name="connsiteY11" fmla="*/ 96529 h 3822732"/>
                    <a:gd name="connsiteX12" fmla="*/ 2594420 w 6528460"/>
                    <a:gd name="connsiteY12" fmla="*/ 161521 h 3822732"/>
                    <a:gd name="connsiteX13" fmla="*/ 2517919 w 6528460"/>
                    <a:gd name="connsiteY13" fmla="*/ 240730 h 3822732"/>
                    <a:gd name="connsiteX14" fmla="*/ 2366271 w 6528460"/>
                    <a:gd name="connsiteY14" fmla="*/ 278642 h 3822732"/>
                    <a:gd name="connsiteX15" fmla="*/ 2113750 w 6528460"/>
                    <a:gd name="connsiteY15" fmla="*/ 377484 h 3822732"/>
                    <a:gd name="connsiteX16" fmla="*/ 1872738 w 6528460"/>
                    <a:gd name="connsiteY16" fmla="*/ 491897 h 3822732"/>
                    <a:gd name="connsiteX17" fmla="*/ 1704843 w 6528460"/>
                    <a:gd name="connsiteY17" fmla="*/ 548765 h 3822732"/>
                    <a:gd name="connsiteX18" fmla="*/ 1379883 w 6528460"/>
                    <a:gd name="connsiteY18" fmla="*/ 773529 h 3822732"/>
                    <a:gd name="connsiteX19" fmla="*/ 1064402 w 6528460"/>
                    <a:gd name="connsiteY19" fmla="*/ 1103227 h 3822732"/>
                    <a:gd name="connsiteX20" fmla="*/ 826098 w 6528460"/>
                    <a:gd name="connsiteY20" fmla="*/ 1374027 h 3822732"/>
                    <a:gd name="connsiteX21" fmla="*/ 475413 w 6528460"/>
                    <a:gd name="connsiteY21" fmla="*/ 2040194 h 3822732"/>
                    <a:gd name="connsiteX22" fmla="*/ 254034 w 6528460"/>
                    <a:gd name="connsiteY22" fmla="*/ 2443685 h 3822732"/>
                    <a:gd name="connsiteX23" fmla="*/ 87492 w 6528460"/>
                    <a:gd name="connsiteY23" fmla="*/ 3516729 h 3822732"/>
                    <a:gd name="connsiteX24" fmla="*/ 1600207 w 6528460"/>
                    <a:gd name="connsiteY24" fmla="*/ 3565712 h 3822732"/>
                    <a:gd name="connsiteX25" fmla="*/ 2430015 w 6528460"/>
                    <a:gd name="connsiteY25" fmla="*/ 3519969 h 3822732"/>
                    <a:gd name="connsiteX26" fmla="*/ 3666776 w 6528460"/>
                    <a:gd name="connsiteY26" fmla="*/ 3524530 h 3822732"/>
                    <a:gd name="connsiteX27" fmla="*/ 4395914 w 6528460"/>
                    <a:gd name="connsiteY27" fmla="*/ 3822732 h 3822732"/>
                    <a:gd name="connsiteX28" fmla="*/ 5188003 w 6528460"/>
                    <a:gd name="connsiteY28" fmla="*/ 3732691 h 3822732"/>
                    <a:gd name="connsiteX29" fmla="*/ 5982799 w 6528460"/>
                    <a:gd name="connsiteY29" fmla="*/ 3624371 h 3822732"/>
                    <a:gd name="connsiteX30" fmla="*/ 6208240 w 6528460"/>
                    <a:gd name="connsiteY30" fmla="*/ 3594584 h 3822732"/>
                    <a:gd name="connsiteX31" fmla="*/ 6409986 w 6528460"/>
                    <a:gd name="connsiteY31" fmla="*/ 3435489 h 3822732"/>
                    <a:gd name="connsiteX32" fmla="*/ 6495288 w 6528460"/>
                    <a:gd name="connsiteY32" fmla="*/ 3130162 h 3822732"/>
                    <a:gd name="connsiteX33" fmla="*/ 6528461 w 6528460"/>
                    <a:gd name="connsiteY33" fmla="*/ 2902691 h 3822732"/>
                    <a:gd name="connsiteX34" fmla="*/ 6344994 w 6528460"/>
                    <a:gd name="connsiteY34" fmla="*/ 2286621 h 3822732"/>
                    <a:gd name="connsiteX35" fmla="*/ 6344994 w 6528460"/>
                    <a:gd name="connsiteY35" fmla="*/ 2286621 h 3822732"/>
                    <a:gd name="connsiteX0" fmla="*/ 6344994 w 6528462"/>
                    <a:gd name="connsiteY0" fmla="*/ 2286621 h 3822732"/>
                    <a:gd name="connsiteX1" fmla="*/ 6144602 w 6528462"/>
                    <a:gd name="connsiteY1" fmla="*/ 1996866 h 3822732"/>
                    <a:gd name="connsiteX2" fmla="*/ 5445939 w 6528462"/>
                    <a:gd name="connsiteY2" fmla="*/ 914344 h 3822732"/>
                    <a:gd name="connsiteX3" fmla="*/ 5229977 w 6528462"/>
                    <a:gd name="connsiteY3" fmla="*/ 704475 h 3822732"/>
                    <a:gd name="connsiteX4" fmla="*/ 3865824 w 6528462"/>
                    <a:gd name="connsiteY4" fmla="*/ 131734 h 3822732"/>
                    <a:gd name="connsiteX5" fmla="*/ 3766982 w 6528462"/>
                    <a:gd name="connsiteY5" fmla="*/ 59972 h 3822732"/>
                    <a:gd name="connsiteX6" fmla="*/ 3748702 w 6528462"/>
                    <a:gd name="connsiteY6" fmla="*/ 24090 h 3822732"/>
                    <a:gd name="connsiteX7" fmla="*/ 3731777 w 6528462"/>
                    <a:gd name="connsiteY7" fmla="*/ 24090 h 3822732"/>
                    <a:gd name="connsiteX8" fmla="*/ 3724251 w 6528462"/>
                    <a:gd name="connsiteY8" fmla="*/ 349295 h 3822732"/>
                    <a:gd name="connsiteX9" fmla="*/ 3191128 w 6528462"/>
                    <a:gd name="connsiteY9" fmla="*/ 1099319 h 3822732"/>
                    <a:gd name="connsiteX10" fmla="*/ 2717400 w 6528462"/>
                    <a:gd name="connsiteY10" fmla="*/ 581113 h 3822732"/>
                    <a:gd name="connsiteX11" fmla="*/ 2610394 w 6528462"/>
                    <a:gd name="connsiteY11" fmla="*/ 96529 h 3822732"/>
                    <a:gd name="connsiteX12" fmla="*/ 2594420 w 6528462"/>
                    <a:gd name="connsiteY12" fmla="*/ 161521 h 3822732"/>
                    <a:gd name="connsiteX13" fmla="*/ 2517919 w 6528462"/>
                    <a:gd name="connsiteY13" fmla="*/ 240730 h 3822732"/>
                    <a:gd name="connsiteX14" fmla="*/ 2366271 w 6528462"/>
                    <a:gd name="connsiteY14" fmla="*/ 278642 h 3822732"/>
                    <a:gd name="connsiteX15" fmla="*/ 2113750 w 6528462"/>
                    <a:gd name="connsiteY15" fmla="*/ 377484 h 3822732"/>
                    <a:gd name="connsiteX16" fmla="*/ 1872738 w 6528462"/>
                    <a:gd name="connsiteY16" fmla="*/ 491897 h 3822732"/>
                    <a:gd name="connsiteX17" fmla="*/ 1704843 w 6528462"/>
                    <a:gd name="connsiteY17" fmla="*/ 548765 h 3822732"/>
                    <a:gd name="connsiteX18" fmla="*/ 1379883 w 6528462"/>
                    <a:gd name="connsiteY18" fmla="*/ 773529 h 3822732"/>
                    <a:gd name="connsiteX19" fmla="*/ 1064402 w 6528462"/>
                    <a:gd name="connsiteY19" fmla="*/ 1103227 h 3822732"/>
                    <a:gd name="connsiteX20" fmla="*/ 826098 w 6528462"/>
                    <a:gd name="connsiteY20" fmla="*/ 1374027 h 3822732"/>
                    <a:gd name="connsiteX21" fmla="*/ 475413 w 6528462"/>
                    <a:gd name="connsiteY21" fmla="*/ 2040194 h 3822732"/>
                    <a:gd name="connsiteX22" fmla="*/ 254034 w 6528462"/>
                    <a:gd name="connsiteY22" fmla="*/ 2443685 h 3822732"/>
                    <a:gd name="connsiteX23" fmla="*/ 87492 w 6528462"/>
                    <a:gd name="connsiteY23" fmla="*/ 3516729 h 3822732"/>
                    <a:gd name="connsiteX24" fmla="*/ 1600207 w 6528462"/>
                    <a:gd name="connsiteY24" fmla="*/ 3565712 h 3822732"/>
                    <a:gd name="connsiteX25" fmla="*/ 2430015 w 6528462"/>
                    <a:gd name="connsiteY25" fmla="*/ 3519969 h 3822732"/>
                    <a:gd name="connsiteX26" fmla="*/ 3666776 w 6528462"/>
                    <a:gd name="connsiteY26" fmla="*/ 3524530 h 3822732"/>
                    <a:gd name="connsiteX27" fmla="*/ 4395914 w 6528462"/>
                    <a:gd name="connsiteY27" fmla="*/ 3822732 h 3822732"/>
                    <a:gd name="connsiteX28" fmla="*/ 5188003 w 6528462"/>
                    <a:gd name="connsiteY28" fmla="*/ 3732691 h 3822732"/>
                    <a:gd name="connsiteX29" fmla="*/ 5982799 w 6528462"/>
                    <a:gd name="connsiteY29" fmla="*/ 3624371 h 3822732"/>
                    <a:gd name="connsiteX30" fmla="*/ 6208240 w 6528462"/>
                    <a:gd name="connsiteY30" fmla="*/ 3594584 h 3822732"/>
                    <a:gd name="connsiteX31" fmla="*/ 6409986 w 6528462"/>
                    <a:gd name="connsiteY31" fmla="*/ 3435489 h 3822732"/>
                    <a:gd name="connsiteX32" fmla="*/ 6495288 w 6528462"/>
                    <a:gd name="connsiteY32" fmla="*/ 3130162 h 3822732"/>
                    <a:gd name="connsiteX33" fmla="*/ 6528461 w 6528462"/>
                    <a:gd name="connsiteY33" fmla="*/ 2902691 h 3822732"/>
                    <a:gd name="connsiteX34" fmla="*/ 6344994 w 6528462"/>
                    <a:gd name="connsiteY34" fmla="*/ 2286621 h 3822732"/>
                    <a:gd name="connsiteX35" fmla="*/ 6344994 w 6528462"/>
                    <a:gd name="connsiteY35" fmla="*/ 2286621 h 382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528462" h="3822732">
                      <a:moveTo>
                        <a:pt x="6344994" y="2286621"/>
                      </a:moveTo>
                      <a:cubicBezTo>
                        <a:pt x="6290834" y="2182363"/>
                        <a:pt x="6210272" y="2093677"/>
                        <a:pt x="6144602" y="1996866"/>
                      </a:cubicBezTo>
                      <a:cubicBezTo>
                        <a:pt x="6034252" y="1833709"/>
                        <a:pt x="5492653" y="998969"/>
                        <a:pt x="5445939" y="914344"/>
                      </a:cubicBezTo>
                      <a:cubicBezTo>
                        <a:pt x="5393810" y="821595"/>
                        <a:pt x="5317310" y="755249"/>
                        <a:pt x="5229977" y="704475"/>
                      </a:cubicBezTo>
                      <a:cubicBezTo>
                        <a:pt x="4934805" y="533194"/>
                        <a:pt x="3917952" y="187924"/>
                        <a:pt x="3865824" y="131734"/>
                      </a:cubicBezTo>
                      <a:cubicBezTo>
                        <a:pt x="3821142" y="124286"/>
                        <a:pt x="3776460" y="115485"/>
                        <a:pt x="3766982" y="59972"/>
                      </a:cubicBezTo>
                      <a:cubicBezTo>
                        <a:pt x="3761566" y="48462"/>
                        <a:pt x="3764274" y="30860"/>
                        <a:pt x="3748702" y="24090"/>
                      </a:cubicBezTo>
                      <a:cubicBezTo>
                        <a:pt x="3743060" y="24090"/>
                        <a:pt x="3735852" y="-30111"/>
                        <a:pt x="3731777" y="24090"/>
                      </a:cubicBezTo>
                      <a:cubicBezTo>
                        <a:pt x="3727702" y="78291"/>
                        <a:pt x="3814359" y="170090"/>
                        <a:pt x="3724251" y="349295"/>
                      </a:cubicBezTo>
                      <a:cubicBezTo>
                        <a:pt x="3634143" y="528500"/>
                        <a:pt x="3358936" y="1060683"/>
                        <a:pt x="3191128" y="1099319"/>
                      </a:cubicBezTo>
                      <a:cubicBezTo>
                        <a:pt x="3023320" y="1137955"/>
                        <a:pt x="2814189" y="748245"/>
                        <a:pt x="2717400" y="581113"/>
                      </a:cubicBezTo>
                      <a:cubicBezTo>
                        <a:pt x="2620611" y="413981"/>
                        <a:pt x="2641995" y="166461"/>
                        <a:pt x="2610394" y="96529"/>
                      </a:cubicBezTo>
                      <a:cubicBezTo>
                        <a:pt x="2589407" y="112777"/>
                        <a:pt x="2599835" y="137826"/>
                        <a:pt x="2594420" y="161521"/>
                      </a:cubicBezTo>
                      <a:cubicBezTo>
                        <a:pt x="2584265" y="202818"/>
                        <a:pt x="2561924" y="229898"/>
                        <a:pt x="2517919" y="240730"/>
                      </a:cubicBezTo>
                      <a:cubicBezTo>
                        <a:pt x="2466467" y="252239"/>
                        <a:pt x="2417046" y="267810"/>
                        <a:pt x="2366271" y="278642"/>
                      </a:cubicBezTo>
                      <a:cubicBezTo>
                        <a:pt x="2279615" y="306399"/>
                        <a:pt x="2190928" y="326032"/>
                        <a:pt x="2113750" y="377484"/>
                      </a:cubicBezTo>
                      <a:cubicBezTo>
                        <a:pt x="2039280" y="427582"/>
                        <a:pt x="1960071" y="468202"/>
                        <a:pt x="1872738" y="491897"/>
                      </a:cubicBezTo>
                      <a:cubicBezTo>
                        <a:pt x="1864615" y="495282"/>
                        <a:pt x="1733953" y="537933"/>
                        <a:pt x="1704843" y="548765"/>
                      </a:cubicBezTo>
                      <a:cubicBezTo>
                        <a:pt x="1578244" y="597509"/>
                        <a:pt x="1471955" y="674687"/>
                        <a:pt x="1379883" y="773529"/>
                      </a:cubicBezTo>
                      <a:cubicBezTo>
                        <a:pt x="1373790" y="779621"/>
                        <a:pt x="1170691" y="1005739"/>
                        <a:pt x="1064402" y="1103227"/>
                      </a:cubicBezTo>
                      <a:cubicBezTo>
                        <a:pt x="975715" y="1184467"/>
                        <a:pt x="880935" y="1262322"/>
                        <a:pt x="826098" y="1374027"/>
                      </a:cubicBezTo>
                      <a:cubicBezTo>
                        <a:pt x="725225" y="1604206"/>
                        <a:pt x="612843" y="1828970"/>
                        <a:pt x="475413" y="2040194"/>
                      </a:cubicBezTo>
                      <a:cubicBezTo>
                        <a:pt x="409067" y="2143098"/>
                        <a:pt x="315641" y="2337396"/>
                        <a:pt x="254034" y="2443685"/>
                      </a:cubicBezTo>
                      <a:cubicBezTo>
                        <a:pt x="122019" y="2812650"/>
                        <a:pt x="-135241" y="2612258"/>
                        <a:pt x="87492" y="3516729"/>
                      </a:cubicBezTo>
                      <a:cubicBezTo>
                        <a:pt x="722555" y="3575193"/>
                        <a:pt x="1271235" y="3602793"/>
                        <a:pt x="1600207" y="3565712"/>
                      </a:cubicBezTo>
                      <a:cubicBezTo>
                        <a:pt x="1797504" y="3479722"/>
                        <a:pt x="2098127" y="3508022"/>
                        <a:pt x="2430015" y="3519969"/>
                      </a:cubicBezTo>
                      <a:cubicBezTo>
                        <a:pt x="2783329" y="3513967"/>
                        <a:pt x="3335364" y="3500405"/>
                        <a:pt x="3666776" y="3524530"/>
                      </a:cubicBezTo>
                      <a:cubicBezTo>
                        <a:pt x="3828116" y="3657702"/>
                        <a:pt x="4104127" y="3798699"/>
                        <a:pt x="4395914" y="3822732"/>
                      </a:cubicBezTo>
                      <a:cubicBezTo>
                        <a:pt x="4629479" y="3750970"/>
                        <a:pt x="5077652" y="3746908"/>
                        <a:pt x="5188003" y="3732691"/>
                      </a:cubicBezTo>
                      <a:lnTo>
                        <a:pt x="5982799" y="3624371"/>
                      </a:lnTo>
                      <a:lnTo>
                        <a:pt x="6208240" y="3594584"/>
                      </a:lnTo>
                      <a:cubicBezTo>
                        <a:pt x="6305051" y="3580366"/>
                        <a:pt x="6366658" y="3518760"/>
                        <a:pt x="6409986" y="3435489"/>
                      </a:cubicBezTo>
                      <a:cubicBezTo>
                        <a:pt x="6412694" y="3403670"/>
                        <a:pt x="6491903" y="3141671"/>
                        <a:pt x="6495288" y="3130162"/>
                      </a:cubicBezTo>
                      <a:cubicBezTo>
                        <a:pt x="6517628" y="3055692"/>
                        <a:pt x="6526430" y="2979869"/>
                        <a:pt x="6528461" y="2902691"/>
                      </a:cubicBezTo>
                      <a:cubicBezTo>
                        <a:pt x="6528461" y="2828221"/>
                        <a:pt x="6403893" y="2399680"/>
                        <a:pt x="6344994" y="2286621"/>
                      </a:cubicBezTo>
                      <a:lnTo>
                        <a:pt x="6344994" y="2286621"/>
                      </a:lnTo>
                      <a:close/>
                    </a:path>
                  </a:pathLst>
                </a:custGeom>
                <a:solidFill>
                  <a:schemeClr val="accent4"/>
                </a:solidFill>
                <a:ln w="6768" cap="flat">
                  <a:noFill/>
                  <a:prstDash val="solid"/>
                  <a:miter/>
                </a:ln>
              </p:spPr>
              <p:txBody>
                <a:bodyPr rtlCol="0" anchor="ctr"/>
                <a:lstStyle/>
                <a:p>
                  <a:endParaRPr lang="en-US" dirty="0"/>
                </a:p>
              </p:txBody>
            </p:sp>
            <p:sp>
              <p:nvSpPr>
                <p:cNvPr id="89" name="Freeform: Shape 215">
                  <a:extLst>
                    <a:ext uri="{FF2B5EF4-FFF2-40B4-BE49-F238E27FC236}">
                      <a16:creationId xmlns:a16="http://schemas.microsoft.com/office/drawing/2014/main" id="{8693B7AC-CF86-456C-9041-FEB1EEB2A7BE}"/>
                    </a:ext>
                  </a:extLst>
                </p:cNvPr>
                <p:cNvSpPr/>
                <p:nvPr/>
              </p:nvSpPr>
              <p:spPr>
                <a:xfrm>
                  <a:off x="5301749" y="2063533"/>
                  <a:ext cx="2887633" cy="1702925"/>
                </a:xfrm>
                <a:custGeom>
                  <a:avLst/>
                  <a:gdLst>
                    <a:gd name="connsiteX0" fmla="*/ 660303 w 2887633"/>
                    <a:gd name="connsiteY0" fmla="*/ 1361057 h 1702925"/>
                    <a:gd name="connsiteX1" fmla="*/ 721975 w 2887633"/>
                    <a:gd name="connsiteY1" fmla="*/ 1397230 h 1702925"/>
                    <a:gd name="connsiteX2" fmla="*/ 640733 w 2887633"/>
                    <a:gd name="connsiteY2" fmla="*/ 1397823 h 1702925"/>
                    <a:gd name="connsiteX3" fmla="*/ 522429 w 2887633"/>
                    <a:gd name="connsiteY3" fmla="*/ 1386853 h 1702925"/>
                    <a:gd name="connsiteX4" fmla="*/ 637175 w 2887633"/>
                    <a:gd name="connsiteY4" fmla="*/ 1361650 h 1702925"/>
                    <a:gd name="connsiteX5" fmla="*/ 660303 w 2887633"/>
                    <a:gd name="connsiteY5" fmla="*/ 1361057 h 1702925"/>
                    <a:gd name="connsiteX6" fmla="*/ 134603 w 2887633"/>
                    <a:gd name="connsiteY6" fmla="*/ 1085902 h 1702925"/>
                    <a:gd name="connsiteX7" fmla="*/ 194497 w 2887633"/>
                    <a:gd name="connsiteY7" fmla="*/ 1095687 h 1702925"/>
                    <a:gd name="connsiteX8" fmla="*/ 123929 w 2887633"/>
                    <a:gd name="connsiteY8" fmla="*/ 1169219 h 1702925"/>
                    <a:gd name="connsiteX9" fmla="*/ 55734 w 2887633"/>
                    <a:gd name="connsiteY9" fmla="*/ 1310948 h 1702925"/>
                    <a:gd name="connsiteX10" fmla="*/ 55734 w 2887633"/>
                    <a:gd name="connsiteY10" fmla="*/ 1398416 h 1702925"/>
                    <a:gd name="connsiteX11" fmla="*/ 93093 w 2887633"/>
                    <a:gd name="connsiteY11" fmla="*/ 1409387 h 1702925"/>
                    <a:gd name="connsiteX12" fmla="*/ 121854 w 2887633"/>
                    <a:gd name="connsiteY12" fmla="*/ 1389225 h 1702925"/>
                    <a:gd name="connsiteX13" fmla="*/ 126598 w 2887633"/>
                    <a:gd name="connsiteY13" fmla="*/ 1423916 h 1702925"/>
                    <a:gd name="connsiteX14" fmla="*/ 158917 w 2887633"/>
                    <a:gd name="connsiteY14" fmla="*/ 1486181 h 1702925"/>
                    <a:gd name="connsiteX15" fmla="*/ 278408 w 2887633"/>
                    <a:gd name="connsiteY15" fmla="*/ 1530953 h 1702925"/>
                    <a:gd name="connsiteX16" fmla="*/ 314284 w 2887633"/>
                    <a:gd name="connsiteY16" fmla="*/ 1516128 h 1702925"/>
                    <a:gd name="connsiteX17" fmla="*/ 305092 w 2887633"/>
                    <a:gd name="connsiteY17" fmla="*/ 1478176 h 1702925"/>
                    <a:gd name="connsiteX18" fmla="*/ 195387 w 2887633"/>
                    <a:gd name="connsiteY18" fmla="*/ 1359871 h 1702925"/>
                    <a:gd name="connsiteX19" fmla="*/ 195683 w 2887633"/>
                    <a:gd name="connsiteY19" fmla="*/ 1345046 h 1702925"/>
                    <a:gd name="connsiteX20" fmla="*/ 209619 w 2887633"/>
                    <a:gd name="connsiteY20" fmla="*/ 1348604 h 1702925"/>
                    <a:gd name="connsiteX21" fmla="*/ 326737 w 2887633"/>
                    <a:gd name="connsiteY21" fmla="*/ 1464833 h 1702925"/>
                    <a:gd name="connsiteX22" fmla="*/ 346307 w 2887633"/>
                    <a:gd name="connsiteY22" fmla="*/ 1533028 h 1702925"/>
                    <a:gd name="connsiteX23" fmla="*/ 356684 w 2887633"/>
                    <a:gd name="connsiteY23" fmla="*/ 1570091 h 1702925"/>
                    <a:gd name="connsiteX24" fmla="*/ 351643 w 2887633"/>
                    <a:gd name="connsiteY24" fmla="*/ 1578690 h 1702925"/>
                    <a:gd name="connsiteX25" fmla="*/ 59292 w 2887633"/>
                    <a:gd name="connsiteY25" fmla="*/ 1562975 h 1702925"/>
                    <a:gd name="connsiteX26" fmla="*/ 21043 w 2887633"/>
                    <a:gd name="connsiteY26" fmla="*/ 1424212 h 1702925"/>
                    <a:gd name="connsiteX27" fmla="*/ 584 w 2887633"/>
                    <a:gd name="connsiteY27" fmla="*/ 1316285 h 1702925"/>
                    <a:gd name="connsiteX28" fmla="*/ 32014 w 2887633"/>
                    <a:gd name="connsiteY28" fmla="*/ 1207468 h 1702925"/>
                    <a:gd name="connsiteX29" fmla="*/ 59292 w 2887633"/>
                    <a:gd name="connsiteY29" fmla="*/ 1185231 h 1702925"/>
                    <a:gd name="connsiteX30" fmla="*/ 126301 w 2887633"/>
                    <a:gd name="connsiteY30" fmla="*/ 1098949 h 1702925"/>
                    <a:gd name="connsiteX31" fmla="*/ 134603 w 2887633"/>
                    <a:gd name="connsiteY31" fmla="*/ 1085902 h 1702925"/>
                    <a:gd name="connsiteX32" fmla="*/ 2777704 w 2887633"/>
                    <a:gd name="connsiteY32" fmla="*/ 1019857 h 1702925"/>
                    <a:gd name="connsiteX33" fmla="*/ 2784450 w 2887633"/>
                    <a:gd name="connsiteY33" fmla="*/ 1024526 h 1702925"/>
                    <a:gd name="connsiteX34" fmla="*/ 2820919 w 2887633"/>
                    <a:gd name="connsiteY34" fmla="*/ 1059810 h 1702925"/>
                    <a:gd name="connsiteX35" fmla="*/ 2871028 w 2887633"/>
                    <a:gd name="connsiteY35" fmla="*/ 1199463 h 1702925"/>
                    <a:gd name="connsiteX36" fmla="*/ 2887633 w 2887633"/>
                    <a:gd name="connsiteY36" fmla="*/ 1293751 h 1702925"/>
                    <a:gd name="connsiteX37" fmla="*/ 2873104 w 2887633"/>
                    <a:gd name="connsiteY37" fmla="*/ 1393969 h 1702925"/>
                    <a:gd name="connsiteX38" fmla="*/ 2835448 w 2887633"/>
                    <a:gd name="connsiteY38" fmla="*/ 1527988 h 1702925"/>
                    <a:gd name="connsiteX39" fmla="*/ 2747090 w 2887633"/>
                    <a:gd name="connsiteY39" fmla="*/ 1597963 h 1702925"/>
                    <a:gd name="connsiteX40" fmla="*/ 2648058 w 2887633"/>
                    <a:gd name="connsiteY40" fmla="*/ 1611009 h 1702925"/>
                    <a:gd name="connsiteX41" fmla="*/ 2484982 w 2887633"/>
                    <a:gd name="connsiteY41" fmla="*/ 1632357 h 1702925"/>
                    <a:gd name="connsiteX42" fmla="*/ 2299075 w 2887633"/>
                    <a:gd name="connsiteY42" fmla="*/ 1658449 h 1702925"/>
                    <a:gd name="connsiteX43" fmla="*/ 2153492 w 2887633"/>
                    <a:gd name="connsiteY43" fmla="*/ 1677425 h 1702925"/>
                    <a:gd name="connsiteX44" fmla="*/ 2143707 w 2887633"/>
                    <a:gd name="connsiteY44" fmla="*/ 1678315 h 1702925"/>
                    <a:gd name="connsiteX45" fmla="*/ 1950980 w 2887633"/>
                    <a:gd name="connsiteY45" fmla="*/ 1698181 h 1702925"/>
                    <a:gd name="connsiteX46" fmla="*/ 1928446 w 2887633"/>
                    <a:gd name="connsiteY46" fmla="*/ 1702925 h 1702925"/>
                    <a:gd name="connsiteX47" fmla="*/ 2044972 w 2887633"/>
                    <a:gd name="connsiteY47" fmla="*/ 1663490 h 1702925"/>
                    <a:gd name="connsiteX48" fmla="*/ 2235623 w 2887633"/>
                    <a:gd name="connsiteY48" fmla="*/ 1629095 h 1702925"/>
                    <a:gd name="connsiteX49" fmla="*/ 2404629 w 2887633"/>
                    <a:gd name="connsiteY49" fmla="*/ 1607747 h 1702925"/>
                    <a:gd name="connsiteX50" fmla="*/ 2656953 w 2887633"/>
                    <a:gd name="connsiteY50" fmla="*/ 1587881 h 1702925"/>
                    <a:gd name="connsiteX51" fmla="*/ 2672372 w 2887633"/>
                    <a:gd name="connsiteY51" fmla="*/ 1579283 h 1702925"/>
                    <a:gd name="connsiteX52" fmla="*/ 2659326 w 2887633"/>
                    <a:gd name="connsiteY52" fmla="*/ 1568905 h 1702925"/>
                    <a:gd name="connsiteX53" fmla="*/ 2490615 w 2887633"/>
                    <a:gd name="connsiteY53" fmla="*/ 1508419 h 1702925"/>
                    <a:gd name="connsiteX54" fmla="*/ 2389508 w 2887633"/>
                    <a:gd name="connsiteY54" fmla="*/ 1464833 h 1702925"/>
                    <a:gd name="connsiteX55" fmla="*/ 2320126 w 2887633"/>
                    <a:gd name="connsiteY55" fmla="*/ 1478176 h 1702925"/>
                    <a:gd name="connsiteX56" fmla="*/ 2257268 w 2887633"/>
                    <a:gd name="connsiteY56" fmla="*/ 1541034 h 1702925"/>
                    <a:gd name="connsiteX57" fmla="*/ 2135702 w 2887633"/>
                    <a:gd name="connsiteY57" fmla="*/ 1575132 h 1702925"/>
                    <a:gd name="connsiteX58" fmla="*/ 2164462 w 2887633"/>
                    <a:gd name="connsiteY58" fmla="*/ 1560603 h 1702925"/>
                    <a:gd name="connsiteX59" fmla="*/ 2278913 w 2887633"/>
                    <a:gd name="connsiteY59" fmla="*/ 1479362 h 1702925"/>
                    <a:gd name="connsiteX60" fmla="*/ 2362526 w 2887633"/>
                    <a:gd name="connsiteY60" fmla="*/ 1431032 h 1702925"/>
                    <a:gd name="connsiteX61" fmla="*/ 2438431 w 2887633"/>
                    <a:gd name="connsiteY61" fmla="*/ 1435479 h 1702925"/>
                    <a:gd name="connsiteX62" fmla="*/ 2588757 w 2887633"/>
                    <a:gd name="connsiteY62" fmla="*/ 1481734 h 1702925"/>
                    <a:gd name="connsiteX63" fmla="*/ 2714178 w 2887633"/>
                    <a:gd name="connsiteY63" fmla="*/ 1511681 h 1702925"/>
                    <a:gd name="connsiteX64" fmla="*/ 2801350 w 2887633"/>
                    <a:gd name="connsiteY64" fmla="*/ 1457420 h 1702925"/>
                    <a:gd name="connsiteX65" fmla="*/ 2790676 w 2887633"/>
                    <a:gd name="connsiteY65" fmla="*/ 1399009 h 1702925"/>
                    <a:gd name="connsiteX66" fmla="*/ 2742643 w 2887633"/>
                    <a:gd name="connsiteY66" fmla="*/ 1314802 h 1702925"/>
                    <a:gd name="connsiteX67" fmla="*/ 2794234 w 2887633"/>
                    <a:gd name="connsiteY67" fmla="*/ 1349197 h 1702925"/>
                    <a:gd name="connsiteX68" fmla="*/ 2840489 w 2887633"/>
                    <a:gd name="connsiteY68" fmla="*/ 1341191 h 1702925"/>
                    <a:gd name="connsiteX69" fmla="*/ 2852349 w 2887633"/>
                    <a:gd name="connsiteY69" fmla="*/ 1223183 h 1702925"/>
                    <a:gd name="connsiteX70" fmla="*/ 2773775 w 2887633"/>
                    <a:gd name="connsiteY70" fmla="*/ 1033421 h 1702925"/>
                    <a:gd name="connsiteX71" fmla="*/ 2770514 w 2887633"/>
                    <a:gd name="connsiteY71" fmla="*/ 1020079 h 1702925"/>
                    <a:gd name="connsiteX72" fmla="*/ 2777704 w 2887633"/>
                    <a:gd name="connsiteY72" fmla="*/ 1019857 h 1702925"/>
                    <a:gd name="connsiteX73" fmla="*/ 575799 w 2887633"/>
                    <a:gd name="connsiteY73" fmla="*/ 571766 h 1702925"/>
                    <a:gd name="connsiteX74" fmla="*/ 584991 w 2887633"/>
                    <a:gd name="connsiteY74" fmla="*/ 608532 h 1702925"/>
                    <a:gd name="connsiteX75" fmla="*/ 611083 w 2887633"/>
                    <a:gd name="connsiteY75" fmla="*/ 712605 h 1702925"/>
                    <a:gd name="connsiteX76" fmla="*/ 633321 w 2887633"/>
                    <a:gd name="connsiteY76" fmla="*/ 735139 h 1702925"/>
                    <a:gd name="connsiteX77" fmla="*/ 652890 w 2887633"/>
                    <a:gd name="connsiteY77" fmla="*/ 712605 h 1702925"/>
                    <a:gd name="connsiteX78" fmla="*/ 683430 w 2887633"/>
                    <a:gd name="connsiteY78" fmla="*/ 610311 h 1702925"/>
                    <a:gd name="connsiteX79" fmla="*/ 686099 w 2887633"/>
                    <a:gd name="connsiteY79" fmla="*/ 722389 h 1702925"/>
                    <a:gd name="connsiteX80" fmla="*/ 686988 w 2887633"/>
                    <a:gd name="connsiteY80" fmla="*/ 917785 h 1702925"/>
                    <a:gd name="connsiteX81" fmla="*/ 750440 w 2887633"/>
                    <a:gd name="connsiteY81" fmla="*/ 1155284 h 1702925"/>
                    <a:gd name="connsiteX82" fmla="*/ 893650 w 2887633"/>
                    <a:gd name="connsiteY82" fmla="*/ 1217549 h 1702925"/>
                    <a:gd name="connsiteX83" fmla="*/ 980526 w 2887633"/>
                    <a:gd name="connsiteY83" fmla="*/ 1216067 h 1702925"/>
                    <a:gd name="connsiteX84" fmla="*/ 1003653 w 2887633"/>
                    <a:gd name="connsiteY84" fmla="*/ 1243938 h 1702925"/>
                    <a:gd name="connsiteX85" fmla="*/ 978747 w 2887633"/>
                    <a:gd name="connsiteY85" fmla="*/ 1320139 h 1702925"/>
                    <a:gd name="connsiteX86" fmla="*/ 953841 w 2887633"/>
                    <a:gd name="connsiteY86" fmla="*/ 1390411 h 1702925"/>
                    <a:gd name="connsiteX87" fmla="*/ 955916 w 2887633"/>
                    <a:gd name="connsiteY87" fmla="*/ 1409090 h 1702925"/>
                    <a:gd name="connsiteX88" fmla="*/ 973706 w 2887633"/>
                    <a:gd name="connsiteY88" fmla="*/ 1405532 h 1702925"/>
                    <a:gd name="connsiteX89" fmla="*/ 1030932 w 2887633"/>
                    <a:gd name="connsiteY89" fmla="*/ 1338523 h 1702925"/>
                    <a:gd name="connsiteX90" fmla="*/ 1153090 w 2887633"/>
                    <a:gd name="connsiteY90" fmla="*/ 1115552 h 1702925"/>
                    <a:gd name="connsiteX91" fmla="*/ 1216246 w 2887633"/>
                    <a:gd name="connsiteY91" fmla="*/ 975603 h 1702925"/>
                    <a:gd name="connsiteX92" fmla="*/ 1225734 w 2887633"/>
                    <a:gd name="connsiteY92" fmla="*/ 965225 h 1702925"/>
                    <a:gd name="connsiteX93" fmla="*/ 1166730 w 2887633"/>
                    <a:gd name="connsiteY93" fmla="*/ 1148464 h 1702925"/>
                    <a:gd name="connsiteX94" fmla="*/ 1049611 w 2887633"/>
                    <a:gd name="connsiteY94" fmla="*/ 1408793 h 1702925"/>
                    <a:gd name="connsiteX95" fmla="*/ 1035379 w 2887633"/>
                    <a:gd name="connsiteY95" fmla="*/ 1488256 h 1702925"/>
                    <a:gd name="connsiteX96" fmla="*/ 1092901 w 2887633"/>
                    <a:gd name="connsiteY96" fmla="*/ 1538069 h 1702925"/>
                    <a:gd name="connsiteX97" fmla="*/ 1220100 w 2887633"/>
                    <a:gd name="connsiteY97" fmla="*/ 1506639 h 1702925"/>
                    <a:gd name="connsiteX98" fmla="*/ 1222472 w 2887633"/>
                    <a:gd name="connsiteY98" fmla="*/ 1569795 h 1702925"/>
                    <a:gd name="connsiteX99" fmla="*/ 785427 w 2887633"/>
                    <a:gd name="connsiteY99" fmla="*/ 1548743 h 1702925"/>
                    <a:gd name="connsiteX100" fmla="*/ 708040 w 2887633"/>
                    <a:gd name="connsiteY100" fmla="*/ 1196794 h 1702925"/>
                    <a:gd name="connsiteX101" fmla="*/ 610787 w 2887633"/>
                    <a:gd name="connsiteY101" fmla="*/ 1345935 h 1702925"/>
                    <a:gd name="connsiteX102" fmla="*/ 550893 w 2887633"/>
                    <a:gd name="connsiteY102" fmla="*/ 1281890 h 1702925"/>
                    <a:gd name="connsiteX103" fmla="*/ 567201 w 2887633"/>
                    <a:gd name="connsiteY103" fmla="*/ 1207765 h 1702925"/>
                    <a:gd name="connsiteX104" fmla="*/ 593293 w 2887633"/>
                    <a:gd name="connsiteY104" fmla="*/ 1203317 h 1702925"/>
                    <a:gd name="connsiteX105" fmla="*/ 627687 w 2887633"/>
                    <a:gd name="connsiteY105" fmla="*/ 1248682 h 1702925"/>
                    <a:gd name="connsiteX106" fmla="*/ 669791 w 2887633"/>
                    <a:gd name="connsiteY106" fmla="*/ 1246310 h 1702925"/>
                    <a:gd name="connsiteX107" fmla="*/ 683134 w 2887633"/>
                    <a:gd name="connsiteY107" fmla="*/ 1154691 h 1702925"/>
                    <a:gd name="connsiteX108" fmla="*/ 651111 w 2887633"/>
                    <a:gd name="connsiteY108" fmla="*/ 957813 h 1702925"/>
                    <a:gd name="connsiteX109" fmla="*/ 599223 w 2887633"/>
                    <a:gd name="connsiteY109" fmla="*/ 752929 h 1702925"/>
                    <a:gd name="connsiteX110" fmla="*/ 575799 w 2887633"/>
                    <a:gd name="connsiteY110" fmla="*/ 571766 h 1702925"/>
                    <a:gd name="connsiteX111" fmla="*/ 1407625 w 2887633"/>
                    <a:gd name="connsiteY111" fmla="*/ 514732 h 1702925"/>
                    <a:gd name="connsiteX112" fmla="*/ 1414529 w 2887633"/>
                    <a:gd name="connsiteY112" fmla="*/ 516913 h 1702925"/>
                    <a:gd name="connsiteX113" fmla="*/ 1427245 w 2887633"/>
                    <a:gd name="connsiteY113" fmla="*/ 624465 h 1702925"/>
                    <a:gd name="connsiteX114" fmla="*/ 1435602 w 2887633"/>
                    <a:gd name="connsiteY114" fmla="*/ 781797 h 1702925"/>
                    <a:gd name="connsiteX115" fmla="*/ 1408715 w 2887633"/>
                    <a:gd name="connsiteY115" fmla="*/ 737468 h 1702925"/>
                    <a:gd name="connsiteX116" fmla="*/ 1407625 w 2887633"/>
                    <a:gd name="connsiteY116" fmla="*/ 514732 h 1702925"/>
                    <a:gd name="connsiteX117" fmla="*/ 2183735 w 2887633"/>
                    <a:gd name="connsiteY117" fmla="*/ 458502 h 1702925"/>
                    <a:gd name="connsiteX118" fmla="*/ 2179880 w 2887633"/>
                    <a:gd name="connsiteY118" fmla="*/ 512465 h 1702925"/>
                    <a:gd name="connsiteX119" fmla="*/ 2162090 w 2887633"/>
                    <a:gd name="connsiteY119" fmla="*/ 675245 h 1702925"/>
                    <a:gd name="connsiteX120" fmla="*/ 2157643 w 2887633"/>
                    <a:gd name="connsiteY120" fmla="*/ 729802 h 1702925"/>
                    <a:gd name="connsiteX121" fmla="*/ 2166834 w 2887633"/>
                    <a:gd name="connsiteY121" fmla="*/ 754115 h 1702925"/>
                    <a:gd name="connsiteX122" fmla="*/ 2188182 w 2887633"/>
                    <a:gd name="connsiteY122" fmla="*/ 746999 h 1702925"/>
                    <a:gd name="connsiteX123" fmla="*/ 2210420 w 2887633"/>
                    <a:gd name="connsiteY123" fmla="*/ 734546 h 1702925"/>
                    <a:gd name="connsiteX124" fmla="*/ 2222577 w 2887633"/>
                    <a:gd name="connsiteY124" fmla="*/ 732174 h 1702925"/>
                    <a:gd name="connsiteX125" fmla="*/ 2222577 w 2887633"/>
                    <a:gd name="connsiteY125" fmla="*/ 745220 h 1702925"/>
                    <a:gd name="connsiteX126" fmla="*/ 2186700 w 2887633"/>
                    <a:gd name="connsiteY126" fmla="*/ 848996 h 1702925"/>
                    <a:gd name="connsiteX127" fmla="*/ 2149933 w 2887633"/>
                    <a:gd name="connsiteY127" fmla="*/ 1051804 h 1702925"/>
                    <a:gd name="connsiteX128" fmla="*/ 2149933 w 2887633"/>
                    <a:gd name="connsiteY128" fmla="*/ 1061588 h 1702925"/>
                    <a:gd name="connsiteX129" fmla="*/ 2155567 w 2887633"/>
                    <a:gd name="connsiteY129" fmla="*/ 1072559 h 1702925"/>
                    <a:gd name="connsiteX130" fmla="*/ 2162979 w 2887633"/>
                    <a:gd name="connsiteY130" fmla="*/ 1064553 h 1702925"/>
                    <a:gd name="connsiteX131" fmla="*/ 2196188 w 2887633"/>
                    <a:gd name="connsiteY131" fmla="*/ 995468 h 1702925"/>
                    <a:gd name="connsiteX132" fmla="*/ 2209234 w 2887633"/>
                    <a:gd name="connsiteY132" fmla="*/ 973527 h 1702925"/>
                    <a:gd name="connsiteX133" fmla="*/ 2219908 w 2887633"/>
                    <a:gd name="connsiteY133" fmla="*/ 966114 h 1702925"/>
                    <a:gd name="connsiteX134" fmla="*/ 2228507 w 2887633"/>
                    <a:gd name="connsiteY134" fmla="*/ 977974 h 1702925"/>
                    <a:gd name="connsiteX135" fmla="*/ 2230879 w 2887633"/>
                    <a:gd name="connsiteY135" fmla="*/ 1098948 h 1702925"/>
                    <a:gd name="connsiteX136" fmla="*/ 2221094 w 2887633"/>
                    <a:gd name="connsiteY136" fmla="*/ 1195904 h 1702925"/>
                    <a:gd name="connsiteX137" fmla="*/ 2247779 w 2887633"/>
                    <a:gd name="connsiteY137" fmla="*/ 1216363 h 1702925"/>
                    <a:gd name="connsiteX138" fmla="*/ 2311824 w 2887633"/>
                    <a:gd name="connsiteY138" fmla="*/ 1219921 h 1702925"/>
                    <a:gd name="connsiteX139" fmla="*/ 2353927 w 2887633"/>
                    <a:gd name="connsiteY139" fmla="*/ 1215176 h 1702925"/>
                    <a:gd name="connsiteX140" fmla="*/ 2402554 w 2887633"/>
                    <a:gd name="connsiteY140" fmla="*/ 1175742 h 1702925"/>
                    <a:gd name="connsiteX141" fmla="*/ 2490615 w 2887633"/>
                    <a:gd name="connsiteY141" fmla="*/ 1104285 h 1702925"/>
                    <a:gd name="connsiteX142" fmla="*/ 2501289 w 2887633"/>
                    <a:gd name="connsiteY142" fmla="*/ 1099837 h 1702925"/>
                    <a:gd name="connsiteX143" fmla="*/ 2504551 w 2887633"/>
                    <a:gd name="connsiteY143" fmla="*/ 1101616 h 1702925"/>
                    <a:gd name="connsiteX144" fmla="*/ 2476086 w 2887633"/>
                    <a:gd name="connsiteY144" fmla="*/ 1135417 h 1702925"/>
                    <a:gd name="connsiteX145" fmla="*/ 2461855 w 2887633"/>
                    <a:gd name="connsiteY145" fmla="*/ 1151429 h 1702925"/>
                    <a:gd name="connsiteX146" fmla="*/ 2459482 w 2887633"/>
                    <a:gd name="connsiteY146" fmla="*/ 1165661 h 1702925"/>
                    <a:gd name="connsiteX147" fmla="*/ 2472528 w 2887633"/>
                    <a:gd name="connsiteY147" fmla="*/ 1165957 h 1702925"/>
                    <a:gd name="connsiteX148" fmla="*/ 2523527 w 2887633"/>
                    <a:gd name="connsiteY148" fmla="*/ 1144609 h 1702925"/>
                    <a:gd name="connsiteX149" fmla="*/ 2735526 w 2887633"/>
                    <a:gd name="connsiteY149" fmla="*/ 1120889 h 1702925"/>
                    <a:gd name="connsiteX150" fmla="*/ 2775258 w 2887633"/>
                    <a:gd name="connsiteY150" fmla="*/ 1137493 h 1702925"/>
                    <a:gd name="connsiteX151" fmla="*/ 2783264 w 2887633"/>
                    <a:gd name="connsiteY151" fmla="*/ 1147574 h 1702925"/>
                    <a:gd name="connsiteX152" fmla="*/ 2771107 w 2887633"/>
                    <a:gd name="connsiteY152" fmla="*/ 1155580 h 1702925"/>
                    <a:gd name="connsiteX153" fmla="*/ 2741456 w 2887633"/>
                    <a:gd name="connsiteY153" fmla="*/ 1155283 h 1702925"/>
                    <a:gd name="connsiteX154" fmla="*/ 2608623 w 2887633"/>
                    <a:gd name="connsiteY154" fmla="*/ 1158545 h 1702925"/>
                    <a:gd name="connsiteX155" fmla="*/ 2261419 w 2887633"/>
                    <a:gd name="connsiteY155" fmla="*/ 1274180 h 1702925"/>
                    <a:gd name="connsiteX156" fmla="*/ 2131254 w 2887633"/>
                    <a:gd name="connsiteY156" fmla="*/ 1346527 h 1702925"/>
                    <a:gd name="connsiteX157" fmla="*/ 2093005 w 2887633"/>
                    <a:gd name="connsiteY157" fmla="*/ 1360759 h 1702925"/>
                    <a:gd name="connsiteX158" fmla="*/ 2081145 w 2887633"/>
                    <a:gd name="connsiteY158" fmla="*/ 1355719 h 1702925"/>
                    <a:gd name="connsiteX159" fmla="*/ 2084702 w 2887633"/>
                    <a:gd name="connsiteY159" fmla="*/ 1347417 h 1702925"/>
                    <a:gd name="connsiteX160" fmla="*/ 2118504 w 2887633"/>
                    <a:gd name="connsiteY160" fmla="*/ 1259652 h 1702925"/>
                    <a:gd name="connsiteX161" fmla="*/ 2110202 w 2887633"/>
                    <a:gd name="connsiteY161" fmla="*/ 1046763 h 1702925"/>
                    <a:gd name="connsiteX162" fmla="*/ 2128289 w 2887633"/>
                    <a:gd name="connsiteY162" fmla="*/ 880129 h 1702925"/>
                    <a:gd name="connsiteX163" fmla="*/ 2142818 w 2887633"/>
                    <a:gd name="connsiteY163" fmla="*/ 730691 h 1702925"/>
                    <a:gd name="connsiteX164" fmla="*/ 2170392 w 2887633"/>
                    <a:gd name="connsiteY164" fmla="*/ 492600 h 1702925"/>
                    <a:gd name="connsiteX165" fmla="*/ 2183735 w 2887633"/>
                    <a:gd name="connsiteY165" fmla="*/ 458502 h 1702925"/>
                    <a:gd name="connsiteX166" fmla="*/ 1182296 w 2887633"/>
                    <a:gd name="connsiteY166" fmla="*/ 46528 h 1702925"/>
                    <a:gd name="connsiteX167" fmla="*/ 1312377 w 2887633"/>
                    <a:gd name="connsiteY167" fmla="*/ 355015 h 1702925"/>
                    <a:gd name="connsiteX168" fmla="*/ 1335631 w 2887633"/>
                    <a:gd name="connsiteY168" fmla="*/ 392441 h 1702925"/>
                    <a:gd name="connsiteX169" fmla="*/ 1399581 w 2887633"/>
                    <a:gd name="connsiteY169" fmla="*/ 510894 h 1702925"/>
                    <a:gd name="connsiteX170" fmla="*/ 1292392 w 2887633"/>
                    <a:gd name="connsiteY170" fmla="*/ 413152 h 1702925"/>
                    <a:gd name="connsiteX171" fmla="*/ 1246246 w 2887633"/>
                    <a:gd name="connsiteY171" fmla="*/ 372093 h 1702925"/>
                    <a:gd name="connsiteX172" fmla="*/ 1193923 w 2887633"/>
                    <a:gd name="connsiteY172" fmla="*/ 397528 h 1702925"/>
                    <a:gd name="connsiteX173" fmla="*/ 1122343 w 2887633"/>
                    <a:gd name="connsiteY173" fmla="*/ 504354 h 1702925"/>
                    <a:gd name="connsiteX174" fmla="*/ 1106355 w 2887633"/>
                    <a:gd name="connsiteY174" fmla="*/ 333578 h 1702925"/>
                    <a:gd name="connsiteX175" fmla="*/ 1108899 w 2887633"/>
                    <a:gd name="connsiteY175" fmla="*/ 155534 h 1702925"/>
                    <a:gd name="connsiteX176" fmla="*/ 1105266 w 2887633"/>
                    <a:gd name="connsiteY176" fmla="*/ 131553 h 1702925"/>
                    <a:gd name="connsiteX177" fmla="*/ 1182296 w 2887633"/>
                    <a:gd name="connsiteY177" fmla="*/ 46528 h 1702925"/>
                    <a:gd name="connsiteX178" fmla="*/ 1655231 w 2887633"/>
                    <a:gd name="connsiteY178" fmla="*/ 0 h 1702925"/>
                    <a:gd name="connsiteX179" fmla="*/ 1725712 w 2887633"/>
                    <a:gd name="connsiteY179" fmla="*/ 87320 h 1702925"/>
                    <a:gd name="connsiteX180" fmla="*/ 1703501 w 2887633"/>
                    <a:gd name="connsiteY180" fmla="*/ 516364 h 1702925"/>
                    <a:gd name="connsiteX181" fmla="*/ 1651161 w 2887633"/>
                    <a:gd name="connsiteY181" fmla="*/ 399799 h 1702925"/>
                    <a:gd name="connsiteX182" fmla="*/ 1592725 w 2887633"/>
                    <a:gd name="connsiteY182" fmla="*/ 354811 h 1702925"/>
                    <a:gd name="connsiteX183" fmla="*/ 1537362 w 2887633"/>
                    <a:gd name="connsiteY183" fmla="*/ 402799 h 1702925"/>
                    <a:gd name="connsiteX184" fmla="*/ 1417982 w 2887633"/>
                    <a:gd name="connsiteY184" fmla="*/ 504915 h 1702925"/>
                    <a:gd name="connsiteX185" fmla="*/ 1495296 w 2887633"/>
                    <a:gd name="connsiteY185" fmla="*/ 378228 h 1702925"/>
                    <a:gd name="connsiteX186" fmla="*/ 1515204 w 2887633"/>
                    <a:gd name="connsiteY186" fmla="*/ 342298 h 1702925"/>
                    <a:gd name="connsiteX187" fmla="*/ 1655231 w 2887633"/>
                    <a:gd name="connsiteY187" fmla="*/ 0 h 170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2887633" h="1702925">
                      <a:moveTo>
                        <a:pt x="660303" y="1361057"/>
                      </a:moveTo>
                      <a:cubicBezTo>
                        <a:pt x="684616" y="1364319"/>
                        <a:pt x="706557" y="1372917"/>
                        <a:pt x="721975" y="1397230"/>
                      </a:cubicBezTo>
                      <a:cubicBezTo>
                        <a:pt x="697069" y="1411166"/>
                        <a:pt x="668308" y="1413538"/>
                        <a:pt x="640733" y="1397823"/>
                      </a:cubicBezTo>
                      <a:cubicBezTo>
                        <a:pt x="602485" y="1380330"/>
                        <a:pt x="562457" y="1364912"/>
                        <a:pt x="522429" y="1386853"/>
                      </a:cubicBezTo>
                      <a:cubicBezTo>
                        <a:pt x="552376" y="1364319"/>
                        <a:pt x="590624" y="1364319"/>
                        <a:pt x="637175" y="1361650"/>
                      </a:cubicBezTo>
                      <a:cubicBezTo>
                        <a:pt x="644884" y="1361057"/>
                        <a:pt x="652594" y="1361057"/>
                        <a:pt x="660303" y="1361057"/>
                      </a:cubicBezTo>
                      <a:close/>
                      <a:moveTo>
                        <a:pt x="134603" y="1085902"/>
                      </a:moveTo>
                      <a:cubicBezTo>
                        <a:pt x="151504" y="1084420"/>
                        <a:pt x="200131" y="1085013"/>
                        <a:pt x="194497" y="1095687"/>
                      </a:cubicBezTo>
                      <a:cubicBezTo>
                        <a:pt x="191236" y="1101321"/>
                        <a:pt x="144388" y="1151133"/>
                        <a:pt x="123929" y="1169219"/>
                      </a:cubicBezTo>
                      <a:cubicBezTo>
                        <a:pt x="80936" y="1207172"/>
                        <a:pt x="64036" y="1256688"/>
                        <a:pt x="55734" y="1310948"/>
                      </a:cubicBezTo>
                      <a:cubicBezTo>
                        <a:pt x="51286" y="1340005"/>
                        <a:pt x="48618" y="1369359"/>
                        <a:pt x="55734" y="1398416"/>
                      </a:cubicBezTo>
                      <a:cubicBezTo>
                        <a:pt x="61664" y="1423323"/>
                        <a:pt x="73820" y="1426288"/>
                        <a:pt x="93093" y="1409387"/>
                      </a:cubicBezTo>
                      <a:cubicBezTo>
                        <a:pt x="102285" y="1401381"/>
                        <a:pt x="109697" y="1384184"/>
                        <a:pt x="121854" y="1389225"/>
                      </a:cubicBezTo>
                      <a:cubicBezTo>
                        <a:pt x="133714" y="1394265"/>
                        <a:pt x="126598" y="1411759"/>
                        <a:pt x="126598" y="1423916"/>
                      </a:cubicBezTo>
                      <a:cubicBezTo>
                        <a:pt x="126894" y="1450304"/>
                        <a:pt x="139348" y="1470763"/>
                        <a:pt x="158917" y="1486181"/>
                      </a:cubicBezTo>
                      <a:cubicBezTo>
                        <a:pt x="193904" y="1513459"/>
                        <a:pt x="234229" y="1527691"/>
                        <a:pt x="278408" y="1530953"/>
                      </a:cubicBezTo>
                      <a:cubicBezTo>
                        <a:pt x="292639" y="1532139"/>
                        <a:pt x="308057" y="1528877"/>
                        <a:pt x="314284" y="1516128"/>
                      </a:cubicBezTo>
                      <a:cubicBezTo>
                        <a:pt x="320511" y="1503082"/>
                        <a:pt x="314284" y="1490629"/>
                        <a:pt x="305092" y="1478176"/>
                      </a:cubicBezTo>
                      <a:cubicBezTo>
                        <a:pt x="280186" y="1445560"/>
                        <a:pt x="205764" y="1382109"/>
                        <a:pt x="195387" y="1359871"/>
                      </a:cubicBezTo>
                      <a:cubicBezTo>
                        <a:pt x="193015" y="1355127"/>
                        <a:pt x="191829" y="1348900"/>
                        <a:pt x="195683" y="1345046"/>
                      </a:cubicBezTo>
                      <a:cubicBezTo>
                        <a:pt x="200427" y="1340598"/>
                        <a:pt x="205468" y="1345935"/>
                        <a:pt x="209619" y="1348604"/>
                      </a:cubicBezTo>
                      <a:cubicBezTo>
                        <a:pt x="233636" y="1364022"/>
                        <a:pt x="307761" y="1445856"/>
                        <a:pt x="326737" y="1464833"/>
                      </a:cubicBezTo>
                      <a:cubicBezTo>
                        <a:pt x="346307" y="1484105"/>
                        <a:pt x="358167" y="1505157"/>
                        <a:pt x="346307" y="1533028"/>
                      </a:cubicBezTo>
                      <a:cubicBezTo>
                        <a:pt x="340080" y="1547260"/>
                        <a:pt x="347492" y="1560603"/>
                        <a:pt x="356684" y="1570091"/>
                      </a:cubicBezTo>
                      <a:cubicBezTo>
                        <a:pt x="365876" y="1579283"/>
                        <a:pt x="357870" y="1578690"/>
                        <a:pt x="351643" y="1578690"/>
                      </a:cubicBezTo>
                      <a:cubicBezTo>
                        <a:pt x="322883" y="1580765"/>
                        <a:pt x="59885" y="1568905"/>
                        <a:pt x="59292" y="1562975"/>
                      </a:cubicBezTo>
                      <a:cubicBezTo>
                        <a:pt x="51879" y="1520575"/>
                        <a:pt x="32014" y="1466019"/>
                        <a:pt x="21043" y="1424212"/>
                      </a:cubicBezTo>
                      <a:cubicBezTo>
                        <a:pt x="11555" y="1388632"/>
                        <a:pt x="3253" y="1353051"/>
                        <a:pt x="584" y="1316285"/>
                      </a:cubicBezTo>
                      <a:cubicBezTo>
                        <a:pt x="-2677" y="1276553"/>
                        <a:pt x="7701" y="1239787"/>
                        <a:pt x="32014" y="1207468"/>
                      </a:cubicBezTo>
                      <a:cubicBezTo>
                        <a:pt x="36757" y="1200945"/>
                        <a:pt x="49211" y="1193237"/>
                        <a:pt x="59292" y="1185231"/>
                      </a:cubicBezTo>
                      <a:cubicBezTo>
                        <a:pt x="93686" y="1161511"/>
                        <a:pt x="116517" y="1142238"/>
                        <a:pt x="126301" y="1098949"/>
                      </a:cubicBezTo>
                      <a:cubicBezTo>
                        <a:pt x="127487" y="1094204"/>
                        <a:pt x="131935" y="1090350"/>
                        <a:pt x="134603" y="1085902"/>
                      </a:cubicBezTo>
                      <a:close/>
                      <a:moveTo>
                        <a:pt x="2777704" y="1019857"/>
                      </a:moveTo>
                      <a:cubicBezTo>
                        <a:pt x="2780077" y="1021043"/>
                        <a:pt x="2782375" y="1023044"/>
                        <a:pt x="2784450" y="1024526"/>
                      </a:cubicBezTo>
                      <a:cubicBezTo>
                        <a:pt x="2796310" y="1033718"/>
                        <a:pt x="2809059" y="1043799"/>
                        <a:pt x="2820919" y="1059810"/>
                      </a:cubicBezTo>
                      <a:cubicBezTo>
                        <a:pt x="2839896" y="1090350"/>
                        <a:pt x="2858872" y="1154691"/>
                        <a:pt x="2871028" y="1199463"/>
                      </a:cubicBezTo>
                      <a:cubicBezTo>
                        <a:pt x="2876959" y="1230596"/>
                        <a:pt x="2887633" y="1260839"/>
                        <a:pt x="2887633" y="1293751"/>
                      </a:cubicBezTo>
                      <a:cubicBezTo>
                        <a:pt x="2887336" y="1328145"/>
                        <a:pt x="2883185" y="1361353"/>
                        <a:pt x="2873104" y="1393969"/>
                      </a:cubicBezTo>
                      <a:cubicBezTo>
                        <a:pt x="2871621" y="1398713"/>
                        <a:pt x="2836634" y="1513756"/>
                        <a:pt x="2835448" y="1527988"/>
                      </a:cubicBezTo>
                      <a:cubicBezTo>
                        <a:pt x="2816472" y="1564755"/>
                        <a:pt x="2789787" y="1591736"/>
                        <a:pt x="2747090" y="1597963"/>
                      </a:cubicBezTo>
                      <a:cubicBezTo>
                        <a:pt x="2714178" y="1602707"/>
                        <a:pt x="2681267" y="1606561"/>
                        <a:pt x="2648058" y="1611009"/>
                      </a:cubicBezTo>
                      <a:cubicBezTo>
                        <a:pt x="2593502" y="1618125"/>
                        <a:pt x="2539538" y="1625241"/>
                        <a:pt x="2484982" y="1632357"/>
                      </a:cubicBezTo>
                      <a:cubicBezTo>
                        <a:pt x="2423013" y="1640659"/>
                        <a:pt x="2361044" y="1649851"/>
                        <a:pt x="2299075" y="1658449"/>
                      </a:cubicBezTo>
                      <a:cubicBezTo>
                        <a:pt x="2250448" y="1665269"/>
                        <a:pt x="2201822" y="1671199"/>
                        <a:pt x="2153492" y="1677425"/>
                      </a:cubicBezTo>
                      <a:cubicBezTo>
                        <a:pt x="2150231" y="1677722"/>
                        <a:pt x="2146672" y="1678611"/>
                        <a:pt x="2143707" y="1678315"/>
                      </a:cubicBezTo>
                      <a:cubicBezTo>
                        <a:pt x="2078476" y="1674757"/>
                        <a:pt x="2014729" y="1684541"/>
                        <a:pt x="1950980" y="1698181"/>
                      </a:cubicBezTo>
                      <a:cubicBezTo>
                        <a:pt x="1944161" y="1700553"/>
                        <a:pt x="1936155" y="1701739"/>
                        <a:pt x="1928446" y="1702925"/>
                      </a:cubicBezTo>
                      <a:cubicBezTo>
                        <a:pt x="1964916" y="1681873"/>
                        <a:pt x="2004944" y="1673274"/>
                        <a:pt x="2044972" y="1663490"/>
                      </a:cubicBezTo>
                      <a:cubicBezTo>
                        <a:pt x="2107830" y="1648368"/>
                        <a:pt x="2172171" y="1639473"/>
                        <a:pt x="2235623" y="1629095"/>
                      </a:cubicBezTo>
                      <a:cubicBezTo>
                        <a:pt x="2291662" y="1619904"/>
                        <a:pt x="2348590" y="1615160"/>
                        <a:pt x="2404629" y="1607747"/>
                      </a:cubicBezTo>
                      <a:cubicBezTo>
                        <a:pt x="2488244" y="1596776"/>
                        <a:pt x="2572747" y="1593811"/>
                        <a:pt x="2656953" y="1587881"/>
                      </a:cubicBezTo>
                      <a:cubicBezTo>
                        <a:pt x="2663180" y="1587585"/>
                        <a:pt x="2672075" y="1586992"/>
                        <a:pt x="2672372" y="1579283"/>
                      </a:cubicBezTo>
                      <a:cubicBezTo>
                        <a:pt x="2672668" y="1572463"/>
                        <a:pt x="2664366" y="1570981"/>
                        <a:pt x="2659326" y="1568905"/>
                      </a:cubicBezTo>
                      <a:cubicBezTo>
                        <a:pt x="2603287" y="1548743"/>
                        <a:pt x="2546358" y="1529767"/>
                        <a:pt x="2490615" y="1508419"/>
                      </a:cubicBezTo>
                      <a:cubicBezTo>
                        <a:pt x="2456221" y="1495373"/>
                        <a:pt x="2423013" y="1479955"/>
                        <a:pt x="2389508" y="1464833"/>
                      </a:cubicBezTo>
                      <a:cubicBezTo>
                        <a:pt x="2362526" y="1452973"/>
                        <a:pt x="2340289" y="1457717"/>
                        <a:pt x="2320126" y="1478176"/>
                      </a:cubicBezTo>
                      <a:cubicBezTo>
                        <a:pt x="2299075" y="1499227"/>
                        <a:pt x="2278023" y="1519686"/>
                        <a:pt x="2257268" y="1541034"/>
                      </a:cubicBezTo>
                      <a:cubicBezTo>
                        <a:pt x="2224059" y="1576615"/>
                        <a:pt x="2182549" y="1582545"/>
                        <a:pt x="2135702" y="1575132"/>
                      </a:cubicBezTo>
                      <a:cubicBezTo>
                        <a:pt x="2145190" y="1570388"/>
                        <a:pt x="2154381" y="1564458"/>
                        <a:pt x="2164462" y="1560603"/>
                      </a:cubicBezTo>
                      <a:cubicBezTo>
                        <a:pt x="2209827" y="1543702"/>
                        <a:pt x="2246890" y="1515535"/>
                        <a:pt x="2278913" y="1479362"/>
                      </a:cubicBezTo>
                      <a:cubicBezTo>
                        <a:pt x="2301447" y="1454159"/>
                        <a:pt x="2329318" y="1437851"/>
                        <a:pt x="2362526" y="1431032"/>
                      </a:cubicBezTo>
                      <a:cubicBezTo>
                        <a:pt x="2388322" y="1425991"/>
                        <a:pt x="2413525" y="1430142"/>
                        <a:pt x="2438431" y="1435479"/>
                      </a:cubicBezTo>
                      <a:cubicBezTo>
                        <a:pt x="2490022" y="1446153"/>
                        <a:pt x="2539242" y="1465426"/>
                        <a:pt x="2588757" y="1481734"/>
                      </a:cubicBezTo>
                      <a:cubicBezTo>
                        <a:pt x="2629675" y="1495076"/>
                        <a:pt x="2671186" y="1506640"/>
                        <a:pt x="2714178" y="1511681"/>
                      </a:cubicBezTo>
                      <a:cubicBezTo>
                        <a:pt x="2753317" y="1516425"/>
                        <a:pt x="2792455" y="1493001"/>
                        <a:pt x="2801350" y="1457420"/>
                      </a:cubicBezTo>
                      <a:cubicBezTo>
                        <a:pt x="2806984" y="1436962"/>
                        <a:pt x="2798978" y="1417393"/>
                        <a:pt x="2790676" y="1399009"/>
                      </a:cubicBezTo>
                      <a:cubicBezTo>
                        <a:pt x="2777926" y="1370842"/>
                        <a:pt x="2762212" y="1344749"/>
                        <a:pt x="2742643" y="1314802"/>
                      </a:cubicBezTo>
                      <a:cubicBezTo>
                        <a:pt x="2765177" y="1324291"/>
                        <a:pt x="2778223" y="1339412"/>
                        <a:pt x="2794234" y="1349197"/>
                      </a:cubicBezTo>
                      <a:cubicBezTo>
                        <a:pt x="2816768" y="1363429"/>
                        <a:pt x="2821512" y="1358981"/>
                        <a:pt x="2840489" y="1341191"/>
                      </a:cubicBezTo>
                      <a:cubicBezTo>
                        <a:pt x="2879627" y="1304128"/>
                        <a:pt x="2859761" y="1262915"/>
                        <a:pt x="2852349" y="1223183"/>
                      </a:cubicBezTo>
                      <a:cubicBezTo>
                        <a:pt x="2839599" y="1154691"/>
                        <a:pt x="2811431" y="1091833"/>
                        <a:pt x="2773775" y="1033421"/>
                      </a:cubicBezTo>
                      <a:cubicBezTo>
                        <a:pt x="2771107" y="1028974"/>
                        <a:pt x="2765177" y="1024823"/>
                        <a:pt x="2770514" y="1020079"/>
                      </a:cubicBezTo>
                      <a:cubicBezTo>
                        <a:pt x="2772886" y="1018300"/>
                        <a:pt x="2775332" y="1018670"/>
                        <a:pt x="2777704" y="1019857"/>
                      </a:cubicBezTo>
                      <a:close/>
                      <a:moveTo>
                        <a:pt x="575799" y="571766"/>
                      </a:moveTo>
                      <a:cubicBezTo>
                        <a:pt x="583805" y="583626"/>
                        <a:pt x="582026" y="596672"/>
                        <a:pt x="584991" y="608532"/>
                      </a:cubicBezTo>
                      <a:cubicBezTo>
                        <a:pt x="587659" y="620392"/>
                        <a:pt x="601002" y="691257"/>
                        <a:pt x="611083" y="712605"/>
                      </a:cubicBezTo>
                      <a:cubicBezTo>
                        <a:pt x="615827" y="722389"/>
                        <a:pt x="619682" y="735139"/>
                        <a:pt x="633321" y="735139"/>
                      </a:cubicBezTo>
                      <a:cubicBezTo>
                        <a:pt x="646071" y="734842"/>
                        <a:pt x="649629" y="722093"/>
                        <a:pt x="652890" y="712605"/>
                      </a:cubicBezTo>
                      <a:cubicBezTo>
                        <a:pt x="660896" y="688588"/>
                        <a:pt x="679575" y="623061"/>
                        <a:pt x="683430" y="610311"/>
                      </a:cubicBezTo>
                      <a:cubicBezTo>
                        <a:pt x="692029" y="642630"/>
                        <a:pt x="686099" y="714384"/>
                        <a:pt x="686099" y="722389"/>
                      </a:cubicBezTo>
                      <a:cubicBezTo>
                        <a:pt x="686099" y="787620"/>
                        <a:pt x="682837" y="852554"/>
                        <a:pt x="686988" y="917785"/>
                      </a:cubicBezTo>
                      <a:cubicBezTo>
                        <a:pt x="691732" y="1000509"/>
                        <a:pt x="711301" y="1081455"/>
                        <a:pt x="750440" y="1155284"/>
                      </a:cubicBezTo>
                      <a:cubicBezTo>
                        <a:pt x="783055" y="1215770"/>
                        <a:pt x="823083" y="1223479"/>
                        <a:pt x="893650" y="1217549"/>
                      </a:cubicBezTo>
                      <a:cubicBezTo>
                        <a:pt x="922708" y="1215177"/>
                        <a:pt x="951469" y="1215177"/>
                        <a:pt x="980526" y="1216067"/>
                      </a:cubicBezTo>
                      <a:cubicBezTo>
                        <a:pt x="996537" y="1216363"/>
                        <a:pt x="1005432" y="1226741"/>
                        <a:pt x="1003653" y="1243938"/>
                      </a:cubicBezTo>
                      <a:cubicBezTo>
                        <a:pt x="1000985" y="1271216"/>
                        <a:pt x="988532" y="1295233"/>
                        <a:pt x="978747" y="1320139"/>
                      </a:cubicBezTo>
                      <a:cubicBezTo>
                        <a:pt x="969259" y="1343563"/>
                        <a:pt x="959771" y="1366393"/>
                        <a:pt x="953841" y="1390411"/>
                      </a:cubicBezTo>
                      <a:cubicBezTo>
                        <a:pt x="952358" y="1396637"/>
                        <a:pt x="950579" y="1403753"/>
                        <a:pt x="955916" y="1409090"/>
                      </a:cubicBezTo>
                      <a:cubicBezTo>
                        <a:pt x="962736" y="1415020"/>
                        <a:pt x="968666" y="1409090"/>
                        <a:pt x="973706" y="1405532"/>
                      </a:cubicBezTo>
                      <a:cubicBezTo>
                        <a:pt x="999206" y="1388631"/>
                        <a:pt x="1014920" y="1363428"/>
                        <a:pt x="1030932" y="1338523"/>
                      </a:cubicBezTo>
                      <a:cubicBezTo>
                        <a:pt x="1076890" y="1267065"/>
                        <a:pt x="1116621" y="1192050"/>
                        <a:pt x="1153090" y="1115552"/>
                      </a:cubicBezTo>
                      <a:cubicBezTo>
                        <a:pt x="1175328" y="1069298"/>
                        <a:pt x="1195194" y="1022154"/>
                        <a:pt x="1216246" y="975603"/>
                      </a:cubicBezTo>
                      <a:cubicBezTo>
                        <a:pt x="1217728" y="971748"/>
                        <a:pt x="1218618" y="966411"/>
                        <a:pt x="1225734" y="965225"/>
                      </a:cubicBezTo>
                      <a:cubicBezTo>
                        <a:pt x="1209426" y="1028084"/>
                        <a:pt x="1188374" y="1088274"/>
                        <a:pt x="1166730" y="1148464"/>
                      </a:cubicBezTo>
                      <a:cubicBezTo>
                        <a:pt x="1134707" y="1238304"/>
                        <a:pt x="1088453" y="1322215"/>
                        <a:pt x="1049611" y="1408793"/>
                      </a:cubicBezTo>
                      <a:cubicBezTo>
                        <a:pt x="1038641" y="1433996"/>
                        <a:pt x="1030932" y="1460088"/>
                        <a:pt x="1035379" y="1488256"/>
                      </a:cubicBezTo>
                      <a:cubicBezTo>
                        <a:pt x="1041013" y="1522947"/>
                        <a:pt x="1065029" y="1534807"/>
                        <a:pt x="1092901" y="1538069"/>
                      </a:cubicBezTo>
                      <a:cubicBezTo>
                        <a:pt x="1137969" y="1543109"/>
                        <a:pt x="1182444" y="1534214"/>
                        <a:pt x="1220100" y="1506639"/>
                      </a:cubicBezTo>
                      <a:cubicBezTo>
                        <a:pt x="1218321" y="1540441"/>
                        <a:pt x="1226920" y="1558527"/>
                        <a:pt x="1222472" y="1569795"/>
                      </a:cubicBezTo>
                      <a:cubicBezTo>
                        <a:pt x="1154573" y="1568609"/>
                        <a:pt x="792246" y="1551708"/>
                        <a:pt x="785427" y="1548743"/>
                      </a:cubicBezTo>
                      <a:cubicBezTo>
                        <a:pt x="778608" y="1541923"/>
                        <a:pt x="757555" y="1281890"/>
                        <a:pt x="708040" y="1196794"/>
                      </a:cubicBezTo>
                      <a:cubicBezTo>
                        <a:pt x="708336" y="1318360"/>
                        <a:pt x="622350" y="1347418"/>
                        <a:pt x="610787" y="1345935"/>
                      </a:cubicBezTo>
                      <a:cubicBezTo>
                        <a:pt x="569869" y="1342080"/>
                        <a:pt x="548225" y="1324587"/>
                        <a:pt x="550893" y="1281890"/>
                      </a:cubicBezTo>
                      <a:cubicBezTo>
                        <a:pt x="552376" y="1256095"/>
                        <a:pt x="555341" y="1230892"/>
                        <a:pt x="567201" y="1207765"/>
                      </a:cubicBezTo>
                      <a:cubicBezTo>
                        <a:pt x="573427" y="1195015"/>
                        <a:pt x="581433" y="1192346"/>
                        <a:pt x="593293" y="1203317"/>
                      </a:cubicBezTo>
                      <a:cubicBezTo>
                        <a:pt x="607229" y="1216660"/>
                        <a:pt x="616717" y="1233264"/>
                        <a:pt x="627687" y="1248682"/>
                      </a:cubicBezTo>
                      <a:cubicBezTo>
                        <a:pt x="644885" y="1272699"/>
                        <a:pt x="657041" y="1272699"/>
                        <a:pt x="669791" y="1246310"/>
                      </a:cubicBezTo>
                      <a:cubicBezTo>
                        <a:pt x="683727" y="1217549"/>
                        <a:pt x="687285" y="1187602"/>
                        <a:pt x="683134" y="1154691"/>
                      </a:cubicBezTo>
                      <a:cubicBezTo>
                        <a:pt x="674831" y="1088274"/>
                        <a:pt x="661785" y="1023340"/>
                        <a:pt x="651111" y="957813"/>
                      </a:cubicBezTo>
                      <a:cubicBezTo>
                        <a:pt x="639548" y="887838"/>
                        <a:pt x="625612" y="819049"/>
                        <a:pt x="599223" y="752929"/>
                      </a:cubicBezTo>
                      <a:cubicBezTo>
                        <a:pt x="575799" y="695408"/>
                        <a:pt x="571352" y="634625"/>
                        <a:pt x="575799" y="571766"/>
                      </a:cubicBezTo>
                      <a:close/>
                      <a:moveTo>
                        <a:pt x="1407625" y="514732"/>
                      </a:moveTo>
                      <a:cubicBezTo>
                        <a:pt x="1409804" y="515459"/>
                        <a:pt x="1412348" y="516185"/>
                        <a:pt x="1414529" y="516913"/>
                      </a:cubicBezTo>
                      <a:cubicBezTo>
                        <a:pt x="1425429" y="551794"/>
                        <a:pt x="1423612" y="588493"/>
                        <a:pt x="1427245" y="624465"/>
                      </a:cubicBezTo>
                      <a:cubicBezTo>
                        <a:pt x="1432332" y="676788"/>
                        <a:pt x="1433058" y="729111"/>
                        <a:pt x="1435602" y="781797"/>
                      </a:cubicBezTo>
                      <a:cubicBezTo>
                        <a:pt x="1406171" y="779617"/>
                        <a:pt x="1409078" y="755999"/>
                        <a:pt x="1408715" y="737468"/>
                      </a:cubicBezTo>
                      <a:cubicBezTo>
                        <a:pt x="1407262" y="663344"/>
                        <a:pt x="1407625" y="589220"/>
                        <a:pt x="1407625" y="514732"/>
                      </a:cubicBezTo>
                      <a:close/>
                      <a:moveTo>
                        <a:pt x="2183735" y="458502"/>
                      </a:moveTo>
                      <a:cubicBezTo>
                        <a:pt x="2188776" y="478961"/>
                        <a:pt x="2182846" y="495861"/>
                        <a:pt x="2179880" y="512465"/>
                      </a:cubicBezTo>
                      <a:cubicBezTo>
                        <a:pt x="2170392" y="566429"/>
                        <a:pt x="2159422" y="620096"/>
                        <a:pt x="2162090" y="675245"/>
                      </a:cubicBezTo>
                      <a:cubicBezTo>
                        <a:pt x="2163276" y="693628"/>
                        <a:pt x="2157049" y="711418"/>
                        <a:pt x="2157643" y="729802"/>
                      </a:cubicBezTo>
                      <a:cubicBezTo>
                        <a:pt x="2157939" y="739290"/>
                        <a:pt x="2157939" y="749371"/>
                        <a:pt x="2166834" y="754115"/>
                      </a:cubicBezTo>
                      <a:cubicBezTo>
                        <a:pt x="2174839" y="758562"/>
                        <a:pt x="2181363" y="750260"/>
                        <a:pt x="2188182" y="746999"/>
                      </a:cubicBezTo>
                      <a:cubicBezTo>
                        <a:pt x="2195595" y="743441"/>
                        <a:pt x="2202711" y="738400"/>
                        <a:pt x="2210420" y="734546"/>
                      </a:cubicBezTo>
                      <a:cubicBezTo>
                        <a:pt x="2214274" y="732470"/>
                        <a:pt x="2218426" y="728319"/>
                        <a:pt x="2222577" y="732174"/>
                      </a:cubicBezTo>
                      <a:cubicBezTo>
                        <a:pt x="2226431" y="735732"/>
                        <a:pt x="2224059" y="740772"/>
                        <a:pt x="2222577" y="745220"/>
                      </a:cubicBezTo>
                      <a:cubicBezTo>
                        <a:pt x="2210420" y="779911"/>
                        <a:pt x="2198560" y="814305"/>
                        <a:pt x="2186700" y="848996"/>
                      </a:cubicBezTo>
                      <a:cubicBezTo>
                        <a:pt x="2164165" y="914523"/>
                        <a:pt x="2150527" y="982125"/>
                        <a:pt x="2149933" y="1051804"/>
                      </a:cubicBezTo>
                      <a:cubicBezTo>
                        <a:pt x="2149933" y="1055065"/>
                        <a:pt x="2149933" y="1058623"/>
                        <a:pt x="2149933" y="1061588"/>
                      </a:cubicBezTo>
                      <a:cubicBezTo>
                        <a:pt x="2150230" y="1066036"/>
                        <a:pt x="2149637" y="1071669"/>
                        <a:pt x="2155567" y="1072559"/>
                      </a:cubicBezTo>
                      <a:cubicBezTo>
                        <a:pt x="2160311" y="1073448"/>
                        <a:pt x="2161497" y="1067815"/>
                        <a:pt x="2162979" y="1064553"/>
                      </a:cubicBezTo>
                      <a:cubicBezTo>
                        <a:pt x="2173950" y="1041426"/>
                        <a:pt x="2184625" y="1018595"/>
                        <a:pt x="2196188" y="995468"/>
                      </a:cubicBezTo>
                      <a:cubicBezTo>
                        <a:pt x="2199746" y="988055"/>
                        <a:pt x="2204786" y="980939"/>
                        <a:pt x="2209234" y="973527"/>
                      </a:cubicBezTo>
                      <a:cubicBezTo>
                        <a:pt x="2211606" y="969079"/>
                        <a:pt x="2214274" y="965224"/>
                        <a:pt x="2219908" y="966114"/>
                      </a:cubicBezTo>
                      <a:cubicBezTo>
                        <a:pt x="2226135" y="967300"/>
                        <a:pt x="2227914" y="972934"/>
                        <a:pt x="2228507" y="977974"/>
                      </a:cubicBezTo>
                      <a:cubicBezTo>
                        <a:pt x="2235623" y="1018002"/>
                        <a:pt x="2234437" y="1058623"/>
                        <a:pt x="2230879" y="1098948"/>
                      </a:cubicBezTo>
                      <a:cubicBezTo>
                        <a:pt x="2228210" y="1131266"/>
                        <a:pt x="2220501" y="1163289"/>
                        <a:pt x="2221094" y="1195904"/>
                      </a:cubicBezTo>
                      <a:cubicBezTo>
                        <a:pt x="2221391" y="1219031"/>
                        <a:pt x="2227321" y="1224071"/>
                        <a:pt x="2247779" y="1216363"/>
                      </a:cubicBezTo>
                      <a:cubicBezTo>
                        <a:pt x="2270017" y="1207764"/>
                        <a:pt x="2289883" y="1202723"/>
                        <a:pt x="2311824" y="1219921"/>
                      </a:cubicBezTo>
                      <a:cubicBezTo>
                        <a:pt x="2324870" y="1230594"/>
                        <a:pt x="2340881" y="1223478"/>
                        <a:pt x="2353927" y="1215176"/>
                      </a:cubicBezTo>
                      <a:cubicBezTo>
                        <a:pt x="2371718" y="1203910"/>
                        <a:pt x="2387729" y="1190863"/>
                        <a:pt x="2402554" y="1175742"/>
                      </a:cubicBezTo>
                      <a:cubicBezTo>
                        <a:pt x="2428943" y="1148760"/>
                        <a:pt x="2456517" y="1122371"/>
                        <a:pt x="2490615" y="1104285"/>
                      </a:cubicBezTo>
                      <a:cubicBezTo>
                        <a:pt x="2494174" y="1102802"/>
                        <a:pt x="2497731" y="1101616"/>
                        <a:pt x="2501289" y="1099837"/>
                      </a:cubicBezTo>
                      <a:cubicBezTo>
                        <a:pt x="2502179" y="1099244"/>
                        <a:pt x="2503365" y="1100430"/>
                        <a:pt x="2504551" y="1101616"/>
                      </a:cubicBezTo>
                      <a:cubicBezTo>
                        <a:pt x="2495063" y="1112883"/>
                        <a:pt x="2485575" y="1124447"/>
                        <a:pt x="2476086" y="1135417"/>
                      </a:cubicBezTo>
                      <a:cubicBezTo>
                        <a:pt x="2471342" y="1141051"/>
                        <a:pt x="2465709" y="1145499"/>
                        <a:pt x="2461855" y="1151429"/>
                      </a:cubicBezTo>
                      <a:cubicBezTo>
                        <a:pt x="2459186" y="1155283"/>
                        <a:pt x="2455035" y="1160324"/>
                        <a:pt x="2459482" y="1165661"/>
                      </a:cubicBezTo>
                      <a:cubicBezTo>
                        <a:pt x="2463041" y="1169515"/>
                        <a:pt x="2468081" y="1168033"/>
                        <a:pt x="2472528" y="1165957"/>
                      </a:cubicBezTo>
                      <a:cubicBezTo>
                        <a:pt x="2489429" y="1158841"/>
                        <a:pt x="2506330" y="1151725"/>
                        <a:pt x="2523527" y="1144609"/>
                      </a:cubicBezTo>
                      <a:cubicBezTo>
                        <a:pt x="2591723" y="1116441"/>
                        <a:pt x="2662884" y="1110511"/>
                        <a:pt x="2735526" y="1120889"/>
                      </a:cubicBezTo>
                      <a:cubicBezTo>
                        <a:pt x="2750055" y="1122964"/>
                        <a:pt x="2762805" y="1130377"/>
                        <a:pt x="2775258" y="1137493"/>
                      </a:cubicBezTo>
                      <a:cubicBezTo>
                        <a:pt x="2779113" y="1139865"/>
                        <a:pt x="2783856" y="1142534"/>
                        <a:pt x="2783264" y="1147574"/>
                      </a:cubicBezTo>
                      <a:cubicBezTo>
                        <a:pt x="2782374" y="1153801"/>
                        <a:pt x="2776148" y="1154987"/>
                        <a:pt x="2771107" y="1155580"/>
                      </a:cubicBezTo>
                      <a:cubicBezTo>
                        <a:pt x="2761323" y="1155876"/>
                        <a:pt x="2751241" y="1156766"/>
                        <a:pt x="2741456" y="1155283"/>
                      </a:cubicBezTo>
                      <a:cubicBezTo>
                        <a:pt x="2696981" y="1148167"/>
                        <a:pt x="2652209" y="1152022"/>
                        <a:pt x="2608623" y="1158545"/>
                      </a:cubicBezTo>
                      <a:cubicBezTo>
                        <a:pt x="2485871" y="1176335"/>
                        <a:pt x="2373793" y="1225851"/>
                        <a:pt x="2261419" y="1274180"/>
                      </a:cubicBezTo>
                      <a:cubicBezTo>
                        <a:pt x="2215164" y="1293750"/>
                        <a:pt x="2173060" y="1319842"/>
                        <a:pt x="2131254" y="1346527"/>
                      </a:cubicBezTo>
                      <a:cubicBezTo>
                        <a:pt x="2119394" y="1353940"/>
                        <a:pt x="2106348" y="1357498"/>
                        <a:pt x="2093005" y="1360759"/>
                      </a:cubicBezTo>
                      <a:cubicBezTo>
                        <a:pt x="2088261" y="1361945"/>
                        <a:pt x="2083517" y="1360463"/>
                        <a:pt x="2081145" y="1355719"/>
                      </a:cubicBezTo>
                      <a:cubicBezTo>
                        <a:pt x="2079662" y="1352161"/>
                        <a:pt x="2081441" y="1349492"/>
                        <a:pt x="2084702" y="1347417"/>
                      </a:cubicBezTo>
                      <a:cubicBezTo>
                        <a:pt x="2114353" y="1325475"/>
                        <a:pt x="2117021" y="1291971"/>
                        <a:pt x="2118504" y="1259652"/>
                      </a:cubicBezTo>
                      <a:cubicBezTo>
                        <a:pt x="2122062" y="1188491"/>
                        <a:pt x="2109905" y="1117924"/>
                        <a:pt x="2110202" y="1046763"/>
                      </a:cubicBezTo>
                      <a:cubicBezTo>
                        <a:pt x="2110499" y="990131"/>
                        <a:pt x="2120580" y="935278"/>
                        <a:pt x="2128289" y="880129"/>
                      </a:cubicBezTo>
                      <a:cubicBezTo>
                        <a:pt x="2135405" y="830613"/>
                        <a:pt x="2140149" y="780800"/>
                        <a:pt x="2142818" y="730691"/>
                      </a:cubicBezTo>
                      <a:cubicBezTo>
                        <a:pt x="2146672" y="650932"/>
                        <a:pt x="2149044" y="570876"/>
                        <a:pt x="2170392" y="492600"/>
                      </a:cubicBezTo>
                      <a:cubicBezTo>
                        <a:pt x="2173060" y="481629"/>
                        <a:pt x="2175433" y="470065"/>
                        <a:pt x="2183735" y="458502"/>
                      </a:cubicBezTo>
                      <a:close/>
                      <a:moveTo>
                        <a:pt x="1182296" y="46528"/>
                      </a:moveTo>
                      <a:cubicBezTo>
                        <a:pt x="1165582" y="174792"/>
                        <a:pt x="1238980" y="264904"/>
                        <a:pt x="1312377" y="355015"/>
                      </a:cubicBezTo>
                      <a:cubicBezTo>
                        <a:pt x="1321825" y="366642"/>
                        <a:pt x="1338539" y="376816"/>
                        <a:pt x="1335631" y="392441"/>
                      </a:cubicBezTo>
                      <a:cubicBezTo>
                        <a:pt x="1325457" y="449851"/>
                        <a:pt x="1363974" y="479283"/>
                        <a:pt x="1399581" y="510894"/>
                      </a:cubicBezTo>
                      <a:cubicBezTo>
                        <a:pt x="1353072" y="490546"/>
                        <a:pt x="1298207" y="480009"/>
                        <a:pt x="1292392" y="413152"/>
                      </a:cubicBezTo>
                      <a:cubicBezTo>
                        <a:pt x="1290212" y="388081"/>
                        <a:pt x="1269864" y="376090"/>
                        <a:pt x="1246246" y="372093"/>
                      </a:cubicBezTo>
                      <a:cubicBezTo>
                        <a:pt x="1222992" y="368097"/>
                        <a:pt x="1205551" y="376454"/>
                        <a:pt x="1193923" y="397528"/>
                      </a:cubicBezTo>
                      <a:cubicBezTo>
                        <a:pt x="1173213" y="433864"/>
                        <a:pt x="1151774" y="469471"/>
                        <a:pt x="1122343" y="504354"/>
                      </a:cubicBezTo>
                      <a:cubicBezTo>
                        <a:pt x="1116893" y="447308"/>
                        <a:pt x="1108172" y="390624"/>
                        <a:pt x="1106355" y="333578"/>
                      </a:cubicBezTo>
                      <a:cubicBezTo>
                        <a:pt x="1104174" y="274351"/>
                        <a:pt x="1102359" y="214761"/>
                        <a:pt x="1108899" y="155534"/>
                      </a:cubicBezTo>
                      <a:cubicBezTo>
                        <a:pt x="1109625" y="147904"/>
                        <a:pt x="1106719" y="139547"/>
                        <a:pt x="1105266" y="131553"/>
                      </a:cubicBezTo>
                      <a:cubicBezTo>
                        <a:pt x="1133971" y="105028"/>
                        <a:pt x="1143781" y="62879"/>
                        <a:pt x="1182296" y="46528"/>
                      </a:cubicBezTo>
                      <a:close/>
                      <a:moveTo>
                        <a:pt x="1655231" y="0"/>
                      </a:moveTo>
                      <a:cubicBezTo>
                        <a:pt x="1700984" y="15225"/>
                        <a:pt x="1709568" y="51688"/>
                        <a:pt x="1725712" y="87320"/>
                      </a:cubicBezTo>
                      <a:cubicBezTo>
                        <a:pt x="1741879" y="226502"/>
                        <a:pt x="1744110" y="372787"/>
                        <a:pt x="1703501" y="516364"/>
                      </a:cubicBezTo>
                      <a:cubicBezTo>
                        <a:pt x="1678300" y="475474"/>
                        <a:pt x="1664293" y="437588"/>
                        <a:pt x="1651161" y="399799"/>
                      </a:cubicBezTo>
                      <a:cubicBezTo>
                        <a:pt x="1641447" y="371250"/>
                        <a:pt x="1624643" y="354775"/>
                        <a:pt x="1592725" y="354811"/>
                      </a:cubicBezTo>
                      <a:cubicBezTo>
                        <a:pt x="1559883" y="355189"/>
                        <a:pt x="1545796" y="374472"/>
                        <a:pt x="1537362" y="402799"/>
                      </a:cubicBezTo>
                      <a:cubicBezTo>
                        <a:pt x="1519720" y="462469"/>
                        <a:pt x="1480446" y="497156"/>
                        <a:pt x="1417982" y="504915"/>
                      </a:cubicBezTo>
                      <a:cubicBezTo>
                        <a:pt x="1458863" y="471734"/>
                        <a:pt x="1499258" y="438943"/>
                        <a:pt x="1495296" y="378228"/>
                      </a:cubicBezTo>
                      <a:cubicBezTo>
                        <a:pt x="1494210" y="363925"/>
                        <a:pt x="1504803" y="352235"/>
                        <a:pt x="1515204" y="342298"/>
                      </a:cubicBezTo>
                      <a:cubicBezTo>
                        <a:pt x="1614062" y="249450"/>
                        <a:pt x="1668380" y="138406"/>
                        <a:pt x="1655231" y="0"/>
                      </a:cubicBezTo>
                      <a:close/>
                    </a:path>
                  </a:pathLst>
                </a:custGeom>
                <a:solidFill>
                  <a:schemeClr val="accent4">
                    <a:lumMod val="75000"/>
                  </a:schemeClr>
                </a:solidFill>
                <a:ln w="3378" cap="flat">
                  <a:noFill/>
                  <a:prstDash val="solid"/>
                  <a:miter/>
                </a:ln>
              </p:spPr>
              <p:txBody>
                <a:bodyPr wrap="square" rtlCol="0" anchor="ctr">
                  <a:noAutofit/>
                </a:bodyPr>
                <a:lstStyle/>
                <a:p>
                  <a:endParaRPr lang="en-US"/>
                </a:p>
              </p:txBody>
            </p:sp>
          </p:grpSp>
          <p:grpSp>
            <p:nvGrpSpPr>
              <p:cNvPr id="79" name="Group 78">
                <a:extLst>
                  <a:ext uri="{FF2B5EF4-FFF2-40B4-BE49-F238E27FC236}">
                    <a16:creationId xmlns:a16="http://schemas.microsoft.com/office/drawing/2014/main" id="{0059368D-315B-48E3-8286-798368AB3BE7}"/>
                  </a:ext>
                </a:extLst>
              </p:cNvPr>
              <p:cNvGrpSpPr/>
              <p:nvPr/>
            </p:nvGrpSpPr>
            <p:grpSpPr>
              <a:xfrm>
                <a:off x="6299020" y="1126131"/>
                <a:ext cx="750571" cy="1452744"/>
                <a:chOff x="9160839" y="2146343"/>
                <a:chExt cx="1138072" cy="2202759"/>
              </a:xfrm>
            </p:grpSpPr>
            <p:sp>
              <p:nvSpPr>
                <p:cNvPr id="85" name="Freeform: Shape 197">
                  <a:extLst>
                    <a:ext uri="{FF2B5EF4-FFF2-40B4-BE49-F238E27FC236}">
                      <a16:creationId xmlns:a16="http://schemas.microsoft.com/office/drawing/2014/main" id="{0345FDF6-655F-4324-A0EB-3563EEA62749}"/>
                    </a:ext>
                  </a:extLst>
                </p:cNvPr>
                <p:cNvSpPr/>
                <p:nvPr/>
              </p:nvSpPr>
              <p:spPr>
                <a:xfrm>
                  <a:off x="9434199" y="3484248"/>
                  <a:ext cx="752687" cy="864854"/>
                </a:xfrm>
                <a:custGeom>
                  <a:avLst/>
                  <a:gdLst>
                    <a:gd name="connsiteX0" fmla="*/ 538018 w 1128382"/>
                    <a:gd name="connsiteY0" fmla="*/ 869267 h 889928"/>
                    <a:gd name="connsiteX1" fmla="*/ 456100 w 1128382"/>
                    <a:gd name="connsiteY1" fmla="*/ 871975 h 889928"/>
                    <a:gd name="connsiteX2" fmla="*/ 30268 w 1128382"/>
                    <a:gd name="connsiteY2" fmla="*/ 512488 h 889928"/>
                    <a:gd name="connsiteX3" fmla="*/ 480 w 1128382"/>
                    <a:gd name="connsiteY3" fmla="*/ 136077 h 889928"/>
                    <a:gd name="connsiteX4" fmla="*/ 337625 w 1128382"/>
                    <a:gd name="connsiteY4" fmla="*/ 499625 h 889928"/>
                    <a:gd name="connsiteX5" fmla="*/ 749241 w 1128382"/>
                    <a:gd name="connsiteY5" fmla="*/ 438695 h 889928"/>
                    <a:gd name="connsiteX6" fmla="*/ 1082324 w 1128382"/>
                    <a:gd name="connsiteY6" fmla="*/ 0 h 889928"/>
                    <a:gd name="connsiteX7" fmla="*/ 1128361 w 1128382"/>
                    <a:gd name="connsiteY7" fmla="*/ 500302 h 889928"/>
                    <a:gd name="connsiteX8" fmla="*/ 538018 w 1128382"/>
                    <a:gd name="connsiteY8" fmla="*/ 869267 h 889928"/>
                    <a:gd name="connsiteX9" fmla="*/ 538018 w 1128382"/>
                    <a:gd name="connsiteY9" fmla="*/ 869267 h 889928"/>
                    <a:gd name="connsiteX0" fmla="*/ 538018 w 1128382"/>
                    <a:gd name="connsiteY0" fmla="*/ 869267 h 997321"/>
                    <a:gd name="connsiteX1" fmla="*/ 326549 w 1128382"/>
                    <a:gd name="connsiteY1" fmla="*/ 994124 h 997321"/>
                    <a:gd name="connsiteX2" fmla="*/ 30268 w 1128382"/>
                    <a:gd name="connsiteY2" fmla="*/ 512488 h 997321"/>
                    <a:gd name="connsiteX3" fmla="*/ 480 w 1128382"/>
                    <a:gd name="connsiteY3" fmla="*/ 136077 h 997321"/>
                    <a:gd name="connsiteX4" fmla="*/ 337625 w 1128382"/>
                    <a:gd name="connsiteY4" fmla="*/ 499625 h 997321"/>
                    <a:gd name="connsiteX5" fmla="*/ 749241 w 1128382"/>
                    <a:gd name="connsiteY5" fmla="*/ 438695 h 997321"/>
                    <a:gd name="connsiteX6" fmla="*/ 1082324 w 1128382"/>
                    <a:gd name="connsiteY6" fmla="*/ 0 h 997321"/>
                    <a:gd name="connsiteX7" fmla="*/ 1128361 w 1128382"/>
                    <a:gd name="connsiteY7" fmla="*/ 500302 h 997321"/>
                    <a:gd name="connsiteX8" fmla="*/ 538018 w 1128382"/>
                    <a:gd name="connsiteY8" fmla="*/ 869267 h 997321"/>
                    <a:gd name="connsiteX9" fmla="*/ 538018 w 1128382"/>
                    <a:gd name="connsiteY9" fmla="*/ 869267 h 997321"/>
                    <a:gd name="connsiteX0" fmla="*/ 541720 w 1128382"/>
                    <a:gd name="connsiteY0" fmla="*/ 1283831 h 1286458"/>
                    <a:gd name="connsiteX1" fmla="*/ 326549 w 1128382"/>
                    <a:gd name="connsiteY1" fmla="*/ 994124 h 1286458"/>
                    <a:gd name="connsiteX2" fmla="*/ 30268 w 1128382"/>
                    <a:gd name="connsiteY2" fmla="*/ 512488 h 1286458"/>
                    <a:gd name="connsiteX3" fmla="*/ 480 w 1128382"/>
                    <a:gd name="connsiteY3" fmla="*/ 136077 h 1286458"/>
                    <a:gd name="connsiteX4" fmla="*/ 337625 w 1128382"/>
                    <a:gd name="connsiteY4" fmla="*/ 499625 h 1286458"/>
                    <a:gd name="connsiteX5" fmla="*/ 749241 w 1128382"/>
                    <a:gd name="connsiteY5" fmla="*/ 438695 h 1286458"/>
                    <a:gd name="connsiteX6" fmla="*/ 1082324 w 1128382"/>
                    <a:gd name="connsiteY6" fmla="*/ 0 h 1286458"/>
                    <a:gd name="connsiteX7" fmla="*/ 1128361 w 1128382"/>
                    <a:gd name="connsiteY7" fmla="*/ 500302 h 1286458"/>
                    <a:gd name="connsiteX8" fmla="*/ 538018 w 1128382"/>
                    <a:gd name="connsiteY8" fmla="*/ 869267 h 1286458"/>
                    <a:gd name="connsiteX9" fmla="*/ 541720 w 1128382"/>
                    <a:gd name="connsiteY9" fmla="*/ 1283831 h 1286458"/>
                    <a:gd name="connsiteX0" fmla="*/ 541720 w 1128405"/>
                    <a:gd name="connsiteY0" fmla="*/ 1283831 h 1286458"/>
                    <a:gd name="connsiteX1" fmla="*/ 326549 w 1128405"/>
                    <a:gd name="connsiteY1" fmla="*/ 994124 h 1286458"/>
                    <a:gd name="connsiteX2" fmla="*/ 30268 w 1128405"/>
                    <a:gd name="connsiteY2" fmla="*/ 512488 h 1286458"/>
                    <a:gd name="connsiteX3" fmla="*/ 480 w 1128405"/>
                    <a:gd name="connsiteY3" fmla="*/ 136077 h 1286458"/>
                    <a:gd name="connsiteX4" fmla="*/ 337625 w 1128405"/>
                    <a:gd name="connsiteY4" fmla="*/ 499625 h 1286458"/>
                    <a:gd name="connsiteX5" fmla="*/ 749241 w 1128405"/>
                    <a:gd name="connsiteY5" fmla="*/ 438695 h 1286458"/>
                    <a:gd name="connsiteX6" fmla="*/ 1082324 w 1128405"/>
                    <a:gd name="connsiteY6" fmla="*/ 0 h 1286458"/>
                    <a:gd name="connsiteX7" fmla="*/ 1128361 w 1128405"/>
                    <a:gd name="connsiteY7" fmla="*/ 500302 h 1286458"/>
                    <a:gd name="connsiteX8" fmla="*/ 830435 w 1128405"/>
                    <a:gd name="connsiteY8" fmla="*/ 961803 h 1286458"/>
                    <a:gd name="connsiteX9" fmla="*/ 541720 w 1128405"/>
                    <a:gd name="connsiteY9" fmla="*/ 1283831 h 1286458"/>
                    <a:gd name="connsiteX0" fmla="*/ 541720 w 1128403"/>
                    <a:gd name="connsiteY0" fmla="*/ 1283831 h 1286458"/>
                    <a:gd name="connsiteX1" fmla="*/ 326549 w 1128403"/>
                    <a:gd name="connsiteY1" fmla="*/ 994124 h 1286458"/>
                    <a:gd name="connsiteX2" fmla="*/ 30268 w 1128403"/>
                    <a:gd name="connsiteY2" fmla="*/ 512488 h 1286458"/>
                    <a:gd name="connsiteX3" fmla="*/ 480 w 1128403"/>
                    <a:gd name="connsiteY3" fmla="*/ 136077 h 1286458"/>
                    <a:gd name="connsiteX4" fmla="*/ 337625 w 1128403"/>
                    <a:gd name="connsiteY4" fmla="*/ 499625 h 1286458"/>
                    <a:gd name="connsiteX5" fmla="*/ 749241 w 1128403"/>
                    <a:gd name="connsiteY5" fmla="*/ 438695 h 1286458"/>
                    <a:gd name="connsiteX6" fmla="*/ 1082324 w 1128403"/>
                    <a:gd name="connsiteY6" fmla="*/ 0 h 1286458"/>
                    <a:gd name="connsiteX7" fmla="*/ 1128361 w 1128403"/>
                    <a:gd name="connsiteY7" fmla="*/ 500302 h 1286458"/>
                    <a:gd name="connsiteX8" fmla="*/ 830435 w 1128403"/>
                    <a:gd name="connsiteY8" fmla="*/ 961803 h 1286458"/>
                    <a:gd name="connsiteX9" fmla="*/ 541720 w 1128403"/>
                    <a:gd name="connsiteY9" fmla="*/ 1283831 h 1286458"/>
                    <a:gd name="connsiteX0" fmla="*/ 523213 w 1128405"/>
                    <a:gd name="connsiteY0" fmla="*/ 1302339 h 1304787"/>
                    <a:gd name="connsiteX1" fmla="*/ 326549 w 1128405"/>
                    <a:gd name="connsiteY1" fmla="*/ 994124 h 1304787"/>
                    <a:gd name="connsiteX2" fmla="*/ 30268 w 1128405"/>
                    <a:gd name="connsiteY2" fmla="*/ 512488 h 1304787"/>
                    <a:gd name="connsiteX3" fmla="*/ 480 w 1128405"/>
                    <a:gd name="connsiteY3" fmla="*/ 136077 h 1304787"/>
                    <a:gd name="connsiteX4" fmla="*/ 337625 w 1128405"/>
                    <a:gd name="connsiteY4" fmla="*/ 499625 h 1304787"/>
                    <a:gd name="connsiteX5" fmla="*/ 749241 w 1128405"/>
                    <a:gd name="connsiteY5" fmla="*/ 438695 h 1304787"/>
                    <a:gd name="connsiteX6" fmla="*/ 1082324 w 1128405"/>
                    <a:gd name="connsiteY6" fmla="*/ 0 h 1304787"/>
                    <a:gd name="connsiteX7" fmla="*/ 1128361 w 1128405"/>
                    <a:gd name="connsiteY7" fmla="*/ 500302 h 1304787"/>
                    <a:gd name="connsiteX8" fmla="*/ 830435 w 1128405"/>
                    <a:gd name="connsiteY8" fmla="*/ 961803 h 1304787"/>
                    <a:gd name="connsiteX9" fmla="*/ 523213 w 1128405"/>
                    <a:gd name="connsiteY9" fmla="*/ 1302339 h 1304787"/>
                    <a:gd name="connsiteX0" fmla="*/ 523213 w 1128403"/>
                    <a:gd name="connsiteY0" fmla="*/ 1302339 h 1304787"/>
                    <a:gd name="connsiteX1" fmla="*/ 326549 w 1128403"/>
                    <a:gd name="connsiteY1" fmla="*/ 994124 h 1304787"/>
                    <a:gd name="connsiteX2" fmla="*/ 30268 w 1128403"/>
                    <a:gd name="connsiteY2" fmla="*/ 512488 h 1304787"/>
                    <a:gd name="connsiteX3" fmla="*/ 480 w 1128403"/>
                    <a:gd name="connsiteY3" fmla="*/ 136077 h 1304787"/>
                    <a:gd name="connsiteX4" fmla="*/ 337625 w 1128403"/>
                    <a:gd name="connsiteY4" fmla="*/ 499625 h 1304787"/>
                    <a:gd name="connsiteX5" fmla="*/ 749241 w 1128403"/>
                    <a:gd name="connsiteY5" fmla="*/ 438695 h 1304787"/>
                    <a:gd name="connsiteX6" fmla="*/ 1082324 w 1128403"/>
                    <a:gd name="connsiteY6" fmla="*/ 0 h 1304787"/>
                    <a:gd name="connsiteX7" fmla="*/ 1128361 w 1128403"/>
                    <a:gd name="connsiteY7" fmla="*/ 500302 h 1304787"/>
                    <a:gd name="connsiteX8" fmla="*/ 830435 w 1128403"/>
                    <a:gd name="connsiteY8" fmla="*/ 961803 h 1304787"/>
                    <a:gd name="connsiteX9" fmla="*/ 523213 w 1128403"/>
                    <a:gd name="connsiteY9" fmla="*/ 1302339 h 1304787"/>
                    <a:gd name="connsiteX0" fmla="*/ 523213 w 1128405"/>
                    <a:gd name="connsiteY0" fmla="*/ 1302339 h 1302338"/>
                    <a:gd name="connsiteX1" fmla="*/ 326549 w 1128405"/>
                    <a:gd name="connsiteY1" fmla="*/ 994124 h 1302338"/>
                    <a:gd name="connsiteX2" fmla="*/ 30268 w 1128405"/>
                    <a:gd name="connsiteY2" fmla="*/ 512488 h 1302338"/>
                    <a:gd name="connsiteX3" fmla="*/ 480 w 1128405"/>
                    <a:gd name="connsiteY3" fmla="*/ 136077 h 1302338"/>
                    <a:gd name="connsiteX4" fmla="*/ 337625 w 1128405"/>
                    <a:gd name="connsiteY4" fmla="*/ 499625 h 1302338"/>
                    <a:gd name="connsiteX5" fmla="*/ 749241 w 1128405"/>
                    <a:gd name="connsiteY5" fmla="*/ 438695 h 1302338"/>
                    <a:gd name="connsiteX6" fmla="*/ 1082324 w 1128405"/>
                    <a:gd name="connsiteY6" fmla="*/ 0 h 1302338"/>
                    <a:gd name="connsiteX7" fmla="*/ 1128361 w 1128405"/>
                    <a:gd name="connsiteY7" fmla="*/ 500302 h 1302338"/>
                    <a:gd name="connsiteX8" fmla="*/ 830435 w 1128405"/>
                    <a:gd name="connsiteY8" fmla="*/ 961803 h 1302338"/>
                    <a:gd name="connsiteX9" fmla="*/ 523213 w 1128405"/>
                    <a:gd name="connsiteY9" fmla="*/ 1302339 h 1302338"/>
                    <a:gd name="connsiteX0" fmla="*/ 523213 w 1128403"/>
                    <a:gd name="connsiteY0" fmla="*/ 1302339 h 1302340"/>
                    <a:gd name="connsiteX1" fmla="*/ 326549 w 1128403"/>
                    <a:gd name="connsiteY1" fmla="*/ 994124 h 1302340"/>
                    <a:gd name="connsiteX2" fmla="*/ 30268 w 1128403"/>
                    <a:gd name="connsiteY2" fmla="*/ 512488 h 1302340"/>
                    <a:gd name="connsiteX3" fmla="*/ 480 w 1128403"/>
                    <a:gd name="connsiteY3" fmla="*/ 136077 h 1302340"/>
                    <a:gd name="connsiteX4" fmla="*/ 337625 w 1128403"/>
                    <a:gd name="connsiteY4" fmla="*/ 499625 h 1302340"/>
                    <a:gd name="connsiteX5" fmla="*/ 749241 w 1128403"/>
                    <a:gd name="connsiteY5" fmla="*/ 438695 h 1302340"/>
                    <a:gd name="connsiteX6" fmla="*/ 1082324 w 1128403"/>
                    <a:gd name="connsiteY6" fmla="*/ 0 h 1302340"/>
                    <a:gd name="connsiteX7" fmla="*/ 1128361 w 1128403"/>
                    <a:gd name="connsiteY7" fmla="*/ 500302 h 1302340"/>
                    <a:gd name="connsiteX8" fmla="*/ 830435 w 1128403"/>
                    <a:gd name="connsiteY8" fmla="*/ 961803 h 1302340"/>
                    <a:gd name="connsiteX9" fmla="*/ 523213 w 1128403"/>
                    <a:gd name="connsiteY9" fmla="*/ 1302339 h 1302340"/>
                    <a:gd name="connsiteX0" fmla="*/ 523743 w 1128935"/>
                    <a:gd name="connsiteY0" fmla="*/ 1302339 h 1302338"/>
                    <a:gd name="connsiteX1" fmla="*/ 327079 w 1128935"/>
                    <a:gd name="connsiteY1" fmla="*/ 994124 h 1302338"/>
                    <a:gd name="connsiteX2" fmla="*/ 12291 w 1128935"/>
                    <a:gd name="connsiteY2" fmla="*/ 482876 h 1302338"/>
                    <a:gd name="connsiteX3" fmla="*/ 1010 w 1128935"/>
                    <a:gd name="connsiteY3" fmla="*/ 136077 h 1302338"/>
                    <a:gd name="connsiteX4" fmla="*/ 338155 w 1128935"/>
                    <a:gd name="connsiteY4" fmla="*/ 499625 h 1302338"/>
                    <a:gd name="connsiteX5" fmla="*/ 749771 w 1128935"/>
                    <a:gd name="connsiteY5" fmla="*/ 438695 h 1302338"/>
                    <a:gd name="connsiteX6" fmla="*/ 1082854 w 1128935"/>
                    <a:gd name="connsiteY6" fmla="*/ 0 h 1302338"/>
                    <a:gd name="connsiteX7" fmla="*/ 1128891 w 1128935"/>
                    <a:gd name="connsiteY7" fmla="*/ 500302 h 1302338"/>
                    <a:gd name="connsiteX8" fmla="*/ 830965 w 1128935"/>
                    <a:gd name="connsiteY8" fmla="*/ 961803 h 1302338"/>
                    <a:gd name="connsiteX9" fmla="*/ 523743 w 1128935"/>
                    <a:gd name="connsiteY9" fmla="*/ 1302339 h 1302338"/>
                    <a:gd name="connsiteX0" fmla="*/ 523743 w 1128933"/>
                    <a:gd name="connsiteY0" fmla="*/ 1302339 h 1302340"/>
                    <a:gd name="connsiteX1" fmla="*/ 301170 w 1128933"/>
                    <a:gd name="connsiteY1" fmla="*/ 1031139 h 1302340"/>
                    <a:gd name="connsiteX2" fmla="*/ 12291 w 1128933"/>
                    <a:gd name="connsiteY2" fmla="*/ 482876 h 1302340"/>
                    <a:gd name="connsiteX3" fmla="*/ 1010 w 1128933"/>
                    <a:gd name="connsiteY3" fmla="*/ 136077 h 1302340"/>
                    <a:gd name="connsiteX4" fmla="*/ 338155 w 1128933"/>
                    <a:gd name="connsiteY4" fmla="*/ 499625 h 1302340"/>
                    <a:gd name="connsiteX5" fmla="*/ 749771 w 1128933"/>
                    <a:gd name="connsiteY5" fmla="*/ 438695 h 1302340"/>
                    <a:gd name="connsiteX6" fmla="*/ 1082854 w 1128933"/>
                    <a:gd name="connsiteY6" fmla="*/ 0 h 1302340"/>
                    <a:gd name="connsiteX7" fmla="*/ 1128891 w 1128933"/>
                    <a:gd name="connsiteY7" fmla="*/ 500302 h 1302340"/>
                    <a:gd name="connsiteX8" fmla="*/ 830965 w 1128933"/>
                    <a:gd name="connsiteY8" fmla="*/ 961803 h 1302340"/>
                    <a:gd name="connsiteX9" fmla="*/ 523743 w 1128933"/>
                    <a:gd name="connsiteY9" fmla="*/ 1302339 h 1302340"/>
                    <a:gd name="connsiteX0" fmla="*/ 523743 w 1128935"/>
                    <a:gd name="connsiteY0" fmla="*/ 1302339 h 1302338"/>
                    <a:gd name="connsiteX1" fmla="*/ 301170 w 1128935"/>
                    <a:gd name="connsiteY1" fmla="*/ 1031139 h 1302338"/>
                    <a:gd name="connsiteX2" fmla="*/ 12291 w 1128935"/>
                    <a:gd name="connsiteY2" fmla="*/ 482876 h 1302338"/>
                    <a:gd name="connsiteX3" fmla="*/ 1010 w 1128935"/>
                    <a:gd name="connsiteY3" fmla="*/ 136077 h 1302338"/>
                    <a:gd name="connsiteX4" fmla="*/ 338155 w 1128935"/>
                    <a:gd name="connsiteY4" fmla="*/ 499625 h 1302338"/>
                    <a:gd name="connsiteX5" fmla="*/ 749771 w 1128935"/>
                    <a:gd name="connsiteY5" fmla="*/ 438695 h 1302338"/>
                    <a:gd name="connsiteX6" fmla="*/ 1082854 w 1128935"/>
                    <a:gd name="connsiteY6" fmla="*/ 0 h 1302338"/>
                    <a:gd name="connsiteX7" fmla="*/ 1128891 w 1128935"/>
                    <a:gd name="connsiteY7" fmla="*/ 500302 h 1302338"/>
                    <a:gd name="connsiteX8" fmla="*/ 830965 w 1128935"/>
                    <a:gd name="connsiteY8" fmla="*/ 961803 h 1302338"/>
                    <a:gd name="connsiteX9" fmla="*/ 523743 w 1128935"/>
                    <a:gd name="connsiteY9" fmla="*/ 1302339 h 1302338"/>
                    <a:gd name="connsiteX0" fmla="*/ 523743 w 1128933"/>
                    <a:gd name="connsiteY0" fmla="*/ 1302339 h 1302340"/>
                    <a:gd name="connsiteX1" fmla="*/ 301170 w 1128933"/>
                    <a:gd name="connsiteY1" fmla="*/ 1031139 h 1302340"/>
                    <a:gd name="connsiteX2" fmla="*/ 12291 w 1128933"/>
                    <a:gd name="connsiteY2" fmla="*/ 482876 h 1302340"/>
                    <a:gd name="connsiteX3" fmla="*/ 1010 w 1128933"/>
                    <a:gd name="connsiteY3" fmla="*/ 136077 h 1302340"/>
                    <a:gd name="connsiteX4" fmla="*/ 338155 w 1128933"/>
                    <a:gd name="connsiteY4" fmla="*/ 499625 h 1302340"/>
                    <a:gd name="connsiteX5" fmla="*/ 749771 w 1128933"/>
                    <a:gd name="connsiteY5" fmla="*/ 438695 h 1302340"/>
                    <a:gd name="connsiteX6" fmla="*/ 1082854 w 1128933"/>
                    <a:gd name="connsiteY6" fmla="*/ 0 h 1302340"/>
                    <a:gd name="connsiteX7" fmla="*/ 1128891 w 1128933"/>
                    <a:gd name="connsiteY7" fmla="*/ 500302 h 1302340"/>
                    <a:gd name="connsiteX8" fmla="*/ 823562 w 1128933"/>
                    <a:gd name="connsiteY8" fmla="*/ 958101 h 1302340"/>
                    <a:gd name="connsiteX9" fmla="*/ 523743 w 1128933"/>
                    <a:gd name="connsiteY9" fmla="*/ 1302339 h 1302340"/>
                    <a:gd name="connsiteX0" fmla="*/ 523743 w 1132634"/>
                    <a:gd name="connsiteY0" fmla="*/ 1302339 h 1302338"/>
                    <a:gd name="connsiteX1" fmla="*/ 301170 w 1132634"/>
                    <a:gd name="connsiteY1" fmla="*/ 1031139 h 1302338"/>
                    <a:gd name="connsiteX2" fmla="*/ 12291 w 1132634"/>
                    <a:gd name="connsiteY2" fmla="*/ 482876 h 1302338"/>
                    <a:gd name="connsiteX3" fmla="*/ 1010 w 1132634"/>
                    <a:gd name="connsiteY3" fmla="*/ 136077 h 1302338"/>
                    <a:gd name="connsiteX4" fmla="*/ 338155 w 1132634"/>
                    <a:gd name="connsiteY4" fmla="*/ 499625 h 1302338"/>
                    <a:gd name="connsiteX5" fmla="*/ 749771 w 1132634"/>
                    <a:gd name="connsiteY5" fmla="*/ 438695 h 1302338"/>
                    <a:gd name="connsiteX6" fmla="*/ 1082854 w 1132634"/>
                    <a:gd name="connsiteY6" fmla="*/ 0 h 1302338"/>
                    <a:gd name="connsiteX7" fmla="*/ 1132592 w 1132634"/>
                    <a:gd name="connsiteY7" fmla="*/ 415169 h 1302338"/>
                    <a:gd name="connsiteX8" fmla="*/ 823562 w 1132634"/>
                    <a:gd name="connsiteY8" fmla="*/ 958101 h 1302338"/>
                    <a:gd name="connsiteX9" fmla="*/ 523743 w 1132634"/>
                    <a:gd name="connsiteY9" fmla="*/ 1302339 h 1302338"/>
                    <a:gd name="connsiteX0" fmla="*/ 523743 w 1133432"/>
                    <a:gd name="connsiteY0" fmla="*/ 1302339 h 1302340"/>
                    <a:gd name="connsiteX1" fmla="*/ 301170 w 1133432"/>
                    <a:gd name="connsiteY1" fmla="*/ 1031139 h 1302340"/>
                    <a:gd name="connsiteX2" fmla="*/ 12291 w 1133432"/>
                    <a:gd name="connsiteY2" fmla="*/ 482876 h 1302340"/>
                    <a:gd name="connsiteX3" fmla="*/ 1010 w 1133432"/>
                    <a:gd name="connsiteY3" fmla="*/ 136077 h 1302340"/>
                    <a:gd name="connsiteX4" fmla="*/ 338155 w 1133432"/>
                    <a:gd name="connsiteY4" fmla="*/ 499625 h 1302340"/>
                    <a:gd name="connsiteX5" fmla="*/ 749771 w 1133432"/>
                    <a:gd name="connsiteY5" fmla="*/ 438695 h 1302340"/>
                    <a:gd name="connsiteX6" fmla="*/ 1082854 w 1133432"/>
                    <a:gd name="connsiteY6" fmla="*/ 0 h 1302340"/>
                    <a:gd name="connsiteX7" fmla="*/ 1132592 w 1133432"/>
                    <a:gd name="connsiteY7" fmla="*/ 415169 h 1302340"/>
                    <a:gd name="connsiteX8" fmla="*/ 823562 w 1133432"/>
                    <a:gd name="connsiteY8" fmla="*/ 958101 h 1302340"/>
                    <a:gd name="connsiteX9" fmla="*/ 523743 w 1133432"/>
                    <a:gd name="connsiteY9" fmla="*/ 1302339 h 13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3432" h="1302340">
                      <a:moveTo>
                        <a:pt x="523743" y="1302339"/>
                      </a:moveTo>
                      <a:cubicBezTo>
                        <a:pt x="359032" y="1207271"/>
                        <a:pt x="386412" y="1167716"/>
                        <a:pt x="301170" y="1031139"/>
                      </a:cubicBezTo>
                      <a:cubicBezTo>
                        <a:pt x="215928" y="894562"/>
                        <a:pt x="71901" y="676514"/>
                        <a:pt x="12291" y="482876"/>
                      </a:cubicBezTo>
                      <a:cubicBezTo>
                        <a:pt x="9583" y="461889"/>
                        <a:pt x="-3729" y="190914"/>
                        <a:pt x="1010" y="136077"/>
                      </a:cubicBezTo>
                      <a:cubicBezTo>
                        <a:pt x="101206" y="283663"/>
                        <a:pt x="271810" y="467129"/>
                        <a:pt x="338155" y="499625"/>
                      </a:cubicBezTo>
                      <a:cubicBezTo>
                        <a:pt x="466108" y="561232"/>
                        <a:pt x="644159" y="532798"/>
                        <a:pt x="749771" y="438695"/>
                      </a:cubicBezTo>
                      <a:cubicBezTo>
                        <a:pt x="879755" y="323606"/>
                        <a:pt x="980628" y="140816"/>
                        <a:pt x="1082854" y="0"/>
                      </a:cubicBezTo>
                      <a:cubicBezTo>
                        <a:pt x="1093687" y="35204"/>
                        <a:pt x="1140223" y="313022"/>
                        <a:pt x="1132592" y="415169"/>
                      </a:cubicBezTo>
                      <a:cubicBezTo>
                        <a:pt x="1136653" y="434125"/>
                        <a:pt x="845225" y="937114"/>
                        <a:pt x="823562" y="958101"/>
                      </a:cubicBezTo>
                      <a:cubicBezTo>
                        <a:pt x="753234" y="1106160"/>
                        <a:pt x="682907" y="1220907"/>
                        <a:pt x="523743" y="1302339"/>
                      </a:cubicBezTo>
                      <a:close/>
                    </a:path>
                  </a:pathLst>
                </a:custGeom>
                <a:solidFill>
                  <a:srgbClr val="EABB95"/>
                </a:solidFill>
                <a:ln w="6768" cap="flat">
                  <a:noFill/>
                  <a:prstDash val="solid"/>
                  <a:miter/>
                </a:ln>
              </p:spPr>
              <p:txBody>
                <a:bodyPr rtlCol="0" anchor="ctr"/>
                <a:lstStyle/>
                <a:p>
                  <a:endParaRPr lang="en-US"/>
                </a:p>
              </p:txBody>
            </p:sp>
            <p:sp>
              <p:nvSpPr>
                <p:cNvPr id="86" name="Freeform: Shape 198">
                  <a:extLst>
                    <a:ext uri="{FF2B5EF4-FFF2-40B4-BE49-F238E27FC236}">
                      <a16:creationId xmlns:a16="http://schemas.microsoft.com/office/drawing/2014/main" id="{92E3AA32-BBDB-437D-B7B8-D7048A1E6DFE}"/>
                    </a:ext>
                  </a:extLst>
                </p:cNvPr>
                <p:cNvSpPr/>
                <p:nvPr/>
              </p:nvSpPr>
              <p:spPr>
                <a:xfrm>
                  <a:off x="9175365" y="2159075"/>
                  <a:ext cx="1123546" cy="1686078"/>
                </a:xfrm>
                <a:custGeom>
                  <a:avLst/>
                  <a:gdLst>
                    <a:gd name="connsiteX0" fmla="*/ 1691289 w 1691891"/>
                    <a:gd name="connsiteY0" fmla="*/ 1141812 h 2538979"/>
                    <a:gd name="connsiteX1" fmla="*/ 1648638 w 1691891"/>
                    <a:gd name="connsiteY1" fmla="*/ 1048386 h 2538979"/>
                    <a:gd name="connsiteX2" fmla="*/ 1639161 w 1691891"/>
                    <a:gd name="connsiteY2" fmla="*/ 1053802 h 2538979"/>
                    <a:gd name="connsiteX3" fmla="*/ 1381223 w 1691891"/>
                    <a:gd name="connsiteY3" fmla="*/ 221770 h 2538979"/>
                    <a:gd name="connsiteX4" fmla="*/ 1086052 w 1691891"/>
                    <a:gd name="connsiteY4" fmla="*/ 42366 h 2538979"/>
                    <a:gd name="connsiteX5" fmla="*/ 602674 w 1691891"/>
                    <a:gd name="connsiteY5" fmla="*/ 41689 h 2538979"/>
                    <a:gd name="connsiteX6" fmla="*/ 604706 w 1691891"/>
                    <a:gd name="connsiteY6" fmla="*/ 47782 h 2538979"/>
                    <a:gd name="connsiteX7" fmla="*/ 560024 w 1691891"/>
                    <a:gd name="connsiteY7" fmla="*/ 53198 h 2538979"/>
                    <a:gd name="connsiteX8" fmla="*/ 317658 w 1691891"/>
                    <a:gd name="connsiteY8" fmla="*/ 215677 h 2538979"/>
                    <a:gd name="connsiteX9" fmla="*/ 258082 w 1691891"/>
                    <a:gd name="connsiteY9" fmla="*/ 267806 h 2538979"/>
                    <a:gd name="connsiteX10" fmla="*/ 61752 w 1691891"/>
                    <a:gd name="connsiteY10" fmla="*/ 460751 h 2538979"/>
                    <a:gd name="connsiteX11" fmla="*/ 22487 w 1691891"/>
                    <a:gd name="connsiteY11" fmla="*/ 1172954 h 2538979"/>
                    <a:gd name="connsiteX12" fmla="*/ 14362 w 1691891"/>
                    <a:gd name="connsiteY12" fmla="*/ 1181078 h 2538979"/>
                    <a:gd name="connsiteX13" fmla="*/ 46182 w 1691891"/>
                    <a:gd name="connsiteY13" fmla="*/ 1374700 h 2538979"/>
                    <a:gd name="connsiteX14" fmla="*/ 78001 w 1691891"/>
                    <a:gd name="connsiteY14" fmla="*/ 1526348 h 2538979"/>
                    <a:gd name="connsiteX15" fmla="*/ 178873 w 1691891"/>
                    <a:gd name="connsiteY15" fmla="*/ 1690181 h 2538979"/>
                    <a:gd name="connsiteX16" fmla="*/ 226263 w 1691891"/>
                    <a:gd name="connsiteY16" fmla="*/ 1733509 h 2538979"/>
                    <a:gd name="connsiteX17" fmla="*/ 311565 w 1691891"/>
                    <a:gd name="connsiteY17" fmla="*/ 2033420 h 2538979"/>
                    <a:gd name="connsiteX18" fmla="*/ 646002 w 1691891"/>
                    <a:gd name="connsiteY18" fmla="*/ 2455867 h 2538979"/>
                    <a:gd name="connsiteX19" fmla="*/ 1155106 w 1691891"/>
                    <a:gd name="connsiteY19" fmla="*/ 2436234 h 2538979"/>
                    <a:gd name="connsiteX20" fmla="*/ 1264103 w 1691891"/>
                    <a:gd name="connsiteY20" fmla="*/ 2324530 h 2538979"/>
                    <a:gd name="connsiteX21" fmla="*/ 1528133 w 1691891"/>
                    <a:gd name="connsiteY21" fmla="*/ 1701690 h 2538979"/>
                    <a:gd name="connsiteX22" fmla="*/ 1612081 w 1691891"/>
                    <a:gd name="connsiteY22" fmla="*/ 1571030 h 2538979"/>
                    <a:gd name="connsiteX23" fmla="*/ 1671656 w 1691891"/>
                    <a:gd name="connsiteY23" fmla="*/ 1476250 h 2538979"/>
                    <a:gd name="connsiteX24" fmla="*/ 1691289 w 1691891"/>
                    <a:gd name="connsiteY24" fmla="*/ 1141812 h 2538979"/>
                    <a:gd name="connsiteX25" fmla="*/ 1691289 w 1691891"/>
                    <a:gd name="connsiteY25" fmla="*/ 1141812 h 253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91891" h="2538979">
                      <a:moveTo>
                        <a:pt x="1691289" y="1141812"/>
                      </a:moveTo>
                      <a:cubicBezTo>
                        <a:pt x="1689258" y="1105931"/>
                        <a:pt x="1682488" y="1070727"/>
                        <a:pt x="1648638" y="1048386"/>
                      </a:cubicBezTo>
                      <a:cubicBezTo>
                        <a:pt x="1645253" y="1050417"/>
                        <a:pt x="1641191" y="1051771"/>
                        <a:pt x="1639161" y="1053802"/>
                      </a:cubicBezTo>
                      <a:cubicBezTo>
                        <a:pt x="1621558" y="995580"/>
                        <a:pt x="1616142" y="494601"/>
                        <a:pt x="1381223" y="221770"/>
                      </a:cubicBezTo>
                      <a:cubicBezTo>
                        <a:pt x="1294568" y="143239"/>
                        <a:pt x="1195049" y="85694"/>
                        <a:pt x="1086052" y="42366"/>
                      </a:cubicBezTo>
                      <a:cubicBezTo>
                        <a:pt x="925603" y="-20595"/>
                        <a:pt x="763124" y="-7055"/>
                        <a:pt x="602674" y="41689"/>
                      </a:cubicBezTo>
                      <a:cubicBezTo>
                        <a:pt x="605383" y="43720"/>
                        <a:pt x="605383" y="47782"/>
                        <a:pt x="604706" y="47782"/>
                      </a:cubicBezTo>
                      <a:cubicBezTo>
                        <a:pt x="589812" y="47782"/>
                        <a:pt x="576272" y="60645"/>
                        <a:pt x="560024" y="53198"/>
                      </a:cubicBezTo>
                      <a:cubicBezTo>
                        <a:pt x="461182" y="80278"/>
                        <a:pt x="376557" y="127668"/>
                        <a:pt x="317658" y="215677"/>
                      </a:cubicBezTo>
                      <a:cubicBezTo>
                        <a:pt x="302764" y="237341"/>
                        <a:pt x="285839" y="259682"/>
                        <a:pt x="258082" y="267806"/>
                      </a:cubicBezTo>
                      <a:cubicBezTo>
                        <a:pt x="170750" y="309780"/>
                        <a:pt x="97633" y="370033"/>
                        <a:pt x="61752" y="460751"/>
                      </a:cubicBezTo>
                      <a:cubicBezTo>
                        <a:pt x="-41828" y="724104"/>
                        <a:pt x="14362" y="1116763"/>
                        <a:pt x="22487" y="1172954"/>
                      </a:cubicBezTo>
                      <a:cubicBezTo>
                        <a:pt x="19778" y="1175662"/>
                        <a:pt x="-12040" y="892676"/>
                        <a:pt x="14362" y="1181078"/>
                      </a:cubicBezTo>
                      <a:cubicBezTo>
                        <a:pt x="-10009" y="1250809"/>
                        <a:pt x="20456" y="1313093"/>
                        <a:pt x="46182" y="1374700"/>
                      </a:cubicBezTo>
                      <a:cubicBezTo>
                        <a:pt x="66491" y="1424121"/>
                        <a:pt x="82062" y="1472188"/>
                        <a:pt x="78001" y="1526348"/>
                      </a:cubicBezTo>
                      <a:cubicBezTo>
                        <a:pt x="72585" y="1604203"/>
                        <a:pt x="99665" y="1662424"/>
                        <a:pt x="178873" y="1690181"/>
                      </a:cubicBezTo>
                      <a:cubicBezTo>
                        <a:pt x="200537" y="1697628"/>
                        <a:pt x="221524" y="1707783"/>
                        <a:pt x="226263" y="1733509"/>
                      </a:cubicBezTo>
                      <a:cubicBezTo>
                        <a:pt x="243865" y="1836413"/>
                        <a:pt x="279746" y="1934578"/>
                        <a:pt x="311565" y="2033420"/>
                      </a:cubicBezTo>
                      <a:cubicBezTo>
                        <a:pt x="374526" y="2176944"/>
                        <a:pt x="543099" y="2382074"/>
                        <a:pt x="646002" y="2455867"/>
                      </a:cubicBezTo>
                      <a:cubicBezTo>
                        <a:pt x="809837" y="2572988"/>
                        <a:pt x="998719" y="2566218"/>
                        <a:pt x="1155106" y="2436234"/>
                      </a:cubicBezTo>
                      <a:cubicBezTo>
                        <a:pt x="1195049" y="2402384"/>
                        <a:pt x="1228898" y="2362441"/>
                        <a:pt x="1264103" y="2324530"/>
                      </a:cubicBezTo>
                      <a:cubicBezTo>
                        <a:pt x="1340603" y="2239228"/>
                        <a:pt x="1522039" y="1997539"/>
                        <a:pt x="1528133" y="1701690"/>
                      </a:cubicBezTo>
                      <a:cubicBezTo>
                        <a:pt x="1528809" y="1640083"/>
                        <a:pt x="1559951" y="1598787"/>
                        <a:pt x="1612081" y="1571030"/>
                      </a:cubicBezTo>
                      <a:cubicBezTo>
                        <a:pt x="1645931" y="1548689"/>
                        <a:pt x="1670302" y="1516193"/>
                        <a:pt x="1671656" y="1476250"/>
                      </a:cubicBezTo>
                      <a:cubicBezTo>
                        <a:pt x="1677749" y="1363868"/>
                        <a:pt x="1695351" y="1253517"/>
                        <a:pt x="1691289" y="1141812"/>
                      </a:cubicBezTo>
                      <a:lnTo>
                        <a:pt x="1691289" y="1141812"/>
                      </a:lnTo>
                      <a:close/>
                    </a:path>
                  </a:pathLst>
                </a:custGeom>
                <a:solidFill>
                  <a:srgbClr val="F9C9A2"/>
                </a:solidFill>
                <a:ln w="6768" cap="flat">
                  <a:noFill/>
                  <a:prstDash val="solid"/>
                  <a:miter/>
                </a:ln>
              </p:spPr>
              <p:txBody>
                <a:bodyPr rtlCol="0" anchor="ctr"/>
                <a:lstStyle/>
                <a:p>
                  <a:endParaRPr lang="en-US"/>
                </a:p>
              </p:txBody>
            </p:sp>
            <p:sp>
              <p:nvSpPr>
                <p:cNvPr id="87" name="Freeform: Shape 199">
                  <a:extLst>
                    <a:ext uri="{FF2B5EF4-FFF2-40B4-BE49-F238E27FC236}">
                      <a16:creationId xmlns:a16="http://schemas.microsoft.com/office/drawing/2014/main" id="{D639BE8F-69FA-455C-A252-29596FEAC5A9}"/>
                    </a:ext>
                  </a:extLst>
                </p:cNvPr>
                <p:cNvSpPr/>
                <p:nvPr/>
              </p:nvSpPr>
              <p:spPr>
                <a:xfrm>
                  <a:off x="9160839" y="2146343"/>
                  <a:ext cx="1109349" cy="979052"/>
                </a:xfrm>
                <a:custGeom>
                  <a:avLst/>
                  <a:gdLst>
                    <a:gd name="connsiteX0" fmla="*/ 1596043 w 1670512"/>
                    <a:gd name="connsiteY0" fmla="*/ 500233 h 1474304"/>
                    <a:gd name="connsiteX1" fmla="*/ 1629216 w 1670512"/>
                    <a:gd name="connsiteY1" fmla="*/ 653235 h 1474304"/>
                    <a:gd name="connsiteX2" fmla="*/ 1648172 w 1670512"/>
                    <a:gd name="connsiteY2" fmla="*/ 875967 h 1474304"/>
                    <a:gd name="connsiteX3" fmla="*/ 1670512 w 1670512"/>
                    <a:gd name="connsiteY3" fmla="*/ 1066204 h 1474304"/>
                    <a:gd name="connsiteX4" fmla="*/ 1590627 w 1670512"/>
                    <a:gd name="connsiteY4" fmla="*/ 1390486 h 1474304"/>
                    <a:gd name="connsiteX5" fmla="*/ 1568963 w 1670512"/>
                    <a:gd name="connsiteY5" fmla="*/ 1430429 h 1474304"/>
                    <a:gd name="connsiteX6" fmla="*/ 1529697 w 1670512"/>
                    <a:gd name="connsiteY6" fmla="*/ 1267950 h 1474304"/>
                    <a:gd name="connsiteX7" fmla="*/ 1441010 w 1670512"/>
                    <a:gd name="connsiteY7" fmla="*/ 1079067 h 1474304"/>
                    <a:gd name="connsiteX8" fmla="*/ 1377372 w 1670512"/>
                    <a:gd name="connsiteY8" fmla="*/ 912525 h 1474304"/>
                    <a:gd name="connsiteX9" fmla="*/ 1292071 w 1670512"/>
                    <a:gd name="connsiteY9" fmla="*/ 722288 h 1474304"/>
                    <a:gd name="connsiteX10" fmla="*/ 998253 w 1670512"/>
                    <a:gd name="connsiteY10" fmla="*/ 583504 h 1474304"/>
                    <a:gd name="connsiteX11" fmla="*/ 815463 w 1670512"/>
                    <a:gd name="connsiteY11" fmla="*/ 583504 h 1474304"/>
                    <a:gd name="connsiteX12" fmla="*/ 409941 w 1670512"/>
                    <a:gd name="connsiteY12" fmla="*/ 648495 h 1474304"/>
                    <a:gd name="connsiteX13" fmla="*/ 300267 w 1670512"/>
                    <a:gd name="connsiteY13" fmla="*/ 687084 h 1474304"/>
                    <a:gd name="connsiteX14" fmla="*/ 187208 w 1670512"/>
                    <a:gd name="connsiteY14" fmla="*/ 796758 h 1474304"/>
                    <a:gd name="connsiteX15" fmla="*/ 187208 w 1670512"/>
                    <a:gd name="connsiteY15" fmla="*/ 970747 h 1474304"/>
                    <a:gd name="connsiteX16" fmla="*/ 183823 w 1670512"/>
                    <a:gd name="connsiteY16" fmla="*/ 1054695 h 1474304"/>
                    <a:gd name="connsiteX17" fmla="*/ 179084 w 1670512"/>
                    <a:gd name="connsiteY17" fmla="*/ 1427721 h 1474304"/>
                    <a:gd name="connsiteX18" fmla="*/ 168252 w 1670512"/>
                    <a:gd name="connsiteY18" fmla="*/ 1470372 h 1474304"/>
                    <a:gd name="connsiteX19" fmla="*/ 135079 w 1670512"/>
                    <a:gd name="connsiteY19" fmla="*/ 1448031 h 1474304"/>
                    <a:gd name="connsiteX20" fmla="*/ 98521 w 1670512"/>
                    <a:gd name="connsiteY20" fmla="*/ 1338358 h 1474304"/>
                    <a:gd name="connsiteX21" fmla="*/ 45715 w 1670512"/>
                    <a:gd name="connsiteY21" fmla="*/ 1207020 h 1474304"/>
                    <a:gd name="connsiteX22" fmla="*/ 30144 w 1670512"/>
                    <a:gd name="connsiteY22" fmla="*/ 1168431 h 1474304"/>
                    <a:gd name="connsiteX23" fmla="*/ 9834 w 1670512"/>
                    <a:gd name="connsiteY23" fmla="*/ 1005951 h 1474304"/>
                    <a:gd name="connsiteX24" fmla="*/ 5095 w 1670512"/>
                    <a:gd name="connsiteY24" fmla="*/ 708071 h 1474304"/>
                    <a:gd name="connsiteX25" fmla="*/ 79565 w 1670512"/>
                    <a:gd name="connsiteY25" fmla="*/ 460290 h 1474304"/>
                    <a:gd name="connsiteX26" fmla="*/ 276572 w 1670512"/>
                    <a:gd name="connsiteY26" fmla="*/ 266668 h 1474304"/>
                    <a:gd name="connsiteX27" fmla="*/ 336825 w 1670512"/>
                    <a:gd name="connsiteY27" fmla="*/ 214539 h 1474304"/>
                    <a:gd name="connsiteX28" fmla="*/ 623872 w 1670512"/>
                    <a:gd name="connsiteY28" fmla="*/ 39873 h 1474304"/>
                    <a:gd name="connsiteX29" fmla="*/ 1110635 w 1670512"/>
                    <a:gd name="connsiteY29" fmla="*/ 42581 h 1474304"/>
                    <a:gd name="connsiteX30" fmla="*/ 1407160 w 1670512"/>
                    <a:gd name="connsiteY30" fmla="*/ 222663 h 1474304"/>
                    <a:gd name="connsiteX31" fmla="*/ 1596043 w 1670512"/>
                    <a:gd name="connsiteY31" fmla="*/ 500233 h 1474304"/>
                    <a:gd name="connsiteX32" fmla="*/ 1596043 w 1670512"/>
                    <a:gd name="connsiteY32" fmla="*/ 500233 h 14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70512" h="1474304">
                      <a:moveTo>
                        <a:pt x="1596043" y="500233"/>
                      </a:moveTo>
                      <a:cubicBezTo>
                        <a:pt x="1606875" y="551685"/>
                        <a:pt x="1626508" y="601106"/>
                        <a:pt x="1629216" y="653235"/>
                      </a:cubicBezTo>
                      <a:cubicBezTo>
                        <a:pt x="1633955" y="735151"/>
                        <a:pt x="1652234" y="788634"/>
                        <a:pt x="1648172" y="875967"/>
                      </a:cubicBezTo>
                      <a:cubicBezTo>
                        <a:pt x="1662389" y="938251"/>
                        <a:pt x="1646141" y="1004597"/>
                        <a:pt x="1670512" y="1066204"/>
                      </a:cubicBezTo>
                      <a:cubicBezTo>
                        <a:pt x="1615676" y="1167077"/>
                        <a:pt x="1610260" y="1280813"/>
                        <a:pt x="1590627" y="1390486"/>
                      </a:cubicBezTo>
                      <a:cubicBezTo>
                        <a:pt x="1587919" y="1406057"/>
                        <a:pt x="1589950" y="1425013"/>
                        <a:pt x="1568963" y="1430429"/>
                      </a:cubicBezTo>
                      <a:cubicBezTo>
                        <a:pt x="1535113" y="1383716"/>
                        <a:pt x="1530374" y="1281490"/>
                        <a:pt x="1529697" y="1267950"/>
                      </a:cubicBezTo>
                      <a:cubicBezTo>
                        <a:pt x="1527666" y="1191449"/>
                        <a:pt x="1499232" y="1128488"/>
                        <a:pt x="1441010" y="1079067"/>
                      </a:cubicBezTo>
                      <a:cubicBezTo>
                        <a:pt x="1390236" y="1035062"/>
                        <a:pt x="1377372" y="974809"/>
                        <a:pt x="1377372" y="912525"/>
                      </a:cubicBezTo>
                      <a:cubicBezTo>
                        <a:pt x="1377372" y="835347"/>
                        <a:pt x="1347584" y="773740"/>
                        <a:pt x="1292071" y="722288"/>
                      </a:cubicBezTo>
                      <a:cubicBezTo>
                        <a:pt x="1208799" y="645787"/>
                        <a:pt x="1112666" y="595013"/>
                        <a:pt x="998253" y="583504"/>
                      </a:cubicBezTo>
                      <a:cubicBezTo>
                        <a:pt x="982682" y="581473"/>
                        <a:pt x="832388" y="582827"/>
                        <a:pt x="815463" y="583504"/>
                      </a:cubicBezTo>
                      <a:cubicBezTo>
                        <a:pt x="678032" y="593659"/>
                        <a:pt x="543987" y="615323"/>
                        <a:pt x="409941" y="648495"/>
                      </a:cubicBezTo>
                      <a:cubicBezTo>
                        <a:pt x="372029" y="657296"/>
                        <a:pt x="336148" y="673544"/>
                        <a:pt x="300267" y="687084"/>
                      </a:cubicBezTo>
                      <a:cubicBezTo>
                        <a:pt x="247461" y="708071"/>
                        <a:pt x="216996" y="752076"/>
                        <a:pt x="187208" y="796758"/>
                      </a:cubicBezTo>
                      <a:cubicBezTo>
                        <a:pt x="159451" y="838055"/>
                        <a:pt x="187885" y="953822"/>
                        <a:pt x="187208" y="970747"/>
                      </a:cubicBezTo>
                      <a:cubicBezTo>
                        <a:pt x="179084" y="992411"/>
                        <a:pt x="189239" y="1031677"/>
                        <a:pt x="183823" y="1054695"/>
                      </a:cubicBezTo>
                      <a:cubicBezTo>
                        <a:pt x="156066" y="1179263"/>
                        <a:pt x="166221" y="1302477"/>
                        <a:pt x="179084" y="1427721"/>
                      </a:cubicBezTo>
                      <a:cubicBezTo>
                        <a:pt x="181115" y="1443292"/>
                        <a:pt x="179761" y="1457509"/>
                        <a:pt x="168252" y="1470372"/>
                      </a:cubicBezTo>
                      <a:cubicBezTo>
                        <a:pt x="143880" y="1483235"/>
                        <a:pt x="140495" y="1461571"/>
                        <a:pt x="135079" y="1448031"/>
                      </a:cubicBezTo>
                      <a:cubicBezTo>
                        <a:pt x="120862" y="1412150"/>
                        <a:pt x="109353" y="1374915"/>
                        <a:pt x="98521" y="1338358"/>
                      </a:cubicBezTo>
                      <a:cubicBezTo>
                        <a:pt x="84981" y="1292322"/>
                        <a:pt x="74149" y="1245609"/>
                        <a:pt x="45715" y="1207020"/>
                      </a:cubicBezTo>
                      <a:cubicBezTo>
                        <a:pt x="39622" y="1198219"/>
                        <a:pt x="26759" y="1179263"/>
                        <a:pt x="30144" y="1168431"/>
                      </a:cubicBezTo>
                      <a:cubicBezTo>
                        <a:pt x="21343" y="1110886"/>
                        <a:pt x="18635" y="1064173"/>
                        <a:pt x="9834" y="1005951"/>
                      </a:cubicBezTo>
                      <a:cubicBezTo>
                        <a:pt x="4418" y="963300"/>
                        <a:pt x="-6414" y="768324"/>
                        <a:pt x="5095" y="708071"/>
                      </a:cubicBezTo>
                      <a:cubicBezTo>
                        <a:pt x="15250" y="620739"/>
                        <a:pt x="40299" y="538822"/>
                        <a:pt x="79565" y="460290"/>
                      </a:cubicBezTo>
                      <a:cubicBezTo>
                        <a:pt x="124247" y="372957"/>
                        <a:pt x="189916" y="308642"/>
                        <a:pt x="276572" y="266668"/>
                      </a:cubicBezTo>
                      <a:cubicBezTo>
                        <a:pt x="304329" y="258544"/>
                        <a:pt x="321254" y="236880"/>
                        <a:pt x="336825" y="214539"/>
                      </a:cubicBezTo>
                      <a:cubicBezTo>
                        <a:pt x="395724" y="126529"/>
                        <a:pt x="527739" y="75077"/>
                        <a:pt x="623872" y="39873"/>
                      </a:cubicBezTo>
                      <a:cubicBezTo>
                        <a:pt x="786352" y="-6840"/>
                        <a:pt x="949508" y="-20380"/>
                        <a:pt x="1110635" y="42581"/>
                      </a:cubicBezTo>
                      <a:cubicBezTo>
                        <a:pt x="1220308" y="85232"/>
                        <a:pt x="1320504" y="142777"/>
                        <a:pt x="1407160" y="222663"/>
                      </a:cubicBezTo>
                      <a:cubicBezTo>
                        <a:pt x="1474860" y="272084"/>
                        <a:pt x="1562870" y="422378"/>
                        <a:pt x="1596043" y="500233"/>
                      </a:cubicBezTo>
                      <a:lnTo>
                        <a:pt x="1596043" y="500233"/>
                      </a:lnTo>
                      <a:close/>
                    </a:path>
                  </a:pathLst>
                </a:custGeom>
                <a:solidFill>
                  <a:srgbClr val="735345"/>
                </a:solidFill>
                <a:ln w="6768" cap="flat">
                  <a:noFill/>
                  <a:prstDash val="solid"/>
                  <a:miter/>
                </a:ln>
              </p:spPr>
              <p:txBody>
                <a:bodyPr rtlCol="0" anchor="ctr"/>
                <a:lstStyle/>
                <a:p>
                  <a:endParaRPr lang="en-US"/>
                </a:p>
              </p:txBody>
            </p:sp>
          </p:grpSp>
          <p:grpSp>
            <p:nvGrpSpPr>
              <p:cNvPr id="80" name="Group 79">
                <a:extLst>
                  <a:ext uri="{FF2B5EF4-FFF2-40B4-BE49-F238E27FC236}">
                    <a16:creationId xmlns:a16="http://schemas.microsoft.com/office/drawing/2014/main" id="{04067CF2-0AE6-420B-8CDF-2D94A609CE88}"/>
                  </a:ext>
                </a:extLst>
              </p:cNvPr>
              <p:cNvGrpSpPr/>
              <p:nvPr/>
            </p:nvGrpSpPr>
            <p:grpSpPr>
              <a:xfrm>
                <a:off x="5738869" y="3443631"/>
                <a:ext cx="1443691" cy="323380"/>
                <a:chOff x="8311497" y="5660309"/>
                <a:chExt cx="2189032" cy="490333"/>
              </a:xfrm>
            </p:grpSpPr>
            <p:sp>
              <p:nvSpPr>
                <p:cNvPr id="81" name="Freeform: Shape 187">
                  <a:extLst>
                    <a:ext uri="{FF2B5EF4-FFF2-40B4-BE49-F238E27FC236}">
                      <a16:creationId xmlns:a16="http://schemas.microsoft.com/office/drawing/2014/main" id="{BA10A0FE-B240-469C-ACF0-2DC10B105EA3}"/>
                    </a:ext>
                  </a:extLst>
                </p:cNvPr>
                <p:cNvSpPr/>
                <p:nvPr/>
              </p:nvSpPr>
              <p:spPr>
                <a:xfrm>
                  <a:off x="8311497" y="5660309"/>
                  <a:ext cx="849129" cy="394227"/>
                </a:xfrm>
                <a:custGeom>
                  <a:avLst/>
                  <a:gdLst>
                    <a:gd name="connsiteX0" fmla="*/ 479574 w 849129"/>
                    <a:gd name="connsiteY0" fmla="*/ 322251 h 394227"/>
                    <a:gd name="connsiteX1" fmla="*/ 483171 w 849129"/>
                    <a:gd name="connsiteY1" fmla="*/ 367209 h 394227"/>
                    <a:gd name="connsiteX2" fmla="*/ 381566 w 849129"/>
                    <a:gd name="connsiteY2" fmla="*/ 357768 h 394227"/>
                    <a:gd name="connsiteX3" fmla="*/ 417982 w 849129"/>
                    <a:gd name="connsiteY3" fmla="*/ 364062 h 394227"/>
                    <a:gd name="connsiteX4" fmla="*/ 479574 w 849129"/>
                    <a:gd name="connsiteY4" fmla="*/ 322251 h 394227"/>
                    <a:gd name="connsiteX5" fmla="*/ 293000 w 849129"/>
                    <a:gd name="connsiteY5" fmla="*/ 315057 h 394227"/>
                    <a:gd name="connsiteX6" fmla="*/ 298395 w 849129"/>
                    <a:gd name="connsiteY6" fmla="*/ 357767 h 394227"/>
                    <a:gd name="connsiteX7" fmla="*/ 199487 w 849129"/>
                    <a:gd name="connsiteY7" fmla="*/ 360015 h 394227"/>
                    <a:gd name="connsiteX8" fmla="*/ 234554 w 849129"/>
                    <a:gd name="connsiteY8" fmla="*/ 361364 h 394227"/>
                    <a:gd name="connsiteX9" fmla="*/ 293000 w 849129"/>
                    <a:gd name="connsiteY9" fmla="*/ 315057 h 394227"/>
                    <a:gd name="connsiteX10" fmla="*/ 648617 w 849129"/>
                    <a:gd name="connsiteY10" fmla="*/ 294826 h 394227"/>
                    <a:gd name="connsiteX11" fmla="*/ 656710 w 849129"/>
                    <a:gd name="connsiteY11" fmla="*/ 318654 h 394227"/>
                    <a:gd name="connsiteX12" fmla="*/ 662105 w 849129"/>
                    <a:gd name="connsiteY12" fmla="*/ 346528 h 394227"/>
                    <a:gd name="connsiteX13" fmla="*/ 637378 w 849129"/>
                    <a:gd name="connsiteY13" fmla="*/ 383844 h 394227"/>
                    <a:gd name="connsiteX14" fmla="*/ 543865 w 849129"/>
                    <a:gd name="connsiteY14" fmla="*/ 365860 h 394227"/>
                    <a:gd name="connsiteX15" fmla="*/ 520487 w 849129"/>
                    <a:gd name="connsiteY15" fmla="*/ 331692 h 394227"/>
                    <a:gd name="connsiteX16" fmla="*/ 547012 w 849129"/>
                    <a:gd name="connsiteY16" fmla="*/ 355070 h 394227"/>
                    <a:gd name="connsiteX17" fmla="*/ 609953 w 849129"/>
                    <a:gd name="connsiteY17" fmla="*/ 364511 h 394227"/>
                    <a:gd name="connsiteX18" fmla="*/ 645021 w 849129"/>
                    <a:gd name="connsiteY18" fmla="*/ 329444 h 394227"/>
                    <a:gd name="connsiteX19" fmla="*/ 648617 w 849129"/>
                    <a:gd name="connsiteY19" fmla="*/ 294826 h 394227"/>
                    <a:gd name="connsiteX20" fmla="*/ 93836 w 849129"/>
                    <a:gd name="connsiteY20" fmla="*/ 230537 h 394227"/>
                    <a:gd name="connsiteX21" fmla="*/ 106424 w 849129"/>
                    <a:gd name="connsiteY21" fmla="*/ 243126 h 394227"/>
                    <a:gd name="connsiteX22" fmla="*/ 124407 w 849129"/>
                    <a:gd name="connsiteY22" fmla="*/ 278642 h 394227"/>
                    <a:gd name="connsiteX23" fmla="*/ 158126 w 849129"/>
                    <a:gd name="connsiteY23" fmla="*/ 316857 h 394227"/>
                    <a:gd name="connsiteX24" fmla="*/ 86643 w 849129"/>
                    <a:gd name="connsiteY24" fmla="*/ 249869 h 394227"/>
                    <a:gd name="connsiteX25" fmla="*/ 93836 w 849129"/>
                    <a:gd name="connsiteY25" fmla="*/ 230537 h 394227"/>
                    <a:gd name="connsiteX26" fmla="*/ 237096 w 849129"/>
                    <a:gd name="connsiteY26" fmla="*/ 101633 h 394227"/>
                    <a:gd name="connsiteX27" fmla="*/ 241747 w 849129"/>
                    <a:gd name="connsiteY27" fmla="*/ 110049 h 394227"/>
                    <a:gd name="connsiteX28" fmla="*/ 292550 w 849129"/>
                    <a:gd name="connsiteY28" fmla="*/ 243125 h 394227"/>
                    <a:gd name="connsiteX29" fmla="*/ 260180 w 849129"/>
                    <a:gd name="connsiteY29" fmla="*/ 257961 h 394227"/>
                    <a:gd name="connsiteX30" fmla="*/ 223314 w 849129"/>
                    <a:gd name="connsiteY30" fmla="*/ 113646 h 394227"/>
                    <a:gd name="connsiteX31" fmla="*/ 237096 w 849129"/>
                    <a:gd name="connsiteY31" fmla="*/ 101633 h 394227"/>
                    <a:gd name="connsiteX32" fmla="*/ 392806 w 849129"/>
                    <a:gd name="connsiteY32" fmla="*/ 72733 h 394227"/>
                    <a:gd name="connsiteX33" fmla="*/ 403147 w 849129"/>
                    <a:gd name="connsiteY33" fmla="*/ 79028 h 394227"/>
                    <a:gd name="connsiteX34" fmla="*/ 456646 w 849129"/>
                    <a:gd name="connsiteY34" fmla="*/ 189625 h 394227"/>
                    <a:gd name="connsiteX35" fmla="*/ 440911 w 849129"/>
                    <a:gd name="connsiteY35" fmla="*/ 197717 h 394227"/>
                    <a:gd name="connsiteX36" fmla="*/ 426974 w 849129"/>
                    <a:gd name="connsiteY36" fmla="*/ 212553 h 394227"/>
                    <a:gd name="connsiteX37" fmla="*/ 388759 w 849129"/>
                    <a:gd name="connsiteY37" fmla="*/ 89368 h 394227"/>
                    <a:gd name="connsiteX38" fmla="*/ 392806 w 849129"/>
                    <a:gd name="connsiteY38" fmla="*/ 72733 h 394227"/>
                    <a:gd name="connsiteX39" fmla="*/ 547012 w 849129"/>
                    <a:gd name="connsiteY39" fmla="*/ 43062 h 394227"/>
                    <a:gd name="connsiteX40" fmla="*/ 617596 w 849129"/>
                    <a:gd name="connsiteY40" fmla="*/ 134777 h 394227"/>
                    <a:gd name="connsiteX41" fmla="*/ 726844 w 849129"/>
                    <a:gd name="connsiteY41" fmla="*/ 327646 h 394227"/>
                    <a:gd name="connsiteX42" fmla="*/ 801924 w 849129"/>
                    <a:gd name="connsiteY42" fmla="*/ 373503 h 394227"/>
                    <a:gd name="connsiteX43" fmla="*/ 849129 w 849129"/>
                    <a:gd name="connsiteY43" fmla="*/ 339784 h 394227"/>
                    <a:gd name="connsiteX44" fmla="*/ 843284 w 849129"/>
                    <a:gd name="connsiteY44" fmla="*/ 367209 h 394227"/>
                    <a:gd name="connsiteX45" fmla="*/ 730889 w 849129"/>
                    <a:gd name="connsiteY45" fmla="*/ 361814 h 394227"/>
                    <a:gd name="connsiteX46" fmla="*/ 662104 w 849129"/>
                    <a:gd name="connsiteY46" fmla="*/ 255713 h 394227"/>
                    <a:gd name="connsiteX47" fmla="*/ 547012 w 849129"/>
                    <a:gd name="connsiteY47" fmla="*/ 43062 h 394227"/>
                    <a:gd name="connsiteX48" fmla="*/ 181672 w 849129"/>
                    <a:gd name="connsiteY48" fmla="*/ 2318 h 394227"/>
                    <a:gd name="connsiteX49" fmla="*/ 316378 w 849129"/>
                    <a:gd name="connsiteY49" fmla="*/ 28674 h 394227"/>
                    <a:gd name="connsiteX50" fmla="*/ 280411 w 849129"/>
                    <a:gd name="connsiteY50" fmla="*/ 38116 h 394227"/>
                    <a:gd name="connsiteX51" fmla="*/ 190046 w 849129"/>
                    <a:gd name="connsiteY51" fmla="*/ 58796 h 394227"/>
                    <a:gd name="connsiteX52" fmla="*/ 64163 w 849129"/>
                    <a:gd name="connsiteY52" fmla="*/ 215700 h 394227"/>
                    <a:gd name="connsiteX53" fmla="*/ 60567 w 849129"/>
                    <a:gd name="connsiteY53" fmla="*/ 314608 h 394227"/>
                    <a:gd name="connsiteX54" fmla="*/ 20105 w 849129"/>
                    <a:gd name="connsiteY54" fmla="*/ 287633 h 394227"/>
                    <a:gd name="connsiteX55" fmla="*/ 1672 w 849129"/>
                    <a:gd name="connsiteY55" fmla="*/ 179284 h 394227"/>
                    <a:gd name="connsiteX56" fmla="*/ 60117 w 849129"/>
                    <a:gd name="connsiteY56" fmla="*/ 64641 h 394227"/>
                    <a:gd name="connsiteX57" fmla="*/ 181672 w 849129"/>
                    <a:gd name="connsiteY57" fmla="*/ 2318 h 39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49129" h="394227">
                      <a:moveTo>
                        <a:pt x="479574" y="322251"/>
                      </a:moveTo>
                      <a:cubicBezTo>
                        <a:pt x="487217" y="339785"/>
                        <a:pt x="490363" y="360016"/>
                        <a:pt x="483171" y="367209"/>
                      </a:cubicBezTo>
                      <a:cubicBezTo>
                        <a:pt x="460242" y="388789"/>
                        <a:pt x="416633" y="374852"/>
                        <a:pt x="381566" y="357768"/>
                      </a:cubicBezTo>
                      <a:cubicBezTo>
                        <a:pt x="389658" y="361814"/>
                        <a:pt x="411688" y="363612"/>
                        <a:pt x="417982" y="364062"/>
                      </a:cubicBezTo>
                      <a:cubicBezTo>
                        <a:pt x="456646" y="365860"/>
                        <a:pt x="480473" y="352822"/>
                        <a:pt x="479574" y="322251"/>
                      </a:cubicBezTo>
                      <a:close/>
                      <a:moveTo>
                        <a:pt x="293000" y="315057"/>
                      </a:moveTo>
                      <a:cubicBezTo>
                        <a:pt x="301541" y="332141"/>
                        <a:pt x="305138" y="350574"/>
                        <a:pt x="298395" y="357767"/>
                      </a:cubicBezTo>
                      <a:cubicBezTo>
                        <a:pt x="277264" y="380696"/>
                        <a:pt x="235903" y="374851"/>
                        <a:pt x="199487" y="360015"/>
                      </a:cubicBezTo>
                      <a:cubicBezTo>
                        <a:pt x="208029" y="363612"/>
                        <a:pt x="227811" y="361364"/>
                        <a:pt x="234554" y="361364"/>
                      </a:cubicBezTo>
                      <a:cubicBezTo>
                        <a:pt x="273218" y="360015"/>
                        <a:pt x="296147" y="345629"/>
                        <a:pt x="293000" y="315057"/>
                      </a:cubicBezTo>
                      <a:close/>
                      <a:moveTo>
                        <a:pt x="648617" y="294826"/>
                      </a:moveTo>
                      <a:cubicBezTo>
                        <a:pt x="652214" y="306066"/>
                        <a:pt x="654462" y="314158"/>
                        <a:pt x="656710" y="318654"/>
                      </a:cubicBezTo>
                      <a:cubicBezTo>
                        <a:pt x="659857" y="329894"/>
                        <a:pt x="661655" y="334839"/>
                        <a:pt x="662105" y="346528"/>
                      </a:cubicBezTo>
                      <a:cubicBezTo>
                        <a:pt x="661655" y="363163"/>
                        <a:pt x="653113" y="378449"/>
                        <a:pt x="637378" y="383844"/>
                      </a:cubicBezTo>
                      <a:cubicBezTo>
                        <a:pt x="605458" y="394633"/>
                        <a:pt x="565895" y="393734"/>
                        <a:pt x="543865" y="365860"/>
                      </a:cubicBezTo>
                      <a:cubicBezTo>
                        <a:pt x="529479" y="346978"/>
                        <a:pt x="520487" y="331692"/>
                        <a:pt x="520487" y="331692"/>
                      </a:cubicBezTo>
                      <a:cubicBezTo>
                        <a:pt x="531726" y="339784"/>
                        <a:pt x="541617" y="350574"/>
                        <a:pt x="547012" y="355070"/>
                      </a:cubicBezTo>
                      <a:cubicBezTo>
                        <a:pt x="566344" y="372154"/>
                        <a:pt x="584777" y="369007"/>
                        <a:pt x="609953" y="364511"/>
                      </a:cubicBezTo>
                      <a:cubicBezTo>
                        <a:pt x="635579" y="360016"/>
                        <a:pt x="637378" y="349226"/>
                        <a:pt x="645021" y="329444"/>
                      </a:cubicBezTo>
                      <a:cubicBezTo>
                        <a:pt x="648168" y="321352"/>
                        <a:pt x="647718" y="306965"/>
                        <a:pt x="648617" y="294826"/>
                      </a:cubicBezTo>
                      <a:close/>
                      <a:moveTo>
                        <a:pt x="93836" y="230537"/>
                      </a:moveTo>
                      <a:cubicBezTo>
                        <a:pt x="101928" y="228289"/>
                        <a:pt x="103727" y="237730"/>
                        <a:pt x="106424" y="243126"/>
                      </a:cubicBezTo>
                      <a:cubicBezTo>
                        <a:pt x="116764" y="262008"/>
                        <a:pt x="118113" y="266054"/>
                        <a:pt x="124407" y="278642"/>
                      </a:cubicBezTo>
                      <a:cubicBezTo>
                        <a:pt x="130252" y="291231"/>
                        <a:pt x="143739" y="302020"/>
                        <a:pt x="158126" y="316857"/>
                      </a:cubicBezTo>
                      <a:cubicBezTo>
                        <a:pt x="110470" y="308314"/>
                        <a:pt x="89340" y="286285"/>
                        <a:pt x="86643" y="249869"/>
                      </a:cubicBezTo>
                      <a:cubicBezTo>
                        <a:pt x="86193" y="242676"/>
                        <a:pt x="84395" y="232785"/>
                        <a:pt x="93836" y="230537"/>
                      </a:cubicBezTo>
                      <a:close/>
                      <a:moveTo>
                        <a:pt x="237096" y="101633"/>
                      </a:moveTo>
                      <a:cubicBezTo>
                        <a:pt x="238712" y="102828"/>
                        <a:pt x="240286" y="105441"/>
                        <a:pt x="241747" y="110049"/>
                      </a:cubicBezTo>
                      <a:cubicBezTo>
                        <a:pt x="257033" y="155007"/>
                        <a:pt x="267373" y="202663"/>
                        <a:pt x="292550" y="243125"/>
                      </a:cubicBezTo>
                      <a:cubicBezTo>
                        <a:pt x="293449" y="245373"/>
                        <a:pt x="260180" y="257961"/>
                        <a:pt x="260180" y="257961"/>
                      </a:cubicBezTo>
                      <a:cubicBezTo>
                        <a:pt x="210726" y="224692"/>
                        <a:pt x="195889" y="164448"/>
                        <a:pt x="223314" y="113646"/>
                      </a:cubicBezTo>
                      <a:cubicBezTo>
                        <a:pt x="227023" y="107239"/>
                        <a:pt x="232249" y="98051"/>
                        <a:pt x="237096" y="101633"/>
                      </a:cubicBezTo>
                      <a:close/>
                      <a:moveTo>
                        <a:pt x="392806" y="72733"/>
                      </a:moveTo>
                      <a:cubicBezTo>
                        <a:pt x="397302" y="70036"/>
                        <a:pt x="401348" y="74532"/>
                        <a:pt x="403147" y="79028"/>
                      </a:cubicBezTo>
                      <a:cubicBezTo>
                        <a:pt x="420680" y="114095"/>
                        <a:pt x="446306" y="149612"/>
                        <a:pt x="456646" y="189625"/>
                      </a:cubicBezTo>
                      <a:cubicBezTo>
                        <a:pt x="457096" y="190074"/>
                        <a:pt x="443159" y="195919"/>
                        <a:pt x="440911" y="197717"/>
                      </a:cubicBezTo>
                      <a:cubicBezTo>
                        <a:pt x="441361" y="197717"/>
                        <a:pt x="432818" y="208057"/>
                        <a:pt x="426974" y="212553"/>
                      </a:cubicBezTo>
                      <a:cubicBezTo>
                        <a:pt x="406743" y="174339"/>
                        <a:pt x="391907" y="135225"/>
                        <a:pt x="388759" y="89368"/>
                      </a:cubicBezTo>
                      <a:cubicBezTo>
                        <a:pt x="388310" y="83523"/>
                        <a:pt x="387411" y="75880"/>
                        <a:pt x="392806" y="72733"/>
                      </a:cubicBezTo>
                      <a:close/>
                      <a:moveTo>
                        <a:pt x="547012" y="43062"/>
                      </a:moveTo>
                      <a:cubicBezTo>
                        <a:pt x="580730" y="65991"/>
                        <a:pt x="598264" y="101058"/>
                        <a:pt x="617596" y="134777"/>
                      </a:cubicBezTo>
                      <a:cubicBezTo>
                        <a:pt x="654462" y="200415"/>
                        <a:pt x="690878" y="262008"/>
                        <a:pt x="726844" y="327646"/>
                      </a:cubicBezTo>
                      <a:cubicBezTo>
                        <a:pt x="747524" y="365410"/>
                        <a:pt x="770453" y="380246"/>
                        <a:pt x="801924" y="373503"/>
                      </a:cubicBezTo>
                      <a:cubicBezTo>
                        <a:pt x="822604" y="368557"/>
                        <a:pt x="849129" y="338436"/>
                        <a:pt x="849129" y="339784"/>
                      </a:cubicBezTo>
                      <a:cubicBezTo>
                        <a:pt x="849129" y="351923"/>
                        <a:pt x="849129" y="360015"/>
                        <a:pt x="843284" y="367209"/>
                      </a:cubicBezTo>
                      <a:cubicBezTo>
                        <a:pt x="837889" y="373503"/>
                        <a:pt x="781242" y="427902"/>
                        <a:pt x="730889" y="361814"/>
                      </a:cubicBezTo>
                      <a:cubicBezTo>
                        <a:pt x="721449" y="349675"/>
                        <a:pt x="682785" y="282239"/>
                        <a:pt x="662104" y="255713"/>
                      </a:cubicBezTo>
                      <a:cubicBezTo>
                        <a:pt x="646819" y="234583"/>
                        <a:pt x="607256" y="179285"/>
                        <a:pt x="547012" y="43062"/>
                      </a:cubicBezTo>
                      <a:close/>
                      <a:moveTo>
                        <a:pt x="181672" y="2318"/>
                      </a:moveTo>
                      <a:cubicBezTo>
                        <a:pt x="229946" y="-4483"/>
                        <a:pt x="280411" y="3498"/>
                        <a:pt x="316378" y="28674"/>
                      </a:cubicBezTo>
                      <a:cubicBezTo>
                        <a:pt x="306037" y="33620"/>
                        <a:pt x="290301" y="37217"/>
                        <a:pt x="280411" y="38116"/>
                      </a:cubicBezTo>
                      <a:cubicBezTo>
                        <a:pt x="249839" y="42162"/>
                        <a:pt x="218369" y="48906"/>
                        <a:pt x="190046" y="58796"/>
                      </a:cubicBezTo>
                      <a:cubicBezTo>
                        <a:pt x="116314" y="84423"/>
                        <a:pt x="70907" y="137473"/>
                        <a:pt x="64163" y="215700"/>
                      </a:cubicBezTo>
                      <a:cubicBezTo>
                        <a:pt x="61915" y="243574"/>
                        <a:pt x="56970" y="287183"/>
                        <a:pt x="60567" y="314608"/>
                      </a:cubicBezTo>
                      <a:cubicBezTo>
                        <a:pt x="45731" y="313259"/>
                        <a:pt x="24151" y="302020"/>
                        <a:pt x="20105" y="287633"/>
                      </a:cubicBezTo>
                      <a:cubicBezTo>
                        <a:pt x="20105" y="287633"/>
                        <a:pt x="-6871" y="221545"/>
                        <a:pt x="1672" y="179284"/>
                      </a:cubicBezTo>
                      <a:cubicBezTo>
                        <a:pt x="10663" y="135225"/>
                        <a:pt x="30445" y="97910"/>
                        <a:pt x="60117" y="64641"/>
                      </a:cubicBezTo>
                      <a:cubicBezTo>
                        <a:pt x="87317" y="30698"/>
                        <a:pt x="133399" y="9118"/>
                        <a:pt x="181672" y="2318"/>
                      </a:cubicBezTo>
                      <a:close/>
                    </a:path>
                  </a:pathLst>
                </a:custGeom>
                <a:solidFill>
                  <a:srgbClr val="EABB95"/>
                </a:solidFill>
                <a:ln w="6768" cap="flat">
                  <a:noFill/>
                  <a:prstDash val="solid"/>
                  <a:miter/>
                </a:ln>
              </p:spPr>
              <p:txBody>
                <a:bodyPr rtlCol="0" anchor="ctr"/>
                <a:lstStyle/>
                <a:p>
                  <a:endParaRPr lang="en-US"/>
                </a:p>
              </p:txBody>
            </p:sp>
            <p:sp>
              <p:nvSpPr>
                <p:cNvPr id="82" name="Freeform: Shape 188">
                  <a:extLst>
                    <a:ext uri="{FF2B5EF4-FFF2-40B4-BE49-F238E27FC236}">
                      <a16:creationId xmlns:a16="http://schemas.microsoft.com/office/drawing/2014/main" id="{F779A4DE-3EED-4C5A-9E0D-2F4FF6584235}"/>
                    </a:ext>
                  </a:extLst>
                </p:cNvPr>
                <p:cNvSpPr/>
                <p:nvPr/>
              </p:nvSpPr>
              <p:spPr>
                <a:xfrm>
                  <a:off x="8368917" y="5675344"/>
                  <a:ext cx="791411" cy="377232"/>
                </a:xfrm>
                <a:custGeom>
                  <a:avLst/>
                  <a:gdLst>
                    <a:gd name="connsiteX0" fmla="*/ 609299 w 1191746"/>
                    <a:gd name="connsiteY0" fmla="*/ 543861 h 568055"/>
                    <a:gd name="connsiteX1" fmla="*/ 413647 w 1191746"/>
                    <a:gd name="connsiteY1" fmla="*/ 453820 h 568055"/>
                    <a:gd name="connsiteX2" fmla="*/ 368288 w 1191746"/>
                    <a:gd name="connsiteY2" fmla="*/ 385444 h 568055"/>
                    <a:gd name="connsiteX3" fmla="*/ 261999 w 1191746"/>
                    <a:gd name="connsiteY3" fmla="*/ 161357 h 568055"/>
                    <a:gd name="connsiteX4" fmla="*/ 249813 w 1191746"/>
                    <a:gd name="connsiteY4" fmla="*/ 264938 h 568055"/>
                    <a:gd name="connsiteX5" fmla="*/ 324283 w 1191746"/>
                    <a:gd name="connsiteY5" fmla="*/ 390183 h 568055"/>
                    <a:gd name="connsiteX6" fmla="*/ 356102 w 1191746"/>
                    <a:gd name="connsiteY6" fmla="*/ 456528 h 568055"/>
                    <a:gd name="connsiteX7" fmla="*/ 205131 w 1191746"/>
                    <a:gd name="connsiteY7" fmla="*/ 517458 h 568055"/>
                    <a:gd name="connsiteX8" fmla="*/ 66346 w 1191746"/>
                    <a:gd name="connsiteY8" fmla="*/ 455174 h 568055"/>
                    <a:gd name="connsiteX9" fmla="*/ 0 w 1191746"/>
                    <a:gd name="connsiteY9" fmla="*/ 453820 h 568055"/>
                    <a:gd name="connsiteX10" fmla="*/ 6093 w 1191746"/>
                    <a:gd name="connsiteY10" fmla="*/ 293371 h 568055"/>
                    <a:gd name="connsiteX11" fmla="*/ 202423 w 1191746"/>
                    <a:gd name="connsiteY11" fmla="*/ 55745 h 568055"/>
                    <a:gd name="connsiteX12" fmla="*/ 375734 w 1191746"/>
                    <a:gd name="connsiteY12" fmla="*/ 21218 h 568055"/>
                    <a:gd name="connsiteX13" fmla="*/ 565294 w 1191746"/>
                    <a:gd name="connsiteY13" fmla="*/ 20541 h 568055"/>
                    <a:gd name="connsiteX14" fmla="*/ 609976 w 1191746"/>
                    <a:gd name="connsiteY14" fmla="*/ 11063 h 568055"/>
                    <a:gd name="connsiteX15" fmla="*/ 1101478 w 1191746"/>
                    <a:gd name="connsiteY15" fmla="*/ 287279 h 568055"/>
                    <a:gd name="connsiteX16" fmla="*/ 1156314 w 1191746"/>
                    <a:gd name="connsiteY16" fmla="*/ 392890 h 568055"/>
                    <a:gd name="connsiteX17" fmla="*/ 1191518 w 1191746"/>
                    <a:gd name="connsiteY17" fmla="*/ 503241 h 568055"/>
                    <a:gd name="connsiteX18" fmla="*/ 1173916 w 1191746"/>
                    <a:gd name="connsiteY18" fmla="*/ 540476 h 568055"/>
                    <a:gd name="connsiteX19" fmla="*/ 1006698 w 1191746"/>
                    <a:gd name="connsiteY19" fmla="*/ 512719 h 568055"/>
                    <a:gd name="connsiteX20" fmla="*/ 890254 w 1191746"/>
                    <a:gd name="connsiteY20" fmla="*/ 303526 h 568055"/>
                    <a:gd name="connsiteX21" fmla="*/ 762978 w 1191746"/>
                    <a:gd name="connsiteY21" fmla="*/ 76055 h 568055"/>
                    <a:gd name="connsiteX22" fmla="*/ 844218 w 1191746"/>
                    <a:gd name="connsiteY22" fmla="*/ 277124 h 568055"/>
                    <a:gd name="connsiteX23" fmla="*/ 907179 w 1191746"/>
                    <a:gd name="connsiteY23" fmla="*/ 489701 h 568055"/>
                    <a:gd name="connsiteX24" fmla="*/ 752823 w 1191746"/>
                    <a:gd name="connsiteY24" fmla="*/ 547246 h 568055"/>
                    <a:gd name="connsiteX25" fmla="*/ 694601 w 1191746"/>
                    <a:gd name="connsiteY25" fmla="*/ 470745 h 568055"/>
                    <a:gd name="connsiteX26" fmla="*/ 511812 w 1191746"/>
                    <a:gd name="connsiteY26" fmla="*/ 108551 h 568055"/>
                    <a:gd name="connsiteX27" fmla="*/ 648565 w 1191746"/>
                    <a:gd name="connsiteY27" fmla="*/ 500533 h 568055"/>
                    <a:gd name="connsiteX28" fmla="*/ 609299 w 1191746"/>
                    <a:gd name="connsiteY28" fmla="*/ 543861 h 568055"/>
                    <a:gd name="connsiteX29" fmla="*/ 609299 w 1191746"/>
                    <a:gd name="connsiteY29" fmla="*/ 543861 h 56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91746" h="568055">
                      <a:moveTo>
                        <a:pt x="609299" y="543861"/>
                      </a:moveTo>
                      <a:cubicBezTo>
                        <a:pt x="557847" y="547246"/>
                        <a:pt x="470514" y="526259"/>
                        <a:pt x="413647" y="453820"/>
                      </a:cubicBezTo>
                      <a:cubicBezTo>
                        <a:pt x="396722" y="432156"/>
                        <a:pt x="383859" y="407108"/>
                        <a:pt x="368288" y="385444"/>
                      </a:cubicBezTo>
                      <a:cubicBezTo>
                        <a:pt x="360164" y="375965"/>
                        <a:pt x="278247" y="233119"/>
                        <a:pt x="261999" y="161357"/>
                      </a:cubicBezTo>
                      <a:cubicBezTo>
                        <a:pt x="231534" y="193853"/>
                        <a:pt x="232211" y="223641"/>
                        <a:pt x="249813" y="264938"/>
                      </a:cubicBezTo>
                      <a:cubicBezTo>
                        <a:pt x="264707" y="298788"/>
                        <a:pt x="320220" y="380028"/>
                        <a:pt x="324283" y="390183"/>
                      </a:cubicBezTo>
                      <a:cubicBezTo>
                        <a:pt x="333084" y="410493"/>
                        <a:pt x="347300" y="434188"/>
                        <a:pt x="356102" y="456528"/>
                      </a:cubicBezTo>
                      <a:cubicBezTo>
                        <a:pt x="377089" y="510688"/>
                        <a:pt x="361518" y="574326"/>
                        <a:pt x="205131" y="517458"/>
                      </a:cubicBezTo>
                      <a:cubicBezTo>
                        <a:pt x="205131" y="517458"/>
                        <a:pt x="134723" y="472776"/>
                        <a:pt x="66346" y="455174"/>
                      </a:cubicBezTo>
                      <a:cubicBezTo>
                        <a:pt x="54160" y="451789"/>
                        <a:pt x="12863" y="456528"/>
                        <a:pt x="0" y="453820"/>
                      </a:cubicBezTo>
                      <a:cubicBezTo>
                        <a:pt x="5416" y="400338"/>
                        <a:pt x="0" y="347531"/>
                        <a:pt x="6093" y="293371"/>
                      </a:cubicBezTo>
                      <a:cubicBezTo>
                        <a:pt x="18956" y="184375"/>
                        <a:pt x="95457" y="86887"/>
                        <a:pt x="202423" y="55745"/>
                      </a:cubicBezTo>
                      <a:cubicBezTo>
                        <a:pt x="258614" y="38820"/>
                        <a:pt x="318190" y="37466"/>
                        <a:pt x="375734" y="21218"/>
                      </a:cubicBezTo>
                      <a:cubicBezTo>
                        <a:pt x="438695" y="38820"/>
                        <a:pt x="502333" y="48975"/>
                        <a:pt x="565294" y="20541"/>
                      </a:cubicBezTo>
                      <a:cubicBezTo>
                        <a:pt x="580865" y="17156"/>
                        <a:pt x="595082" y="14448"/>
                        <a:pt x="609976" y="11063"/>
                      </a:cubicBezTo>
                      <a:cubicBezTo>
                        <a:pt x="849634" y="-42420"/>
                        <a:pt x="1012791" y="105843"/>
                        <a:pt x="1101478" y="287279"/>
                      </a:cubicBezTo>
                      <a:cubicBezTo>
                        <a:pt x="1118402" y="322483"/>
                        <a:pt x="1138712" y="357686"/>
                        <a:pt x="1156314" y="392890"/>
                      </a:cubicBezTo>
                      <a:cubicBezTo>
                        <a:pt x="1182041" y="444343"/>
                        <a:pt x="1193549" y="461268"/>
                        <a:pt x="1191518" y="503241"/>
                      </a:cubicBezTo>
                      <a:cubicBezTo>
                        <a:pt x="1190841" y="518135"/>
                        <a:pt x="1183394" y="529644"/>
                        <a:pt x="1173916" y="540476"/>
                      </a:cubicBezTo>
                      <a:cubicBezTo>
                        <a:pt x="1133297" y="585835"/>
                        <a:pt x="1048672" y="574326"/>
                        <a:pt x="1006698" y="512719"/>
                      </a:cubicBezTo>
                      <a:cubicBezTo>
                        <a:pt x="962016" y="446373"/>
                        <a:pt x="928843" y="373258"/>
                        <a:pt x="890254" y="303526"/>
                      </a:cubicBezTo>
                      <a:cubicBezTo>
                        <a:pt x="849634" y="231088"/>
                        <a:pt x="823231" y="143755"/>
                        <a:pt x="762978" y="76055"/>
                      </a:cubicBezTo>
                      <a:cubicBezTo>
                        <a:pt x="795474" y="149848"/>
                        <a:pt x="822554" y="212809"/>
                        <a:pt x="844218" y="277124"/>
                      </a:cubicBezTo>
                      <a:cubicBezTo>
                        <a:pt x="860466" y="325868"/>
                        <a:pt x="898378" y="436895"/>
                        <a:pt x="907179" y="489701"/>
                      </a:cubicBezTo>
                      <a:cubicBezTo>
                        <a:pt x="918688" y="557401"/>
                        <a:pt x="784642" y="575003"/>
                        <a:pt x="752823" y="547246"/>
                      </a:cubicBezTo>
                      <a:cubicBezTo>
                        <a:pt x="740637" y="537091"/>
                        <a:pt x="712880" y="510011"/>
                        <a:pt x="694601" y="470745"/>
                      </a:cubicBezTo>
                      <a:cubicBezTo>
                        <a:pt x="662782" y="403045"/>
                        <a:pt x="575449" y="179636"/>
                        <a:pt x="511812" y="108551"/>
                      </a:cubicBezTo>
                      <a:cubicBezTo>
                        <a:pt x="496917" y="216194"/>
                        <a:pt x="638410" y="430125"/>
                        <a:pt x="648565" y="500533"/>
                      </a:cubicBezTo>
                      <a:cubicBezTo>
                        <a:pt x="650596" y="524228"/>
                        <a:pt x="638410" y="543861"/>
                        <a:pt x="609299" y="543861"/>
                      </a:cubicBezTo>
                      <a:lnTo>
                        <a:pt x="609299" y="543861"/>
                      </a:lnTo>
                      <a:close/>
                    </a:path>
                  </a:pathLst>
                </a:custGeom>
                <a:solidFill>
                  <a:srgbClr val="F9C9A2"/>
                </a:solidFill>
                <a:ln w="6768" cap="flat">
                  <a:noFill/>
                  <a:prstDash val="solid"/>
                  <a:miter/>
                </a:ln>
              </p:spPr>
              <p:txBody>
                <a:bodyPr rtlCol="0" anchor="ctr"/>
                <a:lstStyle/>
                <a:p>
                  <a:endParaRPr lang="en-US"/>
                </a:p>
              </p:txBody>
            </p:sp>
            <p:sp>
              <p:nvSpPr>
                <p:cNvPr id="83" name="Freeform: Shape 189">
                  <a:extLst>
                    <a:ext uri="{FF2B5EF4-FFF2-40B4-BE49-F238E27FC236}">
                      <a16:creationId xmlns:a16="http://schemas.microsoft.com/office/drawing/2014/main" id="{DA6ACC52-D128-4F21-ADC4-758907FA524E}"/>
                    </a:ext>
                  </a:extLst>
                </p:cNvPr>
                <p:cNvSpPr/>
                <p:nvPr/>
              </p:nvSpPr>
              <p:spPr>
                <a:xfrm>
                  <a:off x="9434420" y="5703425"/>
                  <a:ext cx="1066109" cy="446195"/>
                </a:xfrm>
                <a:custGeom>
                  <a:avLst/>
                  <a:gdLst>
                    <a:gd name="connsiteX0" fmla="*/ 1596364 w 1605399"/>
                    <a:gd name="connsiteY0" fmla="*/ 404763 h 671903"/>
                    <a:gd name="connsiteX1" fmla="*/ 1362799 w 1605399"/>
                    <a:gd name="connsiteY1" fmla="*/ 121778 h 671903"/>
                    <a:gd name="connsiteX2" fmla="*/ 1362799 w 1605399"/>
                    <a:gd name="connsiteY2" fmla="*/ 121778 h 671903"/>
                    <a:gd name="connsiteX3" fmla="*/ 1234169 w 1605399"/>
                    <a:gd name="connsiteY3" fmla="*/ 77096 h 671903"/>
                    <a:gd name="connsiteX4" fmla="*/ 819846 w 1605399"/>
                    <a:gd name="connsiteY4" fmla="*/ 21582 h 671903"/>
                    <a:gd name="connsiteX5" fmla="*/ 702725 w 1605399"/>
                    <a:gd name="connsiteY5" fmla="*/ 6688 h 671903"/>
                    <a:gd name="connsiteX6" fmla="*/ 590343 w 1605399"/>
                    <a:gd name="connsiteY6" fmla="*/ 6011 h 671903"/>
                    <a:gd name="connsiteX7" fmla="*/ 414323 w 1605399"/>
                    <a:gd name="connsiteY7" fmla="*/ 76419 h 671903"/>
                    <a:gd name="connsiteX8" fmla="*/ 238304 w 1605399"/>
                    <a:gd name="connsiteY8" fmla="*/ 189478 h 671903"/>
                    <a:gd name="connsiteX9" fmla="*/ 114413 w 1605399"/>
                    <a:gd name="connsiteY9" fmla="*/ 333002 h 671903"/>
                    <a:gd name="connsiteX10" fmla="*/ 90041 w 1605399"/>
                    <a:gd name="connsiteY10" fmla="*/ 358051 h 671903"/>
                    <a:gd name="connsiteX11" fmla="*/ 5416 w 1605399"/>
                    <a:gd name="connsiteY11" fmla="*/ 483295 h 671903"/>
                    <a:gd name="connsiteX12" fmla="*/ 0 w 1605399"/>
                    <a:gd name="connsiteY12" fmla="*/ 515114 h 671903"/>
                    <a:gd name="connsiteX13" fmla="*/ 4739 w 1605399"/>
                    <a:gd name="connsiteY13" fmla="*/ 527300 h 671903"/>
                    <a:gd name="connsiteX14" fmla="*/ 133369 w 1605399"/>
                    <a:gd name="connsiteY14" fmla="*/ 546256 h 671903"/>
                    <a:gd name="connsiteX15" fmla="*/ 235596 w 1605399"/>
                    <a:gd name="connsiteY15" fmla="*/ 563858 h 671903"/>
                    <a:gd name="connsiteX16" fmla="*/ 289756 w 1605399"/>
                    <a:gd name="connsiteY16" fmla="*/ 573336 h 671903"/>
                    <a:gd name="connsiteX17" fmla="*/ 336469 w 1605399"/>
                    <a:gd name="connsiteY17" fmla="*/ 563858 h 671903"/>
                    <a:gd name="connsiteX18" fmla="*/ 374380 w 1605399"/>
                    <a:gd name="connsiteY18" fmla="*/ 525269 h 671903"/>
                    <a:gd name="connsiteX19" fmla="*/ 587635 w 1605399"/>
                    <a:gd name="connsiteY19" fmla="*/ 282904 h 671903"/>
                    <a:gd name="connsiteX20" fmla="*/ 611330 w 1605399"/>
                    <a:gd name="connsiteY20" fmla="*/ 274779 h 671903"/>
                    <a:gd name="connsiteX21" fmla="*/ 441403 w 1605399"/>
                    <a:gd name="connsiteY21" fmla="*/ 522561 h 671903"/>
                    <a:gd name="connsiteX22" fmla="*/ 441403 w 1605399"/>
                    <a:gd name="connsiteY22" fmla="*/ 523238 h 671903"/>
                    <a:gd name="connsiteX23" fmla="*/ 440727 w 1605399"/>
                    <a:gd name="connsiteY23" fmla="*/ 566566 h 671903"/>
                    <a:gd name="connsiteX24" fmla="*/ 489470 w 1605399"/>
                    <a:gd name="connsiteY24" fmla="*/ 599062 h 671903"/>
                    <a:gd name="connsiteX25" fmla="*/ 635702 w 1605399"/>
                    <a:gd name="connsiteY25" fmla="*/ 512406 h 671903"/>
                    <a:gd name="connsiteX26" fmla="*/ 676999 w 1605399"/>
                    <a:gd name="connsiteY26" fmla="*/ 463662 h 671903"/>
                    <a:gd name="connsiteX27" fmla="*/ 802921 w 1605399"/>
                    <a:gd name="connsiteY27" fmla="*/ 361436 h 671903"/>
                    <a:gd name="connsiteX28" fmla="*/ 1076429 w 1605399"/>
                    <a:gd name="connsiteY28" fmla="*/ 263271 h 671903"/>
                    <a:gd name="connsiteX29" fmla="*/ 1150899 w 1605399"/>
                    <a:gd name="connsiteY29" fmla="*/ 262594 h 671903"/>
                    <a:gd name="connsiteX30" fmla="*/ 1077106 w 1605399"/>
                    <a:gd name="connsiteY30" fmla="*/ 288319 h 671903"/>
                    <a:gd name="connsiteX31" fmla="*/ 815784 w 1605399"/>
                    <a:gd name="connsiteY31" fmla="*/ 407471 h 671903"/>
                    <a:gd name="connsiteX32" fmla="*/ 664136 w 1605399"/>
                    <a:gd name="connsiteY32" fmla="*/ 517145 h 671903"/>
                    <a:gd name="connsiteX33" fmla="*/ 664813 w 1605399"/>
                    <a:gd name="connsiteY33" fmla="*/ 577398 h 671903"/>
                    <a:gd name="connsiteX34" fmla="*/ 950506 w 1605399"/>
                    <a:gd name="connsiteY34" fmla="*/ 550318 h 671903"/>
                    <a:gd name="connsiteX35" fmla="*/ 1096061 w 1605399"/>
                    <a:gd name="connsiteY35" fmla="*/ 519853 h 671903"/>
                    <a:gd name="connsiteX36" fmla="*/ 1184071 w 1605399"/>
                    <a:gd name="connsiteY36" fmla="*/ 553026 h 671903"/>
                    <a:gd name="connsiteX37" fmla="*/ 1328949 w 1605399"/>
                    <a:gd name="connsiteY37" fmla="*/ 643067 h 671903"/>
                    <a:gd name="connsiteX38" fmla="*/ 1417636 w 1605399"/>
                    <a:gd name="connsiteY38" fmla="*/ 671501 h 671903"/>
                    <a:gd name="connsiteX39" fmla="*/ 1569284 w 1605399"/>
                    <a:gd name="connsiteY39" fmla="*/ 662023 h 671903"/>
                    <a:gd name="connsiteX40" fmla="*/ 1596364 w 1605399"/>
                    <a:gd name="connsiteY40" fmla="*/ 404763 h 671903"/>
                    <a:gd name="connsiteX41" fmla="*/ 1596364 w 1605399"/>
                    <a:gd name="connsiteY41" fmla="*/ 404763 h 671903"/>
                    <a:gd name="connsiteX42" fmla="*/ 248459 w 1605399"/>
                    <a:gd name="connsiteY42" fmla="*/ 388516 h 671903"/>
                    <a:gd name="connsiteX43" fmla="*/ 248459 w 1605399"/>
                    <a:gd name="connsiteY43" fmla="*/ 388516 h 671903"/>
                    <a:gd name="connsiteX44" fmla="*/ 248459 w 1605399"/>
                    <a:gd name="connsiteY44" fmla="*/ 388516 h 671903"/>
                    <a:gd name="connsiteX45" fmla="*/ 248459 w 1605399"/>
                    <a:gd name="connsiteY45" fmla="*/ 388516 h 671903"/>
                    <a:gd name="connsiteX46" fmla="*/ 248459 w 1605399"/>
                    <a:gd name="connsiteY46" fmla="*/ 388516 h 671903"/>
                    <a:gd name="connsiteX47" fmla="*/ 249136 w 1605399"/>
                    <a:gd name="connsiteY47" fmla="*/ 387838 h 671903"/>
                    <a:gd name="connsiteX48" fmla="*/ 249136 w 1605399"/>
                    <a:gd name="connsiteY48" fmla="*/ 387838 h 671903"/>
                    <a:gd name="connsiteX49" fmla="*/ 249812 w 1605399"/>
                    <a:gd name="connsiteY49" fmla="*/ 385807 h 671903"/>
                    <a:gd name="connsiteX50" fmla="*/ 249136 w 1605399"/>
                    <a:gd name="connsiteY50" fmla="*/ 387838 h 671903"/>
                    <a:gd name="connsiteX51" fmla="*/ 249136 w 1605399"/>
                    <a:gd name="connsiteY51" fmla="*/ 387838 h 671903"/>
                    <a:gd name="connsiteX52" fmla="*/ 249136 w 1605399"/>
                    <a:gd name="connsiteY52" fmla="*/ 387838 h 67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605399" h="671903">
                      <a:moveTo>
                        <a:pt x="1596364" y="404763"/>
                      </a:moveTo>
                      <a:cubicBezTo>
                        <a:pt x="1566575" y="271394"/>
                        <a:pt x="1495491" y="171199"/>
                        <a:pt x="1362799" y="121778"/>
                      </a:cubicBezTo>
                      <a:lnTo>
                        <a:pt x="1362799" y="121778"/>
                      </a:lnTo>
                      <a:cubicBezTo>
                        <a:pt x="1309316" y="95375"/>
                        <a:pt x="1279529" y="83189"/>
                        <a:pt x="1234169" y="77096"/>
                      </a:cubicBezTo>
                      <a:cubicBezTo>
                        <a:pt x="1096739" y="57463"/>
                        <a:pt x="957954" y="40538"/>
                        <a:pt x="819846" y="21582"/>
                      </a:cubicBezTo>
                      <a:cubicBezTo>
                        <a:pt x="781257" y="16166"/>
                        <a:pt x="741314" y="10750"/>
                        <a:pt x="702725" y="6688"/>
                      </a:cubicBezTo>
                      <a:cubicBezTo>
                        <a:pt x="666167" y="-2790"/>
                        <a:pt x="628255" y="-1436"/>
                        <a:pt x="590343" y="6011"/>
                      </a:cubicBezTo>
                      <a:cubicBezTo>
                        <a:pt x="530090" y="27675"/>
                        <a:pt x="477285" y="71003"/>
                        <a:pt x="414323" y="76419"/>
                      </a:cubicBezTo>
                      <a:cubicBezTo>
                        <a:pt x="331730" y="83866"/>
                        <a:pt x="286371" y="136672"/>
                        <a:pt x="238304" y="189478"/>
                      </a:cubicBezTo>
                      <a:cubicBezTo>
                        <a:pt x="194976" y="235514"/>
                        <a:pt x="155710" y="284934"/>
                        <a:pt x="114413" y="333002"/>
                      </a:cubicBezTo>
                      <a:cubicBezTo>
                        <a:pt x="108320" y="340448"/>
                        <a:pt x="97488" y="350603"/>
                        <a:pt x="90041" y="358051"/>
                      </a:cubicBezTo>
                      <a:cubicBezTo>
                        <a:pt x="50775" y="391901"/>
                        <a:pt x="25049" y="436582"/>
                        <a:pt x="5416" y="483295"/>
                      </a:cubicBezTo>
                      <a:cubicBezTo>
                        <a:pt x="2708" y="494127"/>
                        <a:pt x="0" y="504959"/>
                        <a:pt x="0" y="515114"/>
                      </a:cubicBezTo>
                      <a:cubicBezTo>
                        <a:pt x="677" y="519853"/>
                        <a:pt x="2031" y="523915"/>
                        <a:pt x="4739" y="527300"/>
                      </a:cubicBezTo>
                      <a:cubicBezTo>
                        <a:pt x="45359" y="570628"/>
                        <a:pt x="94780" y="560473"/>
                        <a:pt x="133369" y="546256"/>
                      </a:cubicBezTo>
                      <a:cubicBezTo>
                        <a:pt x="201069" y="513083"/>
                        <a:pt x="228826" y="563181"/>
                        <a:pt x="235596" y="563858"/>
                      </a:cubicBezTo>
                      <a:cubicBezTo>
                        <a:pt x="251844" y="560473"/>
                        <a:pt x="273507" y="567243"/>
                        <a:pt x="289756" y="573336"/>
                      </a:cubicBezTo>
                      <a:cubicBezTo>
                        <a:pt x="303972" y="574013"/>
                        <a:pt x="322929" y="570628"/>
                        <a:pt x="336469" y="563858"/>
                      </a:cubicBezTo>
                      <a:cubicBezTo>
                        <a:pt x="353394" y="552349"/>
                        <a:pt x="377089" y="527300"/>
                        <a:pt x="374380" y="525269"/>
                      </a:cubicBezTo>
                      <a:cubicBezTo>
                        <a:pt x="446142" y="437259"/>
                        <a:pt x="511135" y="359404"/>
                        <a:pt x="587635" y="282904"/>
                      </a:cubicBezTo>
                      <a:cubicBezTo>
                        <a:pt x="593728" y="276811"/>
                        <a:pt x="603883" y="273426"/>
                        <a:pt x="611330" y="274779"/>
                      </a:cubicBezTo>
                      <a:cubicBezTo>
                        <a:pt x="550400" y="353988"/>
                        <a:pt x="477285" y="427104"/>
                        <a:pt x="441403" y="522561"/>
                      </a:cubicBezTo>
                      <a:lnTo>
                        <a:pt x="441403" y="523238"/>
                      </a:lnTo>
                      <a:cubicBezTo>
                        <a:pt x="433280" y="552349"/>
                        <a:pt x="438695" y="560473"/>
                        <a:pt x="440727" y="566566"/>
                      </a:cubicBezTo>
                      <a:cubicBezTo>
                        <a:pt x="446142" y="580783"/>
                        <a:pt x="469837" y="597031"/>
                        <a:pt x="489470" y="599062"/>
                      </a:cubicBezTo>
                      <a:cubicBezTo>
                        <a:pt x="560555" y="606509"/>
                        <a:pt x="618100" y="530008"/>
                        <a:pt x="635702" y="512406"/>
                      </a:cubicBezTo>
                      <a:cubicBezTo>
                        <a:pt x="635702" y="512406"/>
                        <a:pt x="669552" y="471109"/>
                        <a:pt x="676999" y="463662"/>
                      </a:cubicBezTo>
                      <a:cubicBezTo>
                        <a:pt x="726420" y="411533"/>
                        <a:pt x="748761" y="395286"/>
                        <a:pt x="802921" y="361436"/>
                      </a:cubicBezTo>
                      <a:cubicBezTo>
                        <a:pt x="885515" y="301183"/>
                        <a:pt x="955923" y="265302"/>
                        <a:pt x="1076429" y="263271"/>
                      </a:cubicBezTo>
                      <a:cubicBezTo>
                        <a:pt x="1103509" y="262594"/>
                        <a:pt x="1129234" y="263948"/>
                        <a:pt x="1150899" y="262594"/>
                      </a:cubicBezTo>
                      <a:cubicBezTo>
                        <a:pt x="1131942" y="270041"/>
                        <a:pt x="1109601" y="277488"/>
                        <a:pt x="1077106" y="288319"/>
                      </a:cubicBezTo>
                      <a:cubicBezTo>
                        <a:pt x="984356" y="316077"/>
                        <a:pt x="903794" y="369559"/>
                        <a:pt x="815784" y="407471"/>
                      </a:cubicBezTo>
                      <a:cubicBezTo>
                        <a:pt x="762978" y="440644"/>
                        <a:pt x="703402" y="464339"/>
                        <a:pt x="664136" y="517145"/>
                      </a:cubicBezTo>
                      <a:cubicBezTo>
                        <a:pt x="653981" y="538809"/>
                        <a:pt x="653304" y="558442"/>
                        <a:pt x="664813" y="577398"/>
                      </a:cubicBezTo>
                      <a:cubicBezTo>
                        <a:pt x="683092" y="599739"/>
                        <a:pt x="804275" y="599062"/>
                        <a:pt x="950506" y="550318"/>
                      </a:cubicBezTo>
                      <a:cubicBezTo>
                        <a:pt x="989096" y="537455"/>
                        <a:pt x="1056796" y="525269"/>
                        <a:pt x="1096061" y="519853"/>
                      </a:cubicBezTo>
                      <a:cubicBezTo>
                        <a:pt x="1117726" y="516468"/>
                        <a:pt x="1165116" y="536101"/>
                        <a:pt x="1184071" y="553026"/>
                      </a:cubicBezTo>
                      <a:cubicBezTo>
                        <a:pt x="1207089" y="573336"/>
                        <a:pt x="1320825" y="641036"/>
                        <a:pt x="1328949" y="643067"/>
                      </a:cubicBezTo>
                      <a:cubicBezTo>
                        <a:pt x="1358737" y="651868"/>
                        <a:pt x="1385817" y="669470"/>
                        <a:pt x="1417636" y="671501"/>
                      </a:cubicBezTo>
                      <a:cubicBezTo>
                        <a:pt x="1467734" y="671501"/>
                        <a:pt x="1519186" y="674886"/>
                        <a:pt x="1569284" y="662023"/>
                      </a:cubicBezTo>
                      <a:cubicBezTo>
                        <a:pt x="1599072" y="580106"/>
                        <a:pt x="1617350" y="494804"/>
                        <a:pt x="1596364" y="404763"/>
                      </a:cubicBezTo>
                      <a:lnTo>
                        <a:pt x="1596364" y="404763"/>
                      </a:lnTo>
                      <a:close/>
                      <a:moveTo>
                        <a:pt x="248459" y="388516"/>
                      </a:moveTo>
                      <a:cubicBezTo>
                        <a:pt x="248459" y="388516"/>
                        <a:pt x="249136" y="387838"/>
                        <a:pt x="248459" y="388516"/>
                      </a:cubicBezTo>
                      <a:cubicBezTo>
                        <a:pt x="249136" y="387838"/>
                        <a:pt x="249136" y="387838"/>
                        <a:pt x="248459" y="388516"/>
                      </a:cubicBezTo>
                      <a:cubicBezTo>
                        <a:pt x="249136" y="387838"/>
                        <a:pt x="249136" y="387838"/>
                        <a:pt x="248459" y="388516"/>
                      </a:cubicBezTo>
                      <a:lnTo>
                        <a:pt x="248459" y="388516"/>
                      </a:lnTo>
                      <a:close/>
                      <a:moveTo>
                        <a:pt x="249136" y="387838"/>
                      </a:moveTo>
                      <a:lnTo>
                        <a:pt x="249136" y="387838"/>
                      </a:lnTo>
                      <a:cubicBezTo>
                        <a:pt x="249136" y="387162"/>
                        <a:pt x="249812" y="387162"/>
                        <a:pt x="249812" y="385807"/>
                      </a:cubicBezTo>
                      <a:lnTo>
                        <a:pt x="249136" y="387838"/>
                      </a:lnTo>
                      <a:lnTo>
                        <a:pt x="249136" y="387838"/>
                      </a:lnTo>
                      <a:lnTo>
                        <a:pt x="249136" y="387838"/>
                      </a:lnTo>
                      <a:close/>
                    </a:path>
                  </a:pathLst>
                </a:custGeom>
                <a:solidFill>
                  <a:srgbClr val="F9C9A2"/>
                </a:solidFill>
                <a:ln w="6768" cap="flat">
                  <a:noFill/>
                  <a:prstDash val="solid"/>
                  <a:miter/>
                </a:ln>
              </p:spPr>
              <p:txBody>
                <a:bodyPr rtlCol="0" anchor="ctr"/>
                <a:lstStyle/>
                <a:p>
                  <a:endParaRPr lang="en-US"/>
                </a:p>
              </p:txBody>
            </p:sp>
            <p:sp>
              <p:nvSpPr>
                <p:cNvPr id="84" name="Freeform: Shape 190">
                  <a:extLst>
                    <a:ext uri="{FF2B5EF4-FFF2-40B4-BE49-F238E27FC236}">
                      <a16:creationId xmlns:a16="http://schemas.microsoft.com/office/drawing/2014/main" id="{85E57825-95E9-411E-BB03-78E72AB55CB3}"/>
                    </a:ext>
                  </a:extLst>
                </p:cNvPr>
                <p:cNvSpPr/>
                <p:nvPr/>
              </p:nvSpPr>
              <p:spPr>
                <a:xfrm>
                  <a:off x="9478029" y="5760016"/>
                  <a:ext cx="1021895" cy="390626"/>
                </a:xfrm>
                <a:custGeom>
                  <a:avLst/>
                  <a:gdLst>
                    <a:gd name="connsiteX0" fmla="*/ 651532 w 1021895"/>
                    <a:gd name="connsiteY0" fmla="*/ 87922 h 390626"/>
                    <a:gd name="connsiteX1" fmla="*/ 714382 w 1021895"/>
                    <a:gd name="connsiteY1" fmla="*/ 107001 h 390626"/>
                    <a:gd name="connsiteX2" fmla="*/ 714831 w 1021895"/>
                    <a:gd name="connsiteY2" fmla="*/ 117791 h 390626"/>
                    <a:gd name="connsiteX3" fmla="*/ 670323 w 1021895"/>
                    <a:gd name="connsiteY3" fmla="*/ 118240 h 390626"/>
                    <a:gd name="connsiteX4" fmla="*/ 481949 w 1021895"/>
                    <a:gd name="connsiteY4" fmla="*/ 191971 h 390626"/>
                    <a:gd name="connsiteX5" fmla="*/ 385740 w 1021895"/>
                    <a:gd name="connsiteY5" fmla="*/ 277841 h 390626"/>
                    <a:gd name="connsiteX6" fmla="*/ 371802 w 1021895"/>
                    <a:gd name="connsiteY6" fmla="*/ 294925 h 390626"/>
                    <a:gd name="connsiteX7" fmla="*/ 321000 w 1021895"/>
                    <a:gd name="connsiteY7" fmla="*/ 337635 h 390626"/>
                    <a:gd name="connsiteX8" fmla="*/ 277841 w 1021895"/>
                    <a:gd name="connsiteY8" fmla="*/ 345727 h 390626"/>
                    <a:gd name="connsiteX9" fmla="*/ 246370 w 1021895"/>
                    <a:gd name="connsiteY9" fmla="*/ 309761 h 390626"/>
                    <a:gd name="connsiteX10" fmla="*/ 268399 w 1021895"/>
                    <a:gd name="connsiteY10" fmla="*/ 318753 h 390626"/>
                    <a:gd name="connsiteX11" fmla="*/ 351121 w 1021895"/>
                    <a:gd name="connsiteY11" fmla="*/ 284135 h 390626"/>
                    <a:gd name="connsiteX12" fmla="*/ 552983 w 1021895"/>
                    <a:gd name="connsiteY12" fmla="*/ 109249 h 390626"/>
                    <a:gd name="connsiteX13" fmla="*/ 613227 w 1021895"/>
                    <a:gd name="connsiteY13" fmla="*/ 89173 h 390626"/>
                    <a:gd name="connsiteX14" fmla="*/ 651532 w 1021895"/>
                    <a:gd name="connsiteY14" fmla="*/ 87922 h 390626"/>
                    <a:gd name="connsiteX15" fmla="*/ 854201 w 1021895"/>
                    <a:gd name="connsiteY15" fmla="*/ 19783 h 390626"/>
                    <a:gd name="connsiteX16" fmla="*/ 1017398 w 1021895"/>
                    <a:gd name="connsiteY16" fmla="*/ 217149 h 390626"/>
                    <a:gd name="connsiteX17" fmla="*/ 998066 w 1021895"/>
                    <a:gd name="connsiteY17" fmla="*/ 383043 h 390626"/>
                    <a:gd name="connsiteX18" fmla="*/ 763836 w 1021895"/>
                    <a:gd name="connsiteY18" fmla="*/ 328644 h 390626"/>
                    <a:gd name="connsiteX19" fmla="*/ 684710 w 1021895"/>
                    <a:gd name="connsiteY19" fmla="*/ 293577 h 390626"/>
                    <a:gd name="connsiteX20" fmla="*/ 585802 w 1021895"/>
                    <a:gd name="connsiteY20" fmla="*/ 312909 h 390626"/>
                    <a:gd name="connsiteX21" fmla="*/ 500831 w 1021895"/>
                    <a:gd name="connsiteY21" fmla="*/ 334938 h 390626"/>
                    <a:gd name="connsiteX22" fmla="*/ 403723 w 1021895"/>
                    <a:gd name="connsiteY22" fmla="*/ 331341 h 390626"/>
                    <a:gd name="connsiteX23" fmla="*/ 392033 w 1021895"/>
                    <a:gd name="connsiteY23" fmla="*/ 309762 h 390626"/>
                    <a:gd name="connsiteX24" fmla="*/ 646945 w 1021895"/>
                    <a:gd name="connsiteY24" fmla="*/ 266603 h 390626"/>
                    <a:gd name="connsiteX25" fmla="*/ 798902 w 1021895"/>
                    <a:gd name="connsiteY25" fmla="*/ 293127 h 390626"/>
                    <a:gd name="connsiteX26" fmla="*/ 866790 w 1021895"/>
                    <a:gd name="connsiteY26" fmla="*/ 346627 h 390626"/>
                    <a:gd name="connsiteX27" fmla="*/ 961650 w 1021895"/>
                    <a:gd name="connsiteY27" fmla="*/ 361913 h 390626"/>
                    <a:gd name="connsiteX28" fmla="*/ 988175 w 1021895"/>
                    <a:gd name="connsiteY28" fmla="*/ 296274 h 390626"/>
                    <a:gd name="connsiteX29" fmla="*/ 900508 w 1021895"/>
                    <a:gd name="connsiteY29" fmla="*/ 68338 h 390626"/>
                    <a:gd name="connsiteX30" fmla="*/ 854201 w 1021895"/>
                    <a:gd name="connsiteY30" fmla="*/ 19783 h 390626"/>
                    <a:gd name="connsiteX31" fmla="*/ 489143 w 1021895"/>
                    <a:gd name="connsiteY31" fmla="*/ 0 h 390626"/>
                    <a:gd name="connsiteX32" fmla="*/ 361462 w 1021895"/>
                    <a:gd name="connsiteY32" fmla="*/ 126782 h 390626"/>
                    <a:gd name="connsiteX33" fmla="*/ 335836 w 1021895"/>
                    <a:gd name="connsiteY33" fmla="*/ 150160 h 390626"/>
                    <a:gd name="connsiteX34" fmla="*/ 238727 w 1021895"/>
                    <a:gd name="connsiteY34" fmla="*/ 257609 h 390626"/>
                    <a:gd name="connsiteX35" fmla="*/ 211303 w 1021895"/>
                    <a:gd name="connsiteY35" fmla="*/ 292226 h 390626"/>
                    <a:gd name="connsiteX36" fmla="*/ 207706 w 1021895"/>
                    <a:gd name="connsiteY36" fmla="*/ 295824 h 390626"/>
                    <a:gd name="connsiteX37" fmla="*/ 178033 w 1021895"/>
                    <a:gd name="connsiteY37" fmla="*/ 322798 h 390626"/>
                    <a:gd name="connsiteX38" fmla="*/ 108349 w 1021895"/>
                    <a:gd name="connsiteY38" fmla="*/ 318752 h 390626"/>
                    <a:gd name="connsiteX39" fmla="*/ 40462 w 1021895"/>
                    <a:gd name="connsiteY39" fmla="*/ 311559 h 390626"/>
                    <a:gd name="connsiteX40" fmla="*/ 0 w 1021895"/>
                    <a:gd name="connsiteY40" fmla="*/ 316953 h 390626"/>
                    <a:gd name="connsiteX41" fmla="*/ 84521 w 1021895"/>
                    <a:gd name="connsiteY41" fmla="*/ 245020 h 390626"/>
                    <a:gd name="connsiteX42" fmla="*/ 117789 w 1021895"/>
                    <a:gd name="connsiteY42" fmla="*/ 201862 h 390626"/>
                    <a:gd name="connsiteX43" fmla="*/ 98009 w 1021895"/>
                    <a:gd name="connsiteY43" fmla="*/ 252214 h 390626"/>
                    <a:gd name="connsiteX44" fmla="*/ 111946 w 1021895"/>
                    <a:gd name="connsiteY44" fmla="*/ 307063 h 390626"/>
                    <a:gd name="connsiteX45" fmla="*/ 172189 w 1021895"/>
                    <a:gd name="connsiteY45" fmla="*/ 285933 h 390626"/>
                    <a:gd name="connsiteX46" fmla="*/ 394731 w 1021895"/>
                    <a:gd name="connsiteY46" fmla="*/ 56647 h 390626"/>
                    <a:gd name="connsiteX47" fmla="*/ 489143 w 1021895"/>
                    <a:gd name="connsiteY47" fmla="*/ 0 h 39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21895" h="390626">
                      <a:moveTo>
                        <a:pt x="651532" y="87922"/>
                      </a:moveTo>
                      <a:cubicBezTo>
                        <a:pt x="686280" y="90832"/>
                        <a:pt x="709577" y="103966"/>
                        <a:pt x="714382" y="107001"/>
                      </a:cubicBezTo>
                      <a:cubicBezTo>
                        <a:pt x="721575" y="112396"/>
                        <a:pt x="722024" y="120038"/>
                        <a:pt x="714831" y="117791"/>
                      </a:cubicBezTo>
                      <a:cubicBezTo>
                        <a:pt x="709437" y="118240"/>
                        <a:pt x="687857" y="118240"/>
                        <a:pt x="670323" y="118240"/>
                      </a:cubicBezTo>
                      <a:cubicBezTo>
                        <a:pt x="597491" y="116442"/>
                        <a:pt x="537697" y="150610"/>
                        <a:pt x="481949" y="191971"/>
                      </a:cubicBezTo>
                      <a:cubicBezTo>
                        <a:pt x="445533" y="215799"/>
                        <a:pt x="411815" y="242324"/>
                        <a:pt x="385740" y="277841"/>
                      </a:cubicBezTo>
                      <a:cubicBezTo>
                        <a:pt x="380794" y="284135"/>
                        <a:pt x="376748" y="289530"/>
                        <a:pt x="371802" y="294925"/>
                      </a:cubicBezTo>
                      <a:cubicBezTo>
                        <a:pt x="359663" y="307513"/>
                        <a:pt x="342130" y="322349"/>
                        <a:pt x="321000" y="337635"/>
                      </a:cubicBezTo>
                      <a:cubicBezTo>
                        <a:pt x="304815" y="345727"/>
                        <a:pt x="298521" y="347975"/>
                        <a:pt x="277841" y="345727"/>
                      </a:cubicBezTo>
                      <a:cubicBezTo>
                        <a:pt x="264803" y="341232"/>
                        <a:pt x="246370" y="331790"/>
                        <a:pt x="246370" y="309761"/>
                      </a:cubicBezTo>
                      <a:cubicBezTo>
                        <a:pt x="252214" y="309761"/>
                        <a:pt x="256261" y="316954"/>
                        <a:pt x="268399" y="318753"/>
                      </a:cubicBezTo>
                      <a:cubicBezTo>
                        <a:pt x="309761" y="325496"/>
                        <a:pt x="322348" y="319652"/>
                        <a:pt x="351121" y="284135"/>
                      </a:cubicBezTo>
                      <a:cubicBezTo>
                        <a:pt x="408219" y="213551"/>
                        <a:pt x="473408" y="151059"/>
                        <a:pt x="552983" y="109249"/>
                      </a:cubicBezTo>
                      <a:cubicBezTo>
                        <a:pt x="574451" y="98010"/>
                        <a:pt x="594738" y="91912"/>
                        <a:pt x="613227" y="89173"/>
                      </a:cubicBezTo>
                      <a:cubicBezTo>
                        <a:pt x="627094" y="87118"/>
                        <a:pt x="639949" y="86952"/>
                        <a:pt x="651532" y="87922"/>
                      </a:cubicBezTo>
                      <a:close/>
                      <a:moveTo>
                        <a:pt x="854201" y="19783"/>
                      </a:moveTo>
                      <a:cubicBezTo>
                        <a:pt x="942768" y="53502"/>
                        <a:pt x="989974" y="109250"/>
                        <a:pt x="1017398" y="217149"/>
                      </a:cubicBezTo>
                      <a:cubicBezTo>
                        <a:pt x="1017398" y="217149"/>
                        <a:pt x="1035831" y="316505"/>
                        <a:pt x="998066" y="383043"/>
                      </a:cubicBezTo>
                      <a:cubicBezTo>
                        <a:pt x="925684" y="400577"/>
                        <a:pt x="842961" y="389787"/>
                        <a:pt x="763836" y="328644"/>
                      </a:cubicBezTo>
                      <a:cubicBezTo>
                        <a:pt x="753046" y="320102"/>
                        <a:pt x="710336" y="290430"/>
                        <a:pt x="684710" y="293577"/>
                      </a:cubicBezTo>
                      <a:lnTo>
                        <a:pt x="585802" y="312909"/>
                      </a:lnTo>
                      <a:cubicBezTo>
                        <a:pt x="561974" y="320102"/>
                        <a:pt x="526457" y="329094"/>
                        <a:pt x="500831" y="334938"/>
                      </a:cubicBezTo>
                      <a:cubicBezTo>
                        <a:pt x="483747" y="338984"/>
                        <a:pt x="441487" y="338984"/>
                        <a:pt x="403723" y="331341"/>
                      </a:cubicBezTo>
                      <a:cubicBezTo>
                        <a:pt x="394731" y="329544"/>
                        <a:pt x="387088" y="321900"/>
                        <a:pt x="392033" y="309762"/>
                      </a:cubicBezTo>
                      <a:cubicBezTo>
                        <a:pt x="393831" y="307963"/>
                        <a:pt x="580407" y="286383"/>
                        <a:pt x="646945" y="266603"/>
                      </a:cubicBezTo>
                      <a:cubicBezTo>
                        <a:pt x="704490" y="249518"/>
                        <a:pt x="754395" y="249968"/>
                        <a:pt x="798902" y="293127"/>
                      </a:cubicBezTo>
                      <a:cubicBezTo>
                        <a:pt x="820033" y="313808"/>
                        <a:pt x="842512" y="330442"/>
                        <a:pt x="866790" y="346627"/>
                      </a:cubicBezTo>
                      <a:cubicBezTo>
                        <a:pt x="890617" y="362362"/>
                        <a:pt x="933776" y="374951"/>
                        <a:pt x="961650" y="361913"/>
                      </a:cubicBezTo>
                      <a:cubicBezTo>
                        <a:pt x="990873" y="347976"/>
                        <a:pt x="988625" y="316056"/>
                        <a:pt x="988175" y="296274"/>
                      </a:cubicBezTo>
                      <a:cubicBezTo>
                        <a:pt x="986827" y="205909"/>
                        <a:pt x="965247" y="132628"/>
                        <a:pt x="900508" y="68338"/>
                      </a:cubicBezTo>
                      <a:cubicBezTo>
                        <a:pt x="887470" y="54850"/>
                        <a:pt x="863192" y="44960"/>
                        <a:pt x="854201" y="19783"/>
                      </a:cubicBezTo>
                      <a:close/>
                      <a:moveTo>
                        <a:pt x="489143" y="0"/>
                      </a:moveTo>
                      <a:cubicBezTo>
                        <a:pt x="445084" y="40912"/>
                        <a:pt x="401025" y="81824"/>
                        <a:pt x="361462" y="126782"/>
                      </a:cubicBezTo>
                      <a:cubicBezTo>
                        <a:pt x="352471" y="134425"/>
                        <a:pt x="344378" y="142067"/>
                        <a:pt x="335836" y="150160"/>
                      </a:cubicBezTo>
                      <a:cubicBezTo>
                        <a:pt x="300769" y="183429"/>
                        <a:pt x="269748" y="220294"/>
                        <a:pt x="238727" y="257609"/>
                      </a:cubicBezTo>
                      <a:cubicBezTo>
                        <a:pt x="229286" y="268849"/>
                        <a:pt x="221643" y="281886"/>
                        <a:pt x="211303" y="292226"/>
                      </a:cubicBezTo>
                      <a:cubicBezTo>
                        <a:pt x="209953" y="293576"/>
                        <a:pt x="209055" y="294474"/>
                        <a:pt x="207706" y="295824"/>
                      </a:cubicBezTo>
                      <a:cubicBezTo>
                        <a:pt x="198264" y="305265"/>
                        <a:pt x="189273" y="315156"/>
                        <a:pt x="178033" y="322798"/>
                      </a:cubicBezTo>
                      <a:cubicBezTo>
                        <a:pt x="169042" y="327294"/>
                        <a:pt x="129029" y="343478"/>
                        <a:pt x="108349" y="318752"/>
                      </a:cubicBezTo>
                      <a:cubicBezTo>
                        <a:pt x="86769" y="304365"/>
                        <a:pt x="64740" y="298072"/>
                        <a:pt x="40462" y="311559"/>
                      </a:cubicBezTo>
                      <a:cubicBezTo>
                        <a:pt x="36416" y="314256"/>
                        <a:pt x="13038" y="320999"/>
                        <a:pt x="0" y="316953"/>
                      </a:cubicBezTo>
                      <a:cubicBezTo>
                        <a:pt x="39563" y="303916"/>
                        <a:pt x="64290" y="270198"/>
                        <a:pt x="84521" y="245020"/>
                      </a:cubicBezTo>
                      <a:cubicBezTo>
                        <a:pt x="95761" y="231084"/>
                        <a:pt x="101605" y="212202"/>
                        <a:pt x="117789" y="201862"/>
                      </a:cubicBezTo>
                      <a:cubicBezTo>
                        <a:pt x="111046" y="218496"/>
                        <a:pt x="103853" y="235130"/>
                        <a:pt x="98009" y="252214"/>
                      </a:cubicBezTo>
                      <a:cubicBezTo>
                        <a:pt x="91714" y="273345"/>
                        <a:pt x="86769" y="293576"/>
                        <a:pt x="111946" y="307063"/>
                      </a:cubicBezTo>
                      <a:cubicBezTo>
                        <a:pt x="137572" y="314705"/>
                        <a:pt x="155105" y="301668"/>
                        <a:pt x="172189" y="285933"/>
                      </a:cubicBezTo>
                      <a:cubicBezTo>
                        <a:pt x="251764" y="214000"/>
                        <a:pt x="315605" y="128580"/>
                        <a:pt x="394731" y="56647"/>
                      </a:cubicBezTo>
                      <a:cubicBezTo>
                        <a:pt x="422155" y="31920"/>
                        <a:pt x="453177" y="12588"/>
                        <a:pt x="489143" y="0"/>
                      </a:cubicBezTo>
                      <a:close/>
                    </a:path>
                  </a:pathLst>
                </a:custGeom>
                <a:solidFill>
                  <a:srgbClr val="EDBE98"/>
                </a:solidFill>
                <a:ln w="6768" cap="flat">
                  <a:noFill/>
                  <a:prstDash val="solid"/>
                  <a:miter/>
                </a:ln>
              </p:spPr>
              <p:txBody>
                <a:bodyPr rtlCol="0" anchor="ctr"/>
                <a:lstStyle/>
                <a:p>
                  <a:endParaRPr lang="en-US"/>
                </a:p>
              </p:txBody>
            </p:sp>
          </p:grpSp>
        </p:grpSp>
      </p:grpSp>
      <p:graphicFrame>
        <p:nvGraphicFramePr>
          <p:cNvPr id="103" name="Diagram 102"/>
          <p:cNvGraphicFramePr/>
          <p:nvPr>
            <p:extLst>
              <p:ext uri="{D42A27DB-BD31-4B8C-83A1-F6EECF244321}">
                <p14:modId xmlns:p14="http://schemas.microsoft.com/office/powerpoint/2010/main" val="2048093498"/>
              </p:ext>
            </p:extLst>
          </p:nvPr>
        </p:nvGraphicFramePr>
        <p:xfrm>
          <a:off x="4051646" y="1416274"/>
          <a:ext cx="7583161" cy="5231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2981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arallelogram 35">
            <a:extLst>
              <a:ext uri="{FF2B5EF4-FFF2-40B4-BE49-F238E27FC236}">
                <a16:creationId xmlns:a16="http://schemas.microsoft.com/office/drawing/2014/main" id="{B1449557-A0C7-4260-88CA-C408AB96653F}"/>
              </a:ext>
            </a:extLst>
          </p:cNvPr>
          <p:cNvSpPr/>
          <p:nvPr/>
        </p:nvSpPr>
        <p:spPr>
          <a:xfrm rot="16200000" flipH="1">
            <a:off x="2667000" y="-2667000"/>
            <a:ext cx="6858000" cy="12192000"/>
          </a:xfrm>
          <a:prstGeom prst="parallelogram">
            <a:avLst>
              <a:gd name="adj" fmla="val 36949"/>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8" name="Diagram 7"/>
          <p:cNvGraphicFramePr/>
          <p:nvPr>
            <p:extLst>
              <p:ext uri="{D42A27DB-BD31-4B8C-83A1-F6EECF244321}">
                <p14:modId xmlns:p14="http://schemas.microsoft.com/office/powerpoint/2010/main" val="98377032"/>
              </p:ext>
            </p:extLst>
          </p:nvPr>
        </p:nvGraphicFramePr>
        <p:xfrm>
          <a:off x="3892097" y="8516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0"/>
            <a:ext cx="5025310" cy="1754326"/>
          </a:xfrm>
          <a:prstGeom prst="rect">
            <a:avLst/>
          </a:prstGeom>
        </p:spPr>
        <p:txBody>
          <a:bodyPr wrap="square">
            <a:spAutoFit/>
          </a:bodyPr>
          <a:lstStyle/>
          <a:p>
            <a:pPr lvl="0" algn="ctr">
              <a:defRPr/>
            </a:pPr>
            <a:r>
              <a:rPr lang="en-US" sz="5400" b="1" kern="0" dirty="0">
                <a:ln w="12700" cmpd="sng">
                  <a:solidFill>
                    <a:schemeClr val="accent4"/>
                  </a:solidFill>
                  <a:prstDash val="solid"/>
                </a:ln>
                <a:latin typeface="Calibri Light" panose="020F0302020204030204"/>
                <a:ea typeface="+mj-ea"/>
              </a:rPr>
              <a:t>PERTUKARAN MAHASISWA </a:t>
            </a:r>
            <a:endParaRPr lang="en-US" sz="2400" b="1" kern="0" dirty="0">
              <a:ln w="12700" cmpd="sng">
                <a:solidFill>
                  <a:schemeClr val="accent4"/>
                </a:solidFill>
                <a:prstDash val="solid"/>
              </a:ln>
            </a:endParaRPr>
          </a:p>
        </p:txBody>
      </p:sp>
      <p:sp>
        <p:nvSpPr>
          <p:cNvPr id="12" name="Rectangle 11"/>
          <p:cNvSpPr/>
          <p:nvPr/>
        </p:nvSpPr>
        <p:spPr>
          <a:xfrm>
            <a:off x="-165780" y="2219437"/>
            <a:ext cx="4223657" cy="2086725"/>
          </a:xfrm>
          <a:prstGeom prst="rect">
            <a:avLst/>
          </a:prstGeom>
        </p:spPr>
        <p:txBody>
          <a:bodyPr wrap="square">
            <a:spAutoFit/>
          </a:bodyPr>
          <a:lstStyle/>
          <a:p>
            <a:pPr lvl="0" algn="ctr">
              <a:lnSpc>
                <a:spcPct val="90000"/>
              </a:lnSpc>
              <a:spcBef>
                <a:spcPts val="1000"/>
              </a:spcBef>
            </a:pPr>
            <a:r>
              <a:rPr lang="en-US" sz="2400" b="1" dirty="0">
                <a:latin typeface="Calibri" panose="020F0502020204030204"/>
              </a:rPr>
              <a:t>TANTANGAN PENYELENGGARAAN PENDIDIKAN BERASAL DARI LUAR (EKSTERNAL) DAN TANTANGAN DARI DALAM (INTERNAL)</a:t>
            </a:r>
          </a:p>
        </p:txBody>
      </p:sp>
    </p:spTree>
    <p:extLst>
      <p:ext uri="{BB962C8B-B14F-4D97-AF65-F5344CB8AC3E}">
        <p14:creationId xmlns:p14="http://schemas.microsoft.com/office/powerpoint/2010/main" val="3883369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2CEDB95-0B44-4786-BA36-7D22001238C7}"/>
              </a:ext>
            </a:extLst>
          </p:cNvPr>
          <p:cNvSpPr/>
          <p:nvPr/>
        </p:nvSpPr>
        <p:spPr>
          <a:xfrm>
            <a:off x="0" y="4387415"/>
            <a:ext cx="12210250" cy="24872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Diagram 31"/>
          <p:cNvGraphicFramePr/>
          <p:nvPr>
            <p:extLst>
              <p:ext uri="{D42A27DB-BD31-4B8C-83A1-F6EECF244321}">
                <p14:modId xmlns:p14="http://schemas.microsoft.com/office/powerpoint/2010/main" val="1810419915"/>
              </p:ext>
            </p:extLst>
          </p:nvPr>
        </p:nvGraphicFramePr>
        <p:xfrm>
          <a:off x="4775574" y="463617"/>
          <a:ext cx="7320256" cy="471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Rectangle 34"/>
          <p:cNvSpPr/>
          <p:nvPr/>
        </p:nvSpPr>
        <p:spPr>
          <a:xfrm>
            <a:off x="96170" y="1988397"/>
            <a:ext cx="4343095" cy="1077218"/>
          </a:xfrm>
          <a:prstGeom prst="rect">
            <a:avLst/>
          </a:prstGeom>
          <a:noFill/>
        </p:spPr>
        <p:txBody>
          <a:bodyPr wrap="square" lIns="91440" tIns="45720" rIns="91440" bIns="45720">
            <a:spAutoFit/>
          </a:bodyPr>
          <a:lstStyle/>
          <a:p>
            <a:pPr lvl="0" algn="ctr">
              <a:defRPr/>
            </a:pPr>
            <a:r>
              <a:rPr lang="en-US" sz="3200" b="1" kern="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Light" panose="020F0302020204030204"/>
                <a:ea typeface="+mj-ea"/>
              </a:rPr>
              <a:t>JENIS-JENIS PERTUKARAN MAHASISWA</a:t>
            </a:r>
            <a:endParaRPr lang="en-US" sz="3200" b="1" kern="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56" name="Picture 12" descr="Terbaru! Passing Grade UNS Universitas Sebelas Maret Surakarta ...">
            <a:extLst>
              <a:ext uri="{FF2B5EF4-FFF2-40B4-BE49-F238E27FC236}">
                <a16:creationId xmlns:a16="http://schemas.microsoft.com/office/drawing/2014/main" id="{284F36FA-1C1B-42AB-A8CA-113183D797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157" y="4467896"/>
            <a:ext cx="3028950" cy="214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42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8">
            <a:extLst>
              <a:ext uri="{FF2B5EF4-FFF2-40B4-BE49-F238E27FC236}">
                <a16:creationId xmlns:a16="http://schemas.microsoft.com/office/drawing/2014/main" id="{8D6BFC85-4180-499B-83FD-20C47BEE3880}"/>
              </a:ext>
            </a:extLst>
          </p:cNvPr>
          <p:cNvSpPr/>
          <p:nvPr/>
        </p:nvSpPr>
        <p:spPr>
          <a:xfrm rot="19367455">
            <a:off x="11113955" y="-259206"/>
            <a:ext cx="63986" cy="2621654"/>
          </a:xfrm>
          <a:custGeom>
            <a:avLst/>
            <a:gdLst>
              <a:gd name="connsiteX0" fmla="*/ 0 w 706171"/>
              <a:gd name="connsiteY0" fmla="*/ 0 h 3992580"/>
              <a:gd name="connsiteX1" fmla="*/ 706171 w 706171"/>
              <a:gd name="connsiteY1" fmla="*/ 0 h 3992580"/>
              <a:gd name="connsiteX2" fmla="*/ 706171 w 706171"/>
              <a:gd name="connsiteY2" fmla="*/ 3992580 h 3992580"/>
              <a:gd name="connsiteX3" fmla="*/ 0 w 706171"/>
              <a:gd name="connsiteY3" fmla="*/ 3992580 h 3992580"/>
              <a:gd name="connsiteX4" fmla="*/ 0 w 706171"/>
              <a:gd name="connsiteY4" fmla="*/ 0 h 3992580"/>
              <a:gd name="connsiteX0" fmla="*/ 0 w 711243"/>
              <a:gd name="connsiteY0" fmla="*/ 0 h 3992580"/>
              <a:gd name="connsiteX1" fmla="*/ 706171 w 711243"/>
              <a:gd name="connsiteY1" fmla="*/ 0 h 3992580"/>
              <a:gd name="connsiteX2" fmla="*/ 711243 w 711243"/>
              <a:gd name="connsiteY2" fmla="*/ 542530 h 3992580"/>
              <a:gd name="connsiteX3" fmla="*/ 706171 w 711243"/>
              <a:gd name="connsiteY3" fmla="*/ 3992580 h 3992580"/>
              <a:gd name="connsiteX4" fmla="*/ 0 w 711243"/>
              <a:gd name="connsiteY4" fmla="*/ 3992580 h 3992580"/>
              <a:gd name="connsiteX5" fmla="*/ 0 w 711243"/>
              <a:gd name="connsiteY5" fmla="*/ 0 h 3992580"/>
              <a:gd name="connsiteX0" fmla="*/ 0 w 711243"/>
              <a:gd name="connsiteY0" fmla="*/ 0 h 3992580"/>
              <a:gd name="connsiteX1" fmla="*/ 711243 w 711243"/>
              <a:gd name="connsiteY1" fmla="*/ 542530 h 3992580"/>
              <a:gd name="connsiteX2" fmla="*/ 706171 w 711243"/>
              <a:gd name="connsiteY2" fmla="*/ 3992580 h 3992580"/>
              <a:gd name="connsiteX3" fmla="*/ 0 w 711243"/>
              <a:gd name="connsiteY3" fmla="*/ 3992580 h 3992580"/>
              <a:gd name="connsiteX4" fmla="*/ 0 w 711243"/>
              <a:gd name="connsiteY4" fmla="*/ 0 h 3992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243" h="3992580">
                <a:moveTo>
                  <a:pt x="0" y="0"/>
                </a:moveTo>
                <a:lnTo>
                  <a:pt x="711243" y="542530"/>
                </a:lnTo>
                <a:cubicBezTo>
                  <a:pt x="709552" y="1692547"/>
                  <a:pt x="707862" y="2842563"/>
                  <a:pt x="706171" y="3992580"/>
                </a:cubicBezTo>
                <a:lnTo>
                  <a:pt x="0" y="3992580"/>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직사각형 29">
            <a:extLst>
              <a:ext uri="{FF2B5EF4-FFF2-40B4-BE49-F238E27FC236}">
                <a16:creationId xmlns:a16="http://schemas.microsoft.com/office/drawing/2014/main" id="{3830EDAB-5E6B-4939-9EF7-4207183143ED}"/>
              </a:ext>
            </a:extLst>
          </p:cNvPr>
          <p:cNvSpPr/>
          <p:nvPr/>
        </p:nvSpPr>
        <p:spPr>
          <a:xfrm rot="19367455">
            <a:off x="10811910" y="-752769"/>
            <a:ext cx="131173" cy="4014158"/>
          </a:xfrm>
          <a:custGeom>
            <a:avLst/>
            <a:gdLst>
              <a:gd name="connsiteX0" fmla="*/ 0 w 706171"/>
              <a:gd name="connsiteY0" fmla="*/ 0 h 5995179"/>
              <a:gd name="connsiteX1" fmla="*/ 706171 w 706171"/>
              <a:gd name="connsiteY1" fmla="*/ 0 h 5995179"/>
              <a:gd name="connsiteX2" fmla="*/ 706171 w 706171"/>
              <a:gd name="connsiteY2" fmla="*/ 5995179 h 5995179"/>
              <a:gd name="connsiteX3" fmla="*/ 0 w 706171"/>
              <a:gd name="connsiteY3" fmla="*/ 5995179 h 5995179"/>
              <a:gd name="connsiteX4" fmla="*/ 0 w 706171"/>
              <a:gd name="connsiteY4" fmla="*/ 0 h 5995179"/>
              <a:gd name="connsiteX0" fmla="*/ 0 w 732012"/>
              <a:gd name="connsiteY0" fmla="*/ 0 h 5995179"/>
              <a:gd name="connsiteX1" fmla="*/ 706171 w 732012"/>
              <a:gd name="connsiteY1" fmla="*/ 0 h 5995179"/>
              <a:gd name="connsiteX2" fmla="*/ 732012 w 732012"/>
              <a:gd name="connsiteY2" fmla="*/ 530763 h 5995179"/>
              <a:gd name="connsiteX3" fmla="*/ 706171 w 732012"/>
              <a:gd name="connsiteY3" fmla="*/ 5995179 h 5995179"/>
              <a:gd name="connsiteX4" fmla="*/ 0 w 732012"/>
              <a:gd name="connsiteY4" fmla="*/ 5995179 h 5995179"/>
              <a:gd name="connsiteX5" fmla="*/ 0 w 732012"/>
              <a:gd name="connsiteY5" fmla="*/ 0 h 5995179"/>
              <a:gd name="connsiteX0" fmla="*/ 0 w 732012"/>
              <a:gd name="connsiteY0" fmla="*/ 0 h 5995179"/>
              <a:gd name="connsiteX1" fmla="*/ 732012 w 732012"/>
              <a:gd name="connsiteY1" fmla="*/ 530763 h 5995179"/>
              <a:gd name="connsiteX2" fmla="*/ 706171 w 732012"/>
              <a:gd name="connsiteY2" fmla="*/ 5995179 h 5995179"/>
              <a:gd name="connsiteX3" fmla="*/ 0 w 732012"/>
              <a:gd name="connsiteY3" fmla="*/ 5995179 h 5995179"/>
              <a:gd name="connsiteX4" fmla="*/ 0 w 732012"/>
              <a:gd name="connsiteY4" fmla="*/ 0 h 5995179"/>
              <a:gd name="connsiteX0" fmla="*/ 0 w 713767"/>
              <a:gd name="connsiteY0" fmla="*/ 0 h 5995179"/>
              <a:gd name="connsiteX1" fmla="*/ 713767 w 713767"/>
              <a:gd name="connsiteY1" fmla="*/ 550383 h 5995179"/>
              <a:gd name="connsiteX2" fmla="*/ 706171 w 713767"/>
              <a:gd name="connsiteY2" fmla="*/ 5995179 h 5995179"/>
              <a:gd name="connsiteX3" fmla="*/ 0 w 713767"/>
              <a:gd name="connsiteY3" fmla="*/ 5995179 h 5995179"/>
              <a:gd name="connsiteX4" fmla="*/ 0 w 713767"/>
              <a:gd name="connsiteY4" fmla="*/ 0 h 5995179"/>
              <a:gd name="connsiteX0" fmla="*/ 0 w 714869"/>
              <a:gd name="connsiteY0" fmla="*/ 0 h 5995179"/>
              <a:gd name="connsiteX1" fmla="*/ 714869 w 714869"/>
              <a:gd name="connsiteY1" fmla="*/ 544524 h 5995179"/>
              <a:gd name="connsiteX2" fmla="*/ 706171 w 714869"/>
              <a:gd name="connsiteY2" fmla="*/ 5995179 h 5995179"/>
              <a:gd name="connsiteX3" fmla="*/ 0 w 714869"/>
              <a:gd name="connsiteY3" fmla="*/ 5995179 h 5995179"/>
              <a:gd name="connsiteX4" fmla="*/ 0 w 714869"/>
              <a:gd name="connsiteY4" fmla="*/ 0 h 59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69" h="5995179">
                <a:moveTo>
                  <a:pt x="0" y="0"/>
                </a:moveTo>
                <a:lnTo>
                  <a:pt x="714869" y="544524"/>
                </a:lnTo>
                <a:cubicBezTo>
                  <a:pt x="711970" y="2361409"/>
                  <a:pt x="709070" y="4178294"/>
                  <a:pt x="706171" y="5995179"/>
                </a:cubicBezTo>
                <a:lnTo>
                  <a:pt x="0" y="5995179"/>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30">
            <a:extLst>
              <a:ext uri="{FF2B5EF4-FFF2-40B4-BE49-F238E27FC236}">
                <a16:creationId xmlns:a16="http://schemas.microsoft.com/office/drawing/2014/main" id="{5D1B3DD5-29B8-4CEA-90B9-861EDDD9F3B5}"/>
              </a:ext>
            </a:extLst>
          </p:cNvPr>
          <p:cNvSpPr/>
          <p:nvPr/>
        </p:nvSpPr>
        <p:spPr>
          <a:xfrm rot="19367455">
            <a:off x="10697209" y="-722523"/>
            <a:ext cx="127017" cy="4681151"/>
          </a:xfrm>
          <a:custGeom>
            <a:avLst/>
            <a:gdLst>
              <a:gd name="connsiteX0" fmla="*/ 0 w 706171"/>
              <a:gd name="connsiteY0" fmla="*/ 0 h 6535362"/>
              <a:gd name="connsiteX1" fmla="*/ 706171 w 706171"/>
              <a:gd name="connsiteY1" fmla="*/ 0 h 6535362"/>
              <a:gd name="connsiteX2" fmla="*/ 706171 w 706171"/>
              <a:gd name="connsiteY2" fmla="*/ 6535362 h 6535362"/>
              <a:gd name="connsiteX3" fmla="*/ 0 w 706171"/>
              <a:gd name="connsiteY3" fmla="*/ 6535362 h 6535362"/>
              <a:gd name="connsiteX4" fmla="*/ 0 w 706171"/>
              <a:gd name="connsiteY4" fmla="*/ 0 h 6535362"/>
              <a:gd name="connsiteX0" fmla="*/ 0 w 706828"/>
              <a:gd name="connsiteY0" fmla="*/ 0 h 6535362"/>
              <a:gd name="connsiteX1" fmla="*/ 706171 w 706828"/>
              <a:gd name="connsiteY1" fmla="*/ 0 h 6535362"/>
              <a:gd name="connsiteX2" fmla="*/ 706812 w 706828"/>
              <a:gd name="connsiteY2" fmla="*/ 533974 h 6535362"/>
              <a:gd name="connsiteX3" fmla="*/ 706171 w 706828"/>
              <a:gd name="connsiteY3" fmla="*/ 6535362 h 6535362"/>
              <a:gd name="connsiteX4" fmla="*/ 0 w 706828"/>
              <a:gd name="connsiteY4" fmla="*/ 6535362 h 6535362"/>
              <a:gd name="connsiteX5" fmla="*/ 0 w 706828"/>
              <a:gd name="connsiteY5" fmla="*/ 0 h 6535362"/>
              <a:gd name="connsiteX0" fmla="*/ 0 w 706812"/>
              <a:gd name="connsiteY0" fmla="*/ 0 h 6535362"/>
              <a:gd name="connsiteX1" fmla="*/ 706812 w 706812"/>
              <a:gd name="connsiteY1" fmla="*/ 533974 h 6535362"/>
              <a:gd name="connsiteX2" fmla="*/ 706171 w 706812"/>
              <a:gd name="connsiteY2" fmla="*/ 6535362 h 6535362"/>
              <a:gd name="connsiteX3" fmla="*/ 0 w 706812"/>
              <a:gd name="connsiteY3" fmla="*/ 6535362 h 6535362"/>
              <a:gd name="connsiteX4" fmla="*/ 0 w 706812"/>
              <a:gd name="connsiteY4" fmla="*/ 0 h 6535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6812" h="6535362">
                <a:moveTo>
                  <a:pt x="0" y="0"/>
                </a:moveTo>
                <a:lnTo>
                  <a:pt x="706812" y="533974"/>
                </a:lnTo>
                <a:cubicBezTo>
                  <a:pt x="706598" y="2534437"/>
                  <a:pt x="706385" y="4534899"/>
                  <a:pt x="706171" y="6535362"/>
                </a:cubicBezTo>
                <a:lnTo>
                  <a:pt x="0" y="6535362"/>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TextBox 18">
            <a:extLst>
              <a:ext uri="{FF2B5EF4-FFF2-40B4-BE49-F238E27FC236}">
                <a16:creationId xmlns:a16="http://schemas.microsoft.com/office/drawing/2014/main" id="{5906BAE7-0CF1-4D10-9227-6F396324FC29}"/>
              </a:ext>
            </a:extLst>
          </p:cNvPr>
          <p:cNvSpPr txBox="1"/>
          <p:nvPr/>
        </p:nvSpPr>
        <p:spPr>
          <a:xfrm>
            <a:off x="8676338" y="5685577"/>
            <a:ext cx="1352083"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20" name="TextBox 19">
            <a:extLst>
              <a:ext uri="{FF2B5EF4-FFF2-40B4-BE49-F238E27FC236}">
                <a16:creationId xmlns:a16="http://schemas.microsoft.com/office/drawing/2014/main" id="{B4ACD661-B1C5-453A-9D8A-24DE4AFDFB0B}"/>
              </a:ext>
            </a:extLst>
          </p:cNvPr>
          <p:cNvSpPr txBox="1"/>
          <p:nvPr/>
        </p:nvSpPr>
        <p:spPr>
          <a:xfrm>
            <a:off x="5662583" y="5685577"/>
            <a:ext cx="1396584"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Option</a:t>
            </a:r>
            <a:endParaRPr lang="ko-KR" altLang="en-US" sz="1400" b="1" dirty="0">
              <a:solidFill>
                <a:schemeClr val="bg1"/>
              </a:solidFill>
              <a:cs typeface="Arial" pitchFamily="34" charset="0"/>
            </a:endParaRPr>
          </a:p>
        </p:txBody>
      </p:sp>
      <p:sp>
        <p:nvSpPr>
          <p:cNvPr id="21" name="TextBox 20">
            <a:extLst>
              <a:ext uri="{FF2B5EF4-FFF2-40B4-BE49-F238E27FC236}">
                <a16:creationId xmlns:a16="http://schemas.microsoft.com/office/drawing/2014/main" id="{4720B427-F747-4A7B-89AA-78E7DC3D3C3D}"/>
              </a:ext>
            </a:extLst>
          </p:cNvPr>
          <p:cNvSpPr txBox="1"/>
          <p:nvPr/>
        </p:nvSpPr>
        <p:spPr>
          <a:xfrm>
            <a:off x="7158337" y="5685577"/>
            <a:ext cx="1396584"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Text Here</a:t>
            </a:r>
            <a:endParaRPr lang="ko-KR" altLang="en-US" sz="1400" b="1" dirty="0">
              <a:solidFill>
                <a:schemeClr val="bg1"/>
              </a:solidFill>
              <a:cs typeface="Arial" pitchFamily="34" charset="0"/>
            </a:endParaRPr>
          </a:p>
        </p:txBody>
      </p:sp>
      <p:sp>
        <p:nvSpPr>
          <p:cNvPr id="2" name="Rectangle 1"/>
          <p:cNvSpPr/>
          <p:nvPr/>
        </p:nvSpPr>
        <p:spPr>
          <a:xfrm>
            <a:off x="264874" y="147484"/>
            <a:ext cx="6096000" cy="1077218"/>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Light" panose="020F0302020204030204"/>
                <a:ea typeface="+mj-ea"/>
                <a:cs typeface="+mj-cs"/>
              </a:rPr>
              <a:t>PERSYARATAN MAHASISWA DAN DOSEN PEMBIMBING</a:t>
            </a:r>
            <a:endParaRPr kumimoji="0" lang="en-US" sz="3200" b="1" i="0" u="none" strike="noStrike" kern="0" cap="none" spc="0" normalizeH="0" baseline="0" noProof="0" dirty="0">
              <a:ln>
                <a:noFill/>
              </a:ln>
              <a:solidFill>
                <a:sysClr val="windowText" lastClr="000000"/>
              </a:solidFill>
              <a:effectLst/>
              <a:uLnTx/>
              <a:uFillTx/>
            </a:endParaRPr>
          </a:p>
        </p:txBody>
      </p:sp>
      <p:graphicFrame>
        <p:nvGraphicFramePr>
          <p:cNvPr id="15" name="Diagram 14"/>
          <p:cNvGraphicFramePr/>
          <p:nvPr>
            <p:extLst>
              <p:ext uri="{D42A27DB-BD31-4B8C-83A1-F6EECF244321}">
                <p14:modId xmlns:p14="http://schemas.microsoft.com/office/powerpoint/2010/main" val="2429470775"/>
              </p:ext>
            </p:extLst>
          </p:nvPr>
        </p:nvGraphicFramePr>
        <p:xfrm>
          <a:off x="479810" y="1439333"/>
          <a:ext cx="702491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1 Prof. Dr. Sarwiji Suwandi, M. Pd. - &quot;Tantangan Mencetak ...">
            <a:extLst>
              <a:ext uri="{FF2B5EF4-FFF2-40B4-BE49-F238E27FC236}">
                <a16:creationId xmlns:a16="http://schemas.microsoft.com/office/drawing/2014/main" id="{9083666B-B751-4D1D-98FC-533400C2508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71041" y="3756250"/>
            <a:ext cx="2163579" cy="27986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 Hal Wajib Kamu Ketahui sebagai Calon Mahasiswa UNS Solo ...">
            <a:extLst>
              <a:ext uri="{FF2B5EF4-FFF2-40B4-BE49-F238E27FC236}">
                <a16:creationId xmlns:a16="http://schemas.microsoft.com/office/drawing/2014/main" id="{AC0FC1DC-4384-4B6E-B8F1-C5BFEE03E1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6141" y="4148666"/>
            <a:ext cx="2045501" cy="2233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629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F21A15-AC98-4E3E-B033-9CB80E331652}"/>
              </a:ext>
            </a:extLst>
          </p:cNvPr>
          <p:cNvSpPr txBox="1">
            <a:spLocks/>
          </p:cNvSpPr>
          <p:nvPr/>
        </p:nvSpPr>
        <p:spPr>
          <a:xfrm>
            <a:off x="0" y="0"/>
            <a:ext cx="59399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Calibri Light" panose="020F0302020204030204"/>
                <a:ea typeface="+mj-ea"/>
                <a:cs typeface="+mj-cs"/>
              </a:rPr>
              <a:t>MAGANG/PRAKTIK KERJA </a:t>
            </a:r>
          </a:p>
        </p:txBody>
      </p:sp>
      <p:sp>
        <p:nvSpPr>
          <p:cNvPr id="7" name="Content Placeholder 2">
            <a:extLst>
              <a:ext uri="{FF2B5EF4-FFF2-40B4-BE49-F238E27FC236}">
                <a16:creationId xmlns:a16="http://schemas.microsoft.com/office/drawing/2014/main" id="{11746910-32AB-486C-80A4-E8AC3317A4CF}"/>
              </a:ext>
            </a:extLst>
          </p:cNvPr>
          <p:cNvSpPr txBox="1">
            <a:spLocks/>
          </p:cNvSpPr>
          <p:nvPr/>
        </p:nvSpPr>
        <p:spPr>
          <a:xfrm>
            <a:off x="4018477" y="979715"/>
            <a:ext cx="7824097" cy="3489046"/>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0" lvl="0" indent="-3556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ID" sz="2800" b="1" i="0" u="none" strike="noStrike" kern="1200" cap="none" spc="0" normalizeH="0" baseline="0" noProof="0" dirty="0">
                <a:ln>
                  <a:noFill/>
                </a:ln>
                <a:solidFill>
                  <a:schemeClr val="bg1"/>
                </a:solidFill>
                <a:effectLst/>
                <a:uLnTx/>
                <a:uFillTx/>
                <a:latin typeface="Calibri" panose="020F0502020204030204"/>
                <a:ea typeface="+mn-ea"/>
                <a:cs typeface="+mn-cs"/>
              </a:rPr>
              <a:t>TUNTUTAN PERUBAHAN KEBUTUHAN DUNIA USAHA    </a:t>
            </a:r>
          </a:p>
          <a:p>
            <a:pPr marL="355600" marR="0" lvl="0" indent="-35560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ID" sz="2800" b="1" i="0" u="none" strike="noStrike" kern="1200" cap="none" spc="0" normalizeH="0" baseline="0" noProof="0" dirty="0">
                <a:ln>
                  <a:noFill/>
                </a:ln>
                <a:solidFill>
                  <a:schemeClr val="bg1"/>
                </a:solidFill>
                <a:effectLst/>
                <a:uLnTx/>
                <a:uFillTx/>
                <a:latin typeface="Calibri" panose="020F0502020204030204"/>
                <a:ea typeface="+mn-ea"/>
                <a:cs typeface="+mn-cs"/>
              </a:rPr>
              <a:t>    	DAN MEWUJUDKAN </a:t>
            </a:r>
            <a:r>
              <a:rPr kumimoji="0" lang="en-US" sz="2800" b="1" i="1" u="none" strike="noStrike" kern="1200" cap="none" spc="0" normalizeH="0" baseline="0" noProof="0" dirty="0">
                <a:ln>
                  <a:noFill/>
                </a:ln>
                <a:solidFill>
                  <a:schemeClr val="bg1"/>
                </a:solidFill>
                <a:effectLst/>
                <a:uLnTx/>
                <a:uFillTx/>
                <a:latin typeface="Calibri" panose="020F0502020204030204"/>
                <a:ea typeface="+mn-ea"/>
                <a:cs typeface="+mn-cs"/>
              </a:rPr>
              <a:t>LINK AND MATCH</a:t>
            </a: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 ANTARA DUNIA</a:t>
            </a:r>
          </a:p>
          <a:p>
            <a:pPr marL="355600" marR="0" lvl="0" indent="-35560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	INDUSTRI DAN PERGURUAN SERTA MENGANTISIPASI MASA DEPAN YANG BERUBAH DENGAN CEPAT </a:t>
            </a:r>
          </a:p>
          <a:p>
            <a:pPr marL="355600" marR="0" lvl="0" indent="-35560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800" b="1" i="0" u="none" strike="noStrike" kern="1200" cap="none" spc="0" normalizeH="0" baseline="0" noProof="0" dirty="0">
                <a:ln>
                  <a:noFill/>
                </a:ln>
                <a:solidFill>
                  <a:schemeClr val="bg1"/>
                </a:solidFill>
                <a:effectLst/>
                <a:uLnTx/>
                <a:uFillTx/>
                <a:latin typeface="Calibri" panose="020F0502020204030204"/>
                <a:ea typeface="+mn-ea"/>
                <a:cs typeface="+mn-cs"/>
              </a:rPr>
              <a:t>PROGRAM MAGANG DIHARAPKAN DAPAT MEMBERIKAN PENGALAMAN KONTEKSTUAL LAPANGAN YANG AKAN MENINGKATKAN KOMPETENSI MAHASISWA SECARA UTUH, SIAP KERJA, ATAU MENCIPTAKAN LAPANGAN KERJA BARU</a:t>
            </a:r>
          </a:p>
        </p:txBody>
      </p:sp>
      <p:pic>
        <p:nvPicPr>
          <p:cNvPr id="8" name="Picture 2" descr="Added by @unsgo Instagram post 🎪 #AgendaUNS By: @bpu_uns 🎪 OPEN ...">
            <a:extLst>
              <a:ext uri="{FF2B5EF4-FFF2-40B4-BE49-F238E27FC236}">
                <a16:creationId xmlns:a16="http://schemas.microsoft.com/office/drawing/2014/main" id="{28DA2902-8CF8-446C-B766-CC686EE2D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500" y="2947594"/>
            <a:ext cx="2559127" cy="361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339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860011" y="888258"/>
            <a:ext cx="1996059" cy="769441"/>
          </a:xfrm>
          <a:prstGeom prst="rect">
            <a:avLst/>
          </a:prstGeom>
        </p:spPr>
        <p:txBody>
          <a:bodyPr wrap="none">
            <a:spAutoFit/>
          </a:bodyPr>
          <a:lstStyle/>
          <a:p>
            <a:pPr lvl="0">
              <a:defRPr/>
            </a:pPr>
            <a:r>
              <a:rPr lang="en-US" sz="4400" b="1" kern="0" dirty="0">
                <a:solidFill>
                  <a:schemeClr val="bg1"/>
                </a:solidFill>
                <a:latin typeface="Calibri Light" panose="020F0302020204030204"/>
                <a:ea typeface="+mj-ea"/>
                <a:cs typeface="+mj-cs"/>
              </a:rPr>
              <a:t>TUJUAN</a:t>
            </a:r>
            <a:endParaRPr lang="en-US" sz="2400" b="1" kern="0" dirty="0">
              <a:solidFill>
                <a:schemeClr val="bg1"/>
              </a:solidFill>
            </a:endParaRPr>
          </a:p>
        </p:txBody>
      </p:sp>
      <p:sp>
        <p:nvSpPr>
          <p:cNvPr id="20" name="Content Placeholder 2">
            <a:extLst>
              <a:ext uri="{FF2B5EF4-FFF2-40B4-BE49-F238E27FC236}">
                <a16:creationId xmlns:a16="http://schemas.microsoft.com/office/drawing/2014/main" id="{7A898DD1-9D3D-4F6A-899E-7C58D8B6BD9F}"/>
              </a:ext>
            </a:extLst>
          </p:cNvPr>
          <p:cNvSpPr txBox="1">
            <a:spLocks/>
          </p:cNvSpPr>
          <p:nvPr/>
        </p:nvSpPr>
        <p:spPr>
          <a:xfrm>
            <a:off x="5816600" y="1422477"/>
            <a:ext cx="6375400" cy="42784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MEMBERIKAN PEMBELAJARAN YANG CUKUP KEPADA MAHASISWA DAN MEMBERI PENGALAMAN LANGSUNG DI TEMPAT KERJA (</a:t>
            </a:r>
            <a:r>
              <a:rPr kumimoji="0" lang="id-ID" sz="1400" b="1" i="1" u="none" strike="noStrike" kern="1200" cap="none" spc="0" normalizeH="0" baseline="0" noProof="0" dirty="0">
                <a:ln>
                  <a:noFill/>
                </a:ln>
                <a:solidFill>
                  <a:srgbClr val="FFFF00"/>
                </a:solidFill>
                <a:effectLst/>
                <a:uLnTx/>
                <a:uFillTx/>
                <a:latin typeface="Calibri" panose="020F0502020204030204"/>
                <a:ea typeface="+mn-ea"/>
                <a:cs typeface="+mn-cs"/>
              </a:rPr>
              <a:t>EXPERIENTIAL LEARNING</a:t>
            </a: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a:t>
            </a:r>
            <a:endParaRPr kumimoji="0" lang="en-US" sz="1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MENINGKATKAN </a:t>
            </a:r>
            <a:r>
              <a:rPr kumimoji="0" lang="id-ID" sz="1400" b="1" i="1" u="none" strike="noStrike" kern="1200" cap="none" spc="0" normalizeH="0" baseline="0" noProof="0" dirty="0">
                <a:ln>
                  <a:noFill/>
                </a:ln>
                <a:solidFill>
                  <a:srgbClr val="FFFF00"/>
                </a:solidFill>
                <a:effectLst/>
                <a:uLnTx/>
                <a:uFillTx/>
                <a:latin typeface="Calibri" panose="020F0502020204030204"/>
                <a:ea typeface="+mn-ea"/>
                <a:cs typeface="+mn-cs"/>
              </a:rPr>
              <a:t>HARD SKILLS</a:t>
            </a: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 (KETERAMPILAN, C</a:t>
            </a:r>
            <a:r>
              <a:rPr kumimoji="0" lang="id-ID" sz="1400" b="1" i="1" u="none" strike="noStrike" kern="1200" cap="none" spc="0" normalizeH="0" baseline="0" noProof="0" dirty="0">
                <a:ln>
                  <a:noFill/>
                </a:ln>
                <a:solidFill>
                  <a:srgbClr val="FFFF00"/>
                </a:solidFill>
                <a:effectLst/>
                <a:uLnTx/>
                <a:uFillTx/>
                <a:latin typeface="Calibri" panose="020F0502020204030204"/>
                <a:ea typeface="+mn-ea"/>
                <a:cs typeface="+mn-cs"/>
              </a:rPr>
              <a:t>OMPLEX PROBLEM</a:t>
            </a: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id-ID" sz="1400" b="1" i="1" u="none" strike="noStrike" kern="1200" cap="none" spc="0" normalizeH="0" baseline="0" noProof="0" dirty="0">
                <a:ln>
                  <a:noFill/>
                </a:ln>
                <a:solidFill>
                  <a:srgbClr val="FFFF00"/>
                </a:solidFill>
                <a:effectLst/>
                <a:uLnTx/>
                <a:uFillTx/>
                <a:latin typeface="Calibri" panose="020F0502020204030204"/>
                <a:ea typeface="+mn-ea"/>
                <a:cs typeface="+mn-cs"/>
              </a:rPr>
              <a:t>SOLVING, ANALYTICAL SKILLS</a:t>
            </a: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 DSB), MAUPUN</a:t>
            </a:r>
            <a:r>
              <a:rPr kumimoji="0" lang="id-ID" sz="1400" b="1" i="1" u="none" strike="noStrike" kern="1200" cap="none" spc="0" normalizeH="0" baseline="0" noProof="0" dirty="0">
                <a:ln>
                  <a:noFill/>
                </a:ln>
                <a:solidFill>
                  <a:srgbClr val="FFFF00"/>
                </a:solidFill>
                <a:effectLst/>
                <a:uLnTx/>
                <a:uFillTx/>
                <a:latin typeface="Calibri" panose="020F0502020204030204"/>
                <a:ea typeface="+mn-ea"/>
                <a:cs typeface="+mn-cs"/>
              </a:rPr>
              <a:t> SOFT SKILLS </a:t>
            </a: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(ETIKA PROFESI/KERJA, KOMUNIKASI,</a:t>
            </a:r>
            <a:r>
              <a:rPr kumimoji="0" lang="id-ID" sz="1400" b="1" i="1"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KERJA SAMA, DSB) MAHASISWA MELALUI PRAKTIK KERJA </a:t>
            </a:r>
            <a:endParaRPr kumimoji="0" lang="en-US" sz="1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MEMBANTU </a:t>
            </a:r>
            <a:r>
              <a:rPr kumimoji="0" lang="en-US" sz="1400" b="1" i="0" u="none" strike="noStrike" kern="1200" cap="none" spc="0" normalizeH="0" baseline="0" noProof="0" dirty="0">
                <a:ln>
                  <a:noFill/>
                </a:ln>
                <a:solidFill>
                  <a:srgbClr val="FFFF00"/>
                </a:solidFill>
                <a:effectLst/>
                <a:uLnTx/>
                <a:uFillTx/>
                <a:latin typeface="Calibri" panose="020F0502020204030204"/>
                <a:ea typeface="+mn-ea"/>
                <a:cs typeface="+mn-cs"/>
              </a:rPr>
              <a:t>MITRA </a:t>
            </a: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INDUSTRI </a:t>
            </a:r>
            <a:r>
              <a:rPr kumimoji="0" lang="en-US" sz="1400" b="1" i="0" u="none" strike="noStrike" kern="1200" cap="none" spc="0" normalizeH="0" baseline="0" noProof="0" dirty="0">
                <a:ln>
                  <a:noFill/>
                </a:ln>
                <a:solidFill>
                  <a:srgbClr val="FFFF00"/>
                </a:solidFill>
                <a:effectLst/>
                <a:uLnTx/>
                <a:uFillTx/>
                <a:latin typeface="Calibri" panose="020F0502020204030204"/>
                <a:ea typeface="+mn-ea"/>
                <a:cs typeface="+mn-cs"/>
              </a:rPr>
              <a:t>UNTUK </a:t>
            </a: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MENDAPATKAN TALENTA YANG DIBUTUHKAN </a:t>
            </a:r>
            <a:r>
              <a:rPr kumimoji="0" lang="en-US" sz="1400" b="1" i="0" u="none" strike="noStrike" kern="1200" cap="none" spc="0" normalizeH="0" baseline="0" noProof="0" dirty="0">
                <a:ln>
                  <a:noFill/>
                </a:ln>
                <a:solidFill>
                  <a:srgbClr val="FFFF00"/>
                </a:solidFill>
                <a:effectLst/>
                <a:uLnTx/>
                <a:uFillTx/>
                <a:latin typeface="Calibri" panose="020F0502020204030204"/>
                <a:ea typeface="+mn-ea"/>
                <a:cs typeface="+mn-cs"/>
              </a:rPr>
              <a:t>SEBAGAI TINDAK LANJUT ATAS MAGANG. MISALNYA,</a:t>
            </a: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 PROSES </a:t>
            </a:r>
            <a:r>
              <a:rPr kumimoji="0" lang="id-ID" sz="1400" b="1" i="1" u="none" strike="noStrike" kern="1200" cap="none" spc="0" normalizeH="0" baseline="0" noProof="0" dirty="0">
                <a:ln>
                  <a:noFill/>
                </a:ln>
                <a:solidFill>
                  <a:srgbClr val="FFFF00"/>
                </a:solidFill>
                <a:effectLst/>
                <a:uLnTx/>
                <a:uFillTx/>
                <a:latin typeface="Calibri" panose="020F0502020204030204"/>
                <a:ea typeface="+mn-ea"/>
                <a:cs typeface="+mn-cs"/>
              </a:rPr>
              <a:t>RECRUITMENT </a:t>
            </a: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SECARA LANGSUNG</a:t>
            </a:r>
            <a:endParaRPr kumimoji="0" lang="en-US" sz="1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MENGURANGI BIAYA </a:t>
            </a:r>
            <a:r>
              <a:rPr kumimoji="0" lang="id-ID" sz="1400" b="1" i="1" u="none" strike="noStrike" kern="1200" cap="none" spc="0" normalizeH="0" baseline="0" noProof="0" dirty="0">
                <a:ln>
                  <a:noFill/>
                </a:ln>
                <a:solidFill>
                  <a:srgbClr val="FFFF00"/>
                </a:solidFill>
                <a:effectLst/>
                <a:uLnTx/>
                <a:uFillTx/>
                <a:latin typeface="Calibri" panose="020F0502020204030204"/>
                <a:ea typeface="+mn-ea"/>
                <a:cs typeface="+mn-cs"/>
              </a:rPr>
              <a:t>RECRUITMENT</a:t>
            </a: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 DAN </a:t>
            </a:r>
            <a:r>
              <a:rPr kumimoji="0" lang="id-ID" sz="1400" b="1" i="1" u="none" strike="noStrike" kern="1200" cap="none" spc="0" normalizeH="0" baseline="0" noProof="0" dirty="0">
                <a:ln>
                  <a:noFill/>
                </a:ln>
                <a:solidFill>
                  <a:srgbClr val="FFFF00"/>
                </a:solidFill>
                <a:effectLst/>
                <a:uLnTx/>
                <a:uFillTx/>
                <a:latin typeface="Calibri" panose="020F0502020204030204"/>
                <a:ea typeface="+mn-ea"/>
                <a:cs typeface="+mn-cs"/>
              </a:rPr>
              <a:t>TRAINING</a:t>
            </a: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 AWAL/ INDUKSI YANG DILAKUKAN OLEH </a:t>
            </a:r>
            <a:r>
              <a:rPr kumimoji="0" lang="en-US" sz="1400" b="1" i="0" u="none" strike="noStrike" kern="1200" cap="none" spc="0" normalizeH="0" baseline="0" noProof="0" dirty="0">
                <a:ln>
                  <a:noFill/>
                </a:ln>
                <a:solidFill>
                  <a:srgbClr val="FFFF00"/>
                </a:solidFill>
                <a:effectLst/>
                <a:uLnTx/>
                <a:uFillTx/>
                <a:latin typeface="Calibri" panose="020F0502020204030204"/>
                <a:ea typeface="+mn-ea"/>
                <a:cs typeface="+mn-cs"/>
              </a:rPr>
              <a:t>MITRA </a:t>
            </a: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INDUSTRI</a:t>
            </a:r>
            <a:endParaRPr kumimoji="0" lang="en-US" sz="1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MAHASISWA YANG SUDAH MENGENAL TEMPAT KERJA TERSEBUT AKAN LEBIH </a:t>
            </a:r>
            <a:r>
              <a:rPr kumimoji="0" lang="en-US" sz="1400" b="1" i="0" u="none" strike="noStrike" kern="1200" cap="none" spc="0" normalizeH="0" baseline="0" noProof="0" dirty="0">
                <a:ln>
                  <a:noFill/>
                </a:ln>
                <a:solidFill>
                  <a:srgbClr val="FFFF00"/>
                </a:solidFill>
                <a:effectLst/>
                <a:uLnTx/>
                <a:uFillTx/>
                <a:latin typeface="Calibri" panose="020F0502020204030204"/>
                <a:ea typeface="+mn-ea"/>
                <a:cs typeface="+mn-cs"/>
              </a:rPr>
              <a:t>BERKOMPETEN</a:t>
            </a: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 DALAM MEMASUKI DUNIA KERJA DAN KARIR </a:t>
            </a:r>
            <a:endParaRPr kumimoji="0" lang="en-US" sz="1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MELALUI KEGIATAN INI, PERMASALAHAN INDUSTRI AKAN MENGALIR KE PERGURUAN TINGGI SEHINGGA MENG-</a:t>
            </a:r>
            <a:r>
              <a:rPr kumimoji="0" lang="id-ID" sz="1400" b="1" i="1" u="none" strike="noStrike" kern="1200" cap="none" spc="0" normalizeH="0" baseline="0" noProof="0" dirty="0">
                <a:ln>
                  <a:noFill/>
                </a:ln>
                <a:solidFill>
                  <a:srgbClr val="FFFF00"/>
                </a:solidFill>
                <a:effectLst/>
                <a:uLnTx/>
                <a:uFillTx/>
                <a:latin typeface="Calibri" panose="020F0502020204030204"/>
                <a:ea typeface="+mn-ea"/>
                <a:cs typeface="+mn-cs"/>
              </a:rPr>
              <a:t>UPDATE</a:t>
            </a:r>
            <a:r>
              <a:rPr kumimoji="0" lang="id-ID" sz="1400" b="1" i="0" u="none" strike="noStrike" kern="1200" cap="none" spc="0" normalizeH="0" baseline="0" noProof="0" dirty="0">
                <a:ln>
                  <a:noFill/>
                </a:ln>
                <a:solidFill>
                  <a:srgbClr val="FFFF00"/>
                </a:solidFill>
                <a:effectLst/>
                <a:uLnTx/>
                <a:uFillTx/>
                <a:latin typeface="Calibri" panose="020F0502020204030204"/>
                <a:ea typeface="+mn-ea"/>
                <a:cs typeface="+mn-cs"/>
              </a:rPr>
              <a:t> BAHAN AJAR DAN PEMBELAJARAN DOSEN SERTA TOPIK-TOPIK RISET DI PERGURUAN TINGGI AKAN MAKIN RELEVAN</a:t>
            </a:r>
          </a:p>
        </p:txBody>
      </p:sp>
    </p:spTree>
    <p:extLst>
      <p:ext uri="{BB962C8B-B14F-4D97-AF65-F5344CB8AC3E}">
        <p14:creationId xmlns:p14="http://schemas.microsoft.com/office/powerpoint/2010/main" val="1585171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BF24DD-1FEA-46D8-B006-95EA876E86C4}"/>
              </a:ext>
            </a:extLst>
          </p:cNvPr>
          <p:cNvSpPr txBox="1"/>
          <p:nvPr/>
        </p:nvSpPr>
        <p:spPr>
          <a:xfrm>
            <a:off x="0" y="5964866"/>
            <a:ext cx="12192000" cy="707886"/>
          </a:xfrm>
          <a:prstGeom prst="rect">
            <a:avLst/>
          </a:prstGeom>
          <a:noFill/>
        </p:spPr>
        <p:txBody>
          <a:bodyPr wrap="square" rtlCol="0" anchor="ctr">
            <a:spAutoFit/>
          </a:bodyPr>
          <a:lstStyle/>
          <a:p>
            <a:pPr algn="ctr"/>
            <a:r>
              <a:rPr lang="en-US" altLang="ko-KR" sz="4000" b="1" dirty="0">
                <a:solidFill>
                  <a:schemeClr val="accent4"/>
                </a:solidFill>
                <a:cs typeface="Arial" pitchFamily="34" charset="0"/>
              </a:rPr>
              <a:t>BENTUK KEGIATAN MAGANG</a:t>
            </a:r>
          </a:p>
        </p:txBody>
      </p:sp>
      <p:sp>
        <p:nvSpPr>
          <p:cNvPr id="5" name="Content Placeholder 2">
            <a:extLst>
              <a:ext uri="{FF2B5EF4-FFF2-40B4-BE49-F238E27FC236}">
                <a16:creationId xmlns:a16="http://schemas.microsoft.com/office/drawing/2014/main" id="{9F4F9F53-1426-4C50-A31F-3E0445E569E6}"/>
              </a:ext>
            </a:extLst>
          </p:cNvPr>
          <p:cNvSpPr txBox="1">
            <a:spLocks/>
          </p:cNvSpPr>
          <p:nvPr/>
        </p:nvSpPr>
        <p:spPr>
          <a:xfrm>
            <a:off x="6592529" y="534389"/>
            <a:ext cx="5439815" cy="33699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3" indent="-3460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MAGANG DI DUNIA INDUSTRY</a:t>
            </a:r>
          </a:p>
          <a:p>
            <a:pPr marL="449263" marR="0" lvl="3" indent="465138"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KEGIATAN MAGANG INDUSTRI TERSELENGGARA ATAS KERJA SAMA DENGAN MITRA KERJA/INDUSTRI DALAM KURUN WAKTU TERTENTU</a:t>
            </a:r>
          </a:p>
          <a:p>
            <a:pPr marL="457200" marR="0" lvl="3" indent="-34607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MAGANG DI INSTANSI KEPEMERINTAHAN DAN NONKEPEMERINTAHAN</a:t>
            </a:r>
          </a:p>
          <a:p>
            <a:pPr marL="449263" marR="0" lvl="3" indent="409575"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MAGANG DI INSTANSI KEPEMERINTAHAN DAN NONKEPEMERINTAHAN DI LUAR SEKTOR INDUSTRI MERUPAKAN BENTUK PENGENALAN LAYANAN PUBLIK KEPADA MAHASISWA DALAM MENGHADAPI DUNIA KERJA</a:t>
            </a:r>
          </a:p>
        </p:txBody>
      </p:sp>
    </p:spTree>
    <p:extLst>
      <p:ext uri="{BB962C8B-B14F-4D97-AF65-F5344CB8AC3E}">
        <p14:creationId xmlns:p14="http://schemas.microsoft.com/office/powerpoint/2010/main" val="2498161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2335161" y="373828"/>
            <a:ext cx="7521678" cy="769441"/>
          </a:xfrm>
          <a:prstGeom prst="rect">
            <a:avLst/>
          </a:prstGeom>
          <a:noFill/>
        </p:spPr>
        <p:txBody>
          <a:bodyPr wrap="square" rtlCol="0" anchor="ctr">
            <a:spAutoFit/>
          </a:bodyPr>
          <a:lstStyle/>
          <a:p>
            <a:pPr algn="ctr"/>
            <a:r>
              <a:rPr lang="en-US" altLang="ko-KR" sz="4400" b="1" dirty="0">
                <a:latin typeface="+mj-lt"/>
                <a:cs typeface="Arial" pitchFamily="34" charset="0"/>
              </a:rPr>
              <a:t>	TIM PENYUSUN</a:t>
            </a:r>
            <a:endParaRPr lang="ko-KR" altLang="en-US" sz="4400" b="1" dirty="0">
              <a:latin typeface="+mj-lt"/>
              <a:cs typeface="Arial" pitchFamily="34" charset="0"/>
            </a:endParaRPr>
          </a:p>
        </p:txBody>
      </p:sp>
      <p:grpSp>
        <p:nvGrpSpPr>
          <p:cNvPr id="3" name="Group 2">
            <a:extLst>
              <a:ext uri="{FF2B5EF4-FFF2-40B4-BE49-F238E27FC236}">
                <a16:creationId xmlns:a16="http://schemas.microsoft.com/office/drawing/2014/main" id="{71D6581F-E31C-4030-B6C6-2151467576EE}"/>
              </a:ext>
            </a:extLst>
          </p:cNvPr>
          <p:cNvGrpSpPr/>
          <p:nvPr/>
        </p:nvGrpSpPr>
        <p:grpSpPr>
          <a:xfrm>
            <a:off x="10928554" y="5914102"/>
            <a:ext cx="973393" cy="770555"/>
            <a:chOff x="4620899" y="1039004"/>
            <a:chExt cx="2951798" cy="1953740"/>
          </a:xfrm>
        </p:grpSpPr>
        <p:sp>
          <p:nvSpPr>
            <p:cNvPr id="124" name="Freeform: Shape 123">
              <a:extLst>
                <a:ext uri="{FF2B5EF4-FFF2-40B4-BE49-F238E27FC236}">
                  <a16:creationId xmlns:a16="http://schemas.microsoft.com/office/drawing/2014/main" id="{B19EB602-5DCE-4C06-8139-D3009637AFC8}"/>
                </a:ext>
              </a:extLst>
            </p:cNvPr>
            <p:cNvSpPr/>
            <p:nvPr/>
          </p:nvSpPr>
          <p:spPr>
            <a:xfrm>
              <a:off x="4620899" y="1039004"/>
              <a:ext cx="2951798" cy="1688649"/>
            </a:xfrm>
            <a:custGeom>
              <a:avLst/>
              <a:gdLst>
                <a:gd name="connsiteX0" fmla="*/ 1465898 w 2951797"/>
                <a:gd name="connsiteY0" fmla="*/ 5001 h 1677558"/>
                <a:gd name="connsiteX1" fmla="*/ 1481138 w 2951797"/>
                <a:gd name="connsiteY1" fmla="*/ 5001 h 1677558"/>
                <a:gd name="connsiteX2" fmla="*/ 1805940 w 2951797"/>
                <a:gd name="connsiteY2" fmla="*/ 330756 h 1677558"/>
                <a:gd name="connsiteX3" fmla="*/ 1827848 w 2951797"/>
                <a:gd name="connsiteY3" fmla="*/ 340281 h 1677558"/>
                <a:gd name="connsiteX4" fmla="*/ 2339340 w 2951797"/>
                <a:gd name="connsiteY4" fmla="*/ 340281 h 1677558"/>
                <a:gd name="connsiteX5" fmla="*/ 2351723 w 2951797"/>
                <a:gd name="connsiteY5" fmla="*/ 352663 h 1677558"/>
                <a:gd name="connsiteX6" fmla="*/ 2351723 w 2951797"/>
                <a:gd name="connsiteY6" fmla="*/ 857488 h 1677558"/>
                <a:gd name="connsiteX7" fmla="*/ 2366010 w 2951797"/>
                <a:gd name="connsiteY7" fmla="*/ 891778 h 1677558"/>
                <a:gd name="connsiteX8" fmla="*/ 2942273 w 2951797"/>
                <a:gd name="connsiteY8" fmla="*/ 1468993 h 1677558"/>
                <a:gd name="connsiteX9" fmla="*/ 2951798 w 2951797"/>
                <a:gd name="connsiteY9" fmla="*/ 1475661 h 1677558"/>
                <a:gd name="connsiteX10" fmla="*/ 2939415 w 2951797"/>
                <a:gd name="connsiteY10" fmla="*/ 1478518 h 1677558"/>
                <a:gd name="connsiteX11" fmla="*/ 2366963 w 2951797"/>
                <a:gd name="connsiteY11" fmla="*/ 1478518 h 1677558"/>
                <a:gd name="connsiteX12" fmla="*/ 2353628 w 2951797"/>
                <a:gd name="connsiteY12" fmla="*/ 1492806 h 1677558"/>
                <a:gd name="connsiteX13" fmla="*/ 2354580 w 2951797"/>
                <a:gd name="connsiteY13" fmla="*/ 1624251 h 1677558"/>
                <a:gd name="connsiteX14" fmla="*/ 2344103 w 2951797"/>
                <a:gd name="connsiteY14" fmla="*/ 1629013 h 1677558"/>
                <a:gd name="connsiteX15" fmla="*/ 2280285 w 2951797"/>
                <a:gd name="connsiteY15" fmla="*/ 1619488 h 1677558"/>
                <a:gd name="connsiteX16" fmla="*/ 2204085 w 2951797"/>
                <a:gd name="connsiteY16" fmla="*/ 1650921 h 1677558"/>
                <a:gd name="connsiteX17" fmla="*/ 2175510 w 2951797"/>
                <a:gd name="connsiteY17" fmla="*/ 1674733 h 1677558"/>
                <a:gd name="connsiteX18" fmla="*/ 2165033 w 2951797"/>
                <a:gd name="connsiteY18" fmla="*/ 1673781 h 1677558"/>
                <a:gd name="connsiteX19" fmla="*/ 2138363 w 2951797"/>
                <a:gd name="connsiteY19" fmla="*/ 1634728 h 1677558"/>
                <a:gd name="connsiteX20" fmla="*/ 2132648 w 2951797"/>
                <a:gd name="connsiteY20" fmla="*/ 1614726 h 1677558"/>
                <a:gd name="connsiteX21" fmla="*/ 2132648 w 2951797"/>
                <a:gd name="connsiteY21" fmla="*/ 1270873 h 1677558"/>
                <a:gd name="connsiteX22" fmla="*/ 2132648 w 2951797"/>
                <a:gd name="connsiteY22" fmla="*/ 1258491 h 1677558"/>
                <a:gd name="connsiteX23" fmla="*/ 2154555 w 2951797"/>
                <a:gd name="connsiteY23" fmla="*/ 1255633 h 1677558"/>
                <a:gd name="connsiteX24" fmla="*/ 2396490 w 2951797"/>
                <a:gd name="connsiteY24" fmla="*/ 1255633 h 1677558"/>
                <a:gd name="connsiteX25" fmla="*/ 2419350 w 2951797"/>
                <a:gd name="connsiteY25" fmla="*/ 1257538 h 1677558"/>
                <a:gd name="connsiteX26" fmla="*/ 2428875 w 2951797"/>
                <a:gd name="connsiteY26" fmla="*/ 1244203 h 1677558"/>
                <a:gd name="connsiteX27" fmla="*/ 2146935 w 2951797"/>
                <a:gd name="connsiteY27" fmla="*/ 953691 h 1677558"/>
                <a:gd name="connsiteX28" fmla="*/ 2142173 w 2951797"/>
                <a:gd name="connsiteY28" fmla="*/ 942261 h 1677558"/>
                <a:gd name="connsiteX29" fmla="*/ 2132648 w 2951797"/>
                <a:gd name="connsiteY29" fmla="*/ 571738 h 1677558"/>
                <a:gd name="connsiteX30" fmla="*/ 2132648 w 2951797"/>
                <a:gd name="connsiteY30" fmla="*/ 570786 h 1677558"/>
                <a:gd name="connsiteX31" fmla="*/ 2112645 w 2951797"/>
                <a:gd name="connsiteY31" fmla="*/ 561261 h 1677558"/>
                <a:gd name="connsiteX32" fmla="*/ 1884045 w 2951797"/>
                <a:gd name="connsiteY32" fmla="*/ 561261 h 1677558"/>
                <a:gd name="connsiteX33" fmla="*/ 1864043 w 2951797"/>
                <a:gd name="connsiteY33" fmla="*/ 570786 h 1677558"/>
                <a:gd name="connsiteX34" fmla="*/ 1864043 w 2951797"/>
                <a:gd name="connsiteY34" fmla="*/ 666036 h 1677558"/>
                <a:gd name="connsiteX35" fmla="*/ 1863090 w 2951797"/>
                <a:gd name="connsiteY35" fmla="*/ 674608 h 1677558"/>
                <a:gd name="connsiteX36" fmla="*/ 1854518 w 2951797"/>
                <a:gd name="connsiteY36" fmla="*/ 668893 h 1677558"/>
                <a:gd name="connsiteX37" fmla="*/ 1484948 w 2951797"/>
                <a:gd name="connsiteY37" fmla="*/ 297418 h 1677558"/>
                <a:gd name="connsiteX38" fmla="*/ 1468755 w 2951797"/>
                <a:gd name="connsiteY38" fmla="*/ 297418 h 1677558"/>
                <a:gd name="connsiteX39" fmla="*/ 525780 w 2951797"/>
                <a:gd name="connsiteY39" fmla="*/ 1243251 h 1677558"/>
                <a:gd name="connsiteX40" fmla="*/ 536258 w 2951797"/>
                <a:gd name="connsiteY40" fmla="*/ 1256586 h 1677558"/>
                <a:gd name="connsiteX41" fmla="*/ 838200 w 2951797"/>
                <a:gd name="connsiteY41" fmla="*/ 1254681 h 1677558"/>
                <a:gd name="connsiteX42" fmla="*/ 852488 w 2951797"/>
                <a:gd name="connsiteY42" fmla="*/ 1268016 h 1677558"/>
                <a:gd name="connsiteX43" fmla="*/ 852488 w 2951797"/>
                <a:gd name="connsiteY43" fmla="*/ 1540431 h 1677558"/>
                <a:gd name="connsiteX44" fmla="*/ 850583 w 2951797"/>
                <a:gd name="connsiteY44" fmla="*/ 1569006 h 1677558"/>
                <a:gd name="connsiteX45" fmla="*/ 820103 w 2951797"/>
                <a:gd name="connsiteY45" fmla="*/ 1569958 h 1677558"/>
                <a:gd name="connsiteX46" fmla="*/ 799148 w 2951797"/>
                <a:gd name="connsiteY46" fmla="*/ 1577578 h 1677558"/>
                <a:gd name="connsiteX47" fmla="*/ 779145 w 2951797"/>
                <a:gd name="connsiteY47" fmla="*/ 1610916 h 1677558"/>
                <a:gd name="connsiteX48" fmla="*/ 768668 w 2951797"/>
                <a:gd name="connsiteY48" fmla="*/ 1616631 h 1677558"/>
                <a:gd name="connsiteX49" fmla="*/ 686753 w 2951797"/>
                <a:gd name="connsiteY49" fmla="*/ 1629013 h 1677558"/>
                <a:gd name="connsiteX50" fmla="*/ 633413 w 2951797"/>
                <a:gd name="connsiteY50" fmla="*/ 1665208 h 1677558"/>
                <a:gd name="connsiteX51" fmla="*/ 631508 w 2951797"/>
                <a:gd name="connsiteY51" fmla="*/ 1654731 h 1677558"/>
                <a:gd name="connsiteX52" fmla="*/ 631508 w 2951797"/>
                <a:gd name="connsiteY52" fmla="*/ 1488996 h 1677558"/>
                <a:gd name="connsiteX53" fmla="*/ 618173 w 2951797"/>
                <a:gd name="connsiteY53" fmla="*/ 1475661 h 1677558"/>
                <a:gd name="connsiteX54" fmla="*/ 8573 w 2951797"/>
                <a:gd name="connsiteY54" fmla="*/ 1475661 h 1677558"/>
                <a:gd name="connsiteX55" fmla="*/ 0 w 2951797"/>
                <a:gd name="connsiteY55" fmla="*/ 1475661 h 1677558"/>
                <a:gd name="connsiteX56" fmla="*/ 1465898 w 2951797"/>
                <a:gd name="connsiteY56"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820103 w 2951798"/>
                <a:gd name="connsiteY45" fmla="*/ 1569958 h 1677558"/>
                <a:gd name="connsiteX46" fmla="*/ 799148 w 2951798"/>
                <a:gd name="connsiteY46" fmla="*/ 1577578 h 1677558"/>
                <a:gd name="connsiteX47" fmla="*/ 779145 w 2951798"/>
                <a:gd name="connsiteY47" fmla="*/ 1610916 h 1677558"/>
                <a:gd name="connsiteX48" fmla="*/ 768668 w 2951798"/>
                <a:gd name="connsiteY48" fmla="*/ 1616631 h 1677558"/>
                <a:gd name="connsiteX49" fmla="*/ 686753 w 2951798"/>
                <a:gd name="connsiteY49" fmla="*/ 1629013 h 1677558"/>
                <a:gd name="connsiteX50" fmla="*/ 631508 w 2951798"/>
                <a:gd name="connsiteY50" fmla="*/ 1654731 h 1677558"/>
                <a:gd name="connsiteX51" fmla="*/ 631508 w 2951798"/>
                <a:gd name="connsiteY51" fmla="*/ 1488996 h 1677558"/>
                <a:gd name="connsiteX52" fmla="*/ 618173 w 2951798"/>
                <a:gd name="connsiteY52" fmla="*/ 1475661 h 1677558"/>
                <a:gd name="connsiteX53" fmla="*/ 8573 w 2951798"/>
                <a:gd name="connsiteY53" fmla="*/ 1475661 h 1677558"/>
                <a:gd name="connsiteX54" fmla="*/ 0 w 2951798"/>
                <a:gd name="connsiteY54" fmla="*/ 1475661 h 1677558"/>
                <a:gd name="connsiteX55" fmla="*/ 1465898 w 2951798"/>
                <a:gd name="connsiteY55"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820103 w 2951798"/>
                <a:gd name="connsiteY45" fmla="*/ 1569958 h 1677558"/>
                <a:gd name="connsiteX46" fmla="*/ 799148 w 2951798"/>
                <a:gd name="connsiteY46" fmla="*/ 1577578 h 1677558"/>
                <a:gd name="connsiteX47" fmla="*/ 779145 w 2951798"/>
                <a:gd name="connsiteY47" fmla="*/ 1610916 h 1677558"/>
                <a:gd name="connsiteX48" fmla="*/ 768668 w 2951798"/>
                <a:gd name="connsiteY48" fmla="*/ 1616631 h 1677558"/>
                <a:gd name="connsiteX49" fmla="*/ 686753 w 2951798"/>
                <a:gd name="connsiteY49" fmla="*/ 1629013 h 1677558"/>
                <a:gd name="connsiteX50" fmla="*/ 631508 w 2951798"/>
                <a:gd name="connsiteY50" fmla="*/ 1654731 h 1677558"/>
                <a:gd name="connsiteX51" fmla="*/ 631508 w 2951798"/>
                <a:gd name="connsiteY51" fmla="*/ 1488996 h 1677558"/>
                <a:gd name="connsiteX52" fmla="*/ 618173 w 2951798"/>
                <a:gd name="connsiteY52" fmla="*/ 1475661 h 1677558"/>
                <a:gd name="connsiteX53" fmla="*/ 8573 w 2951798"/>
                <a:gd name="connsiteY53" fmla="*/ 1475661 h 1677558"/>
                <a:gd name="connsiteX54" fmla="*/ 0 w 2951798"/>
                <a:gd name="connsiteY54" fmla="*/ 1475661 h 1677558"/>
                <a:gd name="connsiteX55" fmla="*/ 1465898 w 2951798"/>
                <a:gd name="connsiteY55"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820103 w 2951798"/>
                <a:gd name="connsiteY45" fmla="*/ 1569958 h 1677558"/>
                <a:gd name="connsiteX46" fmla="*/ 799148 w 2951798"/>
                <a:gd name="connsiteY46" fmla="*/ 1577578 h 1677558"/>
                <a:gd name="connsiteX47" fmla="*/ 779145 w 2951798"/>
                <a:gd name="connsiteY47" fmla="*/ 1610916 h 1677558"/>
                <a:gd name="connsiteX48" fmla="*/ 768668 w 2951798"/>
                <a:gd name="connsiteY48" fmla="*/ 1616631 h 1677558"/>
                <a:gd name="connsiteX49" fmla="*/ 686753 w 2951798"/>
                <a:gd name="connsiteY49" fmla="*/ 1629013 h 1677558"/>
                <a:gd name="connsiteX50" fmla="*/ 631508 w 2951798"/>
                <a:gd name="connsiteY50" fmla="*/ 1654731 h 1677558"/>
                <a:gd name="connsiteX51" fmla="*/ 631508 w 2951798"/>
                <a:gd name="connsiteY51" fmla="*/ 1488996 h 1677558"/>
                <a:gd name="connsiteX52" fmla="*/ 618173 w 2951798"/>
                <a:gd name="connsiteY52" fmla="*/ 1475661 h 1677558"/>
                <a:gd name="connsiteX53" fmla="*/ 8573 w 2951798"/>
                <a:gd name="connsiteY53" fmla="*/ 1475661 h 1677558"/>
                <a:gd name="connsiteX54" fmla="*/ 0 w 2951798"/>
                <a:gd name="connsiteY54" fmla="*/ 1475661 h 1677558"/>
                <a:gd name="connsiteX55" fmla="*/ 1465898 w 2951798"/>
                <a:gd name="connsiteY55"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820103 w 2951798"/>
                <a:gd name="connsiteY45" fmla="*/ 1569958 h 1677558"/>
                <a:gd name="connsiteX46" fmla="*/ 799148 w 2951798"/>
                <a:gd name="connsiteY46" fmla="*/ 1577578 h 1677558"/>
                <a:gd name="connsiteX47" fmla="*/ 779145 w 2951798"/>
                <a:gd name="connsiteY47" fmla="*/ 1610916 h 1677558"/>
                <a:gd name="connsiteX48" fmla="*/ 768668 w 2951798"/>
                <a:gd name="connsiteY48" fmla="*/ 1616631 h 1677558"/>
                <a:gd name="connsiteX49" fmla="*/ 686753 w 2951798"/>
                <a:gd name="connsiteY49" fmla="*/ 1629013 h 1677558"/>
                <a:gd name="connsiteX50" fmla="*/ 631508 w 2951798"/>
                <a:gd name="connsiteY50" fmla="*/ 1621246 h 1677558"/>
                <a:gd name="connsiteX51" fmla="*/ 631508 w 2951798"/>
                <a:gd name="connsiteY51" fmla="*/ 1488996 h 1677558"/>
                <a:gd name="connsiteX52" fmla="*/ 618173 w 2951798"/>
                <a:gd name="connsiteY52" fmla="*/ 1475661 h 1677558"/>
                <a:gd name="connsiteX53" fmla="*/ 8573 w 2951798"/>
                <a:gd name="connsiteY53" fmla="*/ 1475661 h 1677558"/>
                <a:gd name="connsiteX54" fmla="*/ 0 w 2951798"/>
                <a:gd name="connsiteY54" fmla="*/ 1475661 h 1677558"/>
                <a:gd name="connsiteX55" fmla="*/ 1465898 w 2951798"/>
                <a:gd name="connsiteY55"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820103 w 2951798"/>
                <a:gd name="connsiteY45" fmla="*/ 1569958 h 1677558"/>
                <a:gd name="connsiteX46" fmla="*/ 799148 w 2951798"/>
                <a:gd name="connsiteY46" fmla="*/ 1577578 h 1677558"/>
                <a:gd name="connsiteX47" fmla="*/ 779145 w 2951798"/>
                <a:gd name="connsiteY47" fmla="*/ 1610916 h 1677558"/>
                <a:gd name="connsiteX48" fmla="*/ 768668 w 2951798"/>
                <a:gd name="connsiteY48" fmla="*/ 1616631 h 1677558"/>
                <a:gd name="connsiteX49" fmla="*/ 631508 w 2951798"/>
                <a:gd name="connsiteY49" fmla="*/ 1621246 h 1677558"/>
                <a:gd name="connsiteX50" fmla="*/ 631508 w 2951798"/>
                <a:gd name="connsiteY50" fmla="*/ 1488996 h 1677558"/>
                <a:gd name="connsiteX51" fmla="*/ 618173 w 2951798"/>
                <a:gd name="connsiteY51" fmla="*/ 1475661 h 1677558"/>
                <a:gd name="connsiteX52" fmla="*/ 8573 w 2951798"/>
                <a:gd name="connsiteY52" fmla="*/ 1475661 h 1677558"/>
                <a:gd name="connsiteX53" fmla="*/ 0 w 2951798"/>
                <a:gd name="connsiteY53" fmla="*/ 1475661 h 1677558"/>
                <a:gd name="connsiteX54" fmla="*/ 1465898 w 2951798"/>
                <a:gd name="connsiteY54"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820103 w 2951798"/>
                <a:gd name="connsiteY45" fmla="*/ 1569958 h 1677558"/>
                <a:gd name="connsiteX46" fmla="*/ 799148 w 2951798"/>
                <a:gd name="connsiteY46" fmla="*/ 1577578 h 1677558"/>
                <a:gd name="connsiteX47" fmla="*/ 779145 w 2951798"/>
                <a:gd name="connsiteY47" fmla="*/ 1610916 h 1677558"/>
                <a:gd name="connsiteX48" fmla="*/ 768668 w 2951798"/>
                <a:gd name="connsiteY48" fmla="*/ 1616631 h 1677558"/>
                <a:gd name="connsiteX49" fmla="*/ 631508 w 2951798"/>
                <a:gd name="connsiteY49" fmla="*/ 1621246 h 1677558"/>
                <a:gd name="connsiteX50" fmla="*/ 631508 w 2951798"/>
                <a:gd name="connsiteY50" fmla="*/ 1488996 h 1677558"/>
                <a:gd name="connsiteX51" fmla="*/ 618173 w 2951798"/>
                <a:gd name="connsiteY51" fmla="*/ 1475661 h 1677558"/>
                <a:gd name="connsiteX52" fmla="*/ 8573 w 2951798"/>
                <a:gd name="connsiteY52" fmla="*/ 1475661 h 1677558"/>
                <a:gd name="connsiteX53" fmla="*/ 0 w 2951798"/>
                <a:gd name="connsiteY53" fmla="*/ 1475661 h 1677558"/>
                <a:gd name="connsiteX54" fmla="*/ 1465898 w 2951798"/>
                <a:gd name="connsiteY54"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820103 w 2951798"/>
                <a:gd name="connsiteY45" fmla="*/ 1569958 h 1677558"/>
                <a:gd name="connsiteX46" fmla="*/ 799148 w 2951798"/>
                <a:gd name="connsiteY46" fmla="*/ 1577578 h 1677558"/>
                <a:gd name="connsiteX47" fmla="*/ 779145 w 2951798"/>
                <a:gd name="connsiteY47" fmla="*/ 1610916 h 1677558"/>
                <a:gd name="connsiteX48" fmla="*/ 768668 w 2951798"/>
                <a:gd name="connsiteY48" fmla="*/ 1616631 h 1677558"/>
                <a:gd name="connsiteX49" fmla="*/ 631508 w 2951798"/>
                <a:gd name="connsiteY49" fmla="*/ 1621246 h 1677558"/>
                <a:gd name="connsiteX50" fmla="*/ 631508 w 2951798"/>
                <a:gd name="connsiteY50" fmla="*/ 1488996 h 1677558"/>
                <a:gd name="connsiteX51" fmla="*/ 618173 w 2951798"/>
                <a:gd name="connsiteY51" fmla="*/ 1475661 h 1677558"/>
                <a:gd name="connsiteX52" fmla="*/ 8573 w 2951798"/>
                <a:gd name="connsiteY52" fmla="*/ 1475661 h 1677558"/>
                <a:gd name="connsiteX53" fmla="*/ 0 w 2951798"/>
                <a:gd name="connsiteY53" fmla="*/ 1475661 h 1677558"/>
                <a:gd name="connsiteX54" fmla="*/ 1465898 w 2951798"/>
                <a:gd name="connsiteY54"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820103 w 2951798"/>
                <a:gd name="connsiteY45" fmla="*/ 1569958 h 1677558"/>
                <a:gd name="connsiteX46" fmla="*/ 799148 w 2951798"/>
                <a:gd name="connsiteY46" fmla="*/ 1577578 h 1677558"/>
                <a:gd name="connsiteX47" fmla="*/ 779145 w 2951798"/>
                <a:gd name="connsiteY47" fmla="*/ 1610916 h 1677558"/>
                <a:gd name="connsiteX48" fmla="*/ 768668 w 2951798"/>
                <a:gd name="connsiteY48" fmla="*/ 1616631 h 1677558"/>
                <a:gd name="connsiteX49" fmla="*/ 634084 w 2951798"/>
                <a:gd name="connsiteY49" fmla="*/ 1621246 h 1677558"/>
                <a:gd name="connsiteX50" fmla="*/ 631508 w 2951798"/>
                <a:gd name="connsiteY50" fmla="*/ 1488996 h 1677558"/>
                <a:gd name="connsiteX51" fmla="*/ 618173 w 2951798"/>
                <a:gd name="connsiteY51" fmla="*/ 1475661 h 1677558"/>
                <a:gd name="connsiteX52" fmla="*/ 8573 w 2951798"/>
                <a:gd name="connsiteY52" fmla="*/ 1475661 h 1677558"/>
                <a:gd name="connsiteX53" fmla="*/ 0 w 2951798"/>
                <a:gd name="connsiteY53" fmla="*/ 1475661 h 1677558"/>
                <a:gd name="connsiteX54" fmla="*/ 1465898 w 2951798"/>
                <a:gd name="connsiteY54"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799148 w 2951798"/>
                <a:gd name="connsiteY45" fmla="*/ 1577578 h 1677558"/>
                <a:gd name="connsiteX46" fmla="*/ 779145 w 2951798"/>
                <a:gd name="connsiteY46" fmla="*/ 1610916 h 1677558"/>
                <a:gd name="connsiteX47" fmla="*/ 768668 w 2951798"/>
                <a:gd name="connsiteY47" fmla="*/ 1616631 h 1677558"/>
                <a:gd name="connsiteX48" fmla="*/ 634084 w 2951798"/>
                <a:gd name="connsiteY48" fmla="*/ 1621246 h 1677558"/>
                <a:gd name="connsiteX49" fmla="*/ 631508 w 2951798"/>
                <a:gd name="connsiteY49" fmla="*/ 1488996 h 1677558"/>
                <a:gd name="connsiteX50" fmla="*/ 618173 w 2951798"/>
                <a:gd name="connsiteY50" fmla="*/ 1475661 h 1677558"/>
                <a:gd name="connsiteX51" fmla="*/ 8573 w 2951798"/>
                <a:gd name="connsiteY51" fmla="*/ 1475661 h 1677558"/>
                <a:gd name="connsiteX52" fmla="*/ 0 w 2951798"/>
                <a:gd name="connsiteY52" fmla="*/ 1475661 h 1677558"/>
                <a:gd name="connsiteX53" fmla="*/ 1465898 w 2951798"/>
                <a:gd name="connsiteY53"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779145 w 2951798"/>
                <a:gd name="connsiteY45" fmla="*/ 1610916 h 1677558"/>
                <a:gd name="connsiteX46" fmla="*/ 768668 w 2951798"/>
                <a:gd name="connsiteY46" fmla="*/ 1616631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5735 w 2951798"/>
                <a:gd name="connsiteY44" fmla="*/ 1672037 h 1677558"/>
                <a:gd name="connsiteX45" fmla="*/ 779145 w 2951798"/>
                <a:gd name="connsiteY45" fmla="*/ 1610916 h 1677558"/>
                <a:gd name="connsiteX46" fmla="*/ 768668 w 2951798"/>
                <a:gd name="connsiteY46" fmla="*/ 1616631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5735 w 2951798"/>
                <a:gd name="connsiteY44" fmla="*/ 1672037 h 1677558"/>
                <a:gd name="connsiteX45" fmla="*/ 799751 w 2951798"/>
                <a:gd name="connsiteY45" fmla="*/ 1652128 h 1677558"/>
                <a:gd name="connsiteX46" fmla="*/ 768668 w 2951798"/>
                <a:gd name="connsiteY46" fmla="*/ 1616631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8357"/>
                <a:gd name="connsiteX1" fmla="*/ 1481138 w 2951798"/>
                <a:gd name="connsiteY1" fmla="*/ 5001 h 1678357"/>
                <a:gd name="connsiteX2" fmla="*/ 1805940 w 2951798"/>
                <a:gd name="connsiteY2" fmla="*/ 330756 h 1678357"/>
                <a:gd name="connsiteX3" fmla="*/ 1827848 w 2951798"/>
                <a:gd name="connsiteY3" fmla="*/ 340281 h 1678357"/>
                <a:gd name="connsiteX4" fmla="*/ 2339340 w 2951798"/>
                <a:gd name="connsiteY4" fmla="*/ 340281 h 1678357"/>
                <a:gd name="connsiteX5" fmla="*/ 2351723 w 2951798"/>
                <a:gd name="connsiteY5" fmla="*/ 352663 h 1678357"/>
                <a:gd name="connsiteX6" fmla="*/ 2351723 w 2951798"/>
                <a:gd name="connsiteY6" fmla="*/ 857488 h 1678357"/>
                <a:gd name="connsiteX7" fmla="*/ 2366010 w 2951798"/>
                <a:gd name="connsiteY7" fmla="*/ 891778 h 1678357"/>
                <a:gd name="connsiteX8" fmla="*/ 2942273 w 2951798"/>
                <a:gd name="connsiteY8" fmla="*/ 1468993 h 1678357"/>
                <a:gd name="connsiteX9" fmla="*/ 2951798 w 2951798"/>
                <a:gd name="connsiteY9" fmla="*/ 1475661 h 1678357"/>
                <a:gd name="connsiteX10" fmla="*/ 2939415 w 2951798"/>
                <a:gd name="connsiteY10" fmla="*/ 1478518 h 1678357"/>
                <a:gd name="connsiteX11" fmla="*/ 2366963 w 2951798"/>
                <a:gd name="connsiteY11" fmla="*/ 1478518 h 1678357"/>
                <a:gd name="connsiteX12" fmla="*/ 2353628 w 2951798"/>
                <a:gd name="connsiteY12" fmla="*/ 1492806 h 1678357"/>
                <a:gd name="connsiteX13" fmla="*/ 2354580 w 2951798"/>
                <a:gd name="connsiteY13" fmla="*/ 1624251 h 1678357"/>
                <a:gd name="connsiteX14" fmla="*/ 2344103 w 2951798"/>
                <a:gd name="connsiteY14" fmla="*/ 1629013 h 1678357"/>
                <a:gd name="connsiteX15" fmla="*/ 2280285 w 2951798"/>
                <a:gd name="connsiteY15" fmla="*/ 1619488 h 1678357"/>
                <a:gd name="connsiteX16" fmla="*/ 2204085 w 2951798"/>
                <a:gd name="connsiteY16" fmla="*/ 1650921 h 1678357"/>
                <a:gd name="connsiteX17" fmla="*/ 2175510 w 2951798"/>
                <a:gd name="connsiteY17" fmla="*/ 1674733 h 1678357"/>
                <a:gd name="connsiteX18" fmla="*/ 2165033 w 2951798"/>
                <a:gd name="connsiteY18" fmla="*/ 1673781 h 1678357"/>
                <a:gd name="connsiteX19" fmla="*/ 2138363 w 2951798"/>
                <a:gd name="connsiteY19" fmla="*/ 1634728 h 1678357"/>
                <a:gd name="connsiteX20" fmla="*/ 2132648 w 2951798"/>
                <a:gd name="connsiteY20" fmla="*/ 1614726 h 1678357"/>
                <a:gd name="connsiteX21" fmla="*/ 2132648 w 2951798"/>
                <a:gd name="connsiteY21" fmla="*/ 1270873 h 1678357"/>
                <a:gd name="connsiteX22" fmla="*/ 2132648 w 2951798"/>
                <a:gd name="connsiteY22" fmla="*/ 1258491 h 1678357"/>
                <a:gd name="connsiteX23" fmla="*/ 2154555 w 2951798"/>
                <a:gd name="connsiteY23" fmla="*/ 1255633 h 1678357"/>
                <a:gd name="connsiteX24" fmla="*/ 2396490 w 2951798"/>
                <a:gd name="connsiteY24" fmla="*/ 1255633 h 1678357"/>
                <a:gd name="connsiteX25" fmla="*/ 2419350 w 2951798"/>
                <a:gd name="connsiteY25" fmla="*/ 1257538 h 1678357"/>
                <a:gd name="connsiteX26" fmla="*/ 2428875 w 2951798"/>
                <a:gd name="connsiteY26" fmla="*/ 1244203 h 1678357"/>
                <a:gd name="connsiteX27" fmla="*/ 2146935 w 2951798"/>
                <a:gd name="connsiteY27" fmla="*/ 953691 h 1678357"/>
                <a:gd name="connsiteX28" fmla="*/ 2142173 w 2951798"/>
                <a:gd name="connsiteY28" fmla="*/ 942261 h 1678357"/>
                <a:gd name="connsiteX29" fmla="*/ 2132648 w 2951798"/>
                <a:gd name="connsiteY29" fmla="*/ 571738 h 1678357"/>
                <a:gd name="connsiteX30" fmla="*/ 2132648 w 2951798"/>
                <a:gd name="connsiteY30" fmla="*/ 570786 h 1678357"/>
                <a:gd name="connsiteX31" fmla="*/ 2112645 w 2951798"/>
                <a:gd name="connsiteY31" fmla="*/ 561261 h 1678357"/>
                <a:gd name="connsiteX32" fmla="*/ 1884045 w 2951798"/>
                <a:gd name="connsiteY32" fmla="*/ 561261 h 1678357"/>
                <a:gd name="connsiteX33" fmla="*/ 1864043 w 2951798"/>
                <a:gd name="connsiteY33" fmla="*/ 570786 h 1678357"/>
                <a:gd name="connsiteX34" fmla="*/ 1864043 w 2951798"/>
                <a:gd name="connsiteY34" fmla="*/ 666036 h 1678357"/>
                <a:gd name="connsiteX35" fmla="*/ 1863090 w 2951798"/>
                <a:gd name="connsiteY35" fmla="*/ 674608 h 1678357"/>
                <a:gd name="connsiteX36" fmla="*/ 1854518 w 2951798"/>
                <a:gd name="connsiteY36" fmla="*/ 668893 h 1678357"/>
                <a:gd name="connsiteX37" fmla="*/ 1484948 w 2951798"/>
                <a:gd name="connsiteY37" fmla="*/ 297418 h 1678357"/>
                <a:gd name="connsiteX38" fmla="*/ 1468755 w 2951798"/>
                <a:gd name="connsiteY38" fmla="*/ 297418 h 1678357"/>
                <a:gd name="connsiteX39" fmla="*/ 525780 w 2951798"/>
                <a:gd name="connsiteY39" fmla="*/ 1243251 h 1678357"/>
                <a:gd name="connsiteX40" fmla="*/ 536258 w 2951798"/>
                <a:gd name="connsiteY40" fmla="*/ 1256586 h 1678357"/>
                <a:gd name="connsiteX41" fmla="*/ 838200 w 2951798"/>
                <a:gd name="connsiteY41" fmla="*/ 1254681 h 1678357"/>
                <a:gd name="connsiteX42" fmla="*/ 852488 w 2951798"/>
                <a:gd name="connsiteY42" fmla="*/ 1268016 h 1678357"/>
                <a:gd name="connsiteX43" fmla="*/ 852488 w 2951798"/>
                <a:gd name="connsiteY43" fmla="*/ 1540431 h 1678357"/>
                <a:gd name="connsiteX44" fmla="*/ 855735 w 2951798"/>
                <a:gd name="connsiteY44" fmla="*/ 1672037 h 1678357"/>
                <a:gd name="connsiteX45" fmla="*/ 799751 w 2951798"/>
                <a:gd name="connsiteY45" fmla="*/ 1652128 h 1678357"/>
                <a:gd name="connsiteX46" fmla="*/ 768668 w 2951798"/>
                <a:gd name="connsiteY46" fmla="*/ 1616631 h 1678357"/>
                <a:gd name="connsiteX47" fmla="*/ 634084 w 2951798"/>
                <a:gd name="connsiteY47" fmla="*/ 1621246 h 1678357"/>
                <a:gd name="connsiteX48" fmla="*/ 631508 w 2951798"/>
                <a:gd name="connsiteY48" fmla="*/ 1488996 h 1678357"/>
                <a:gd name="connsiteX49" fmla="*/ 618173 w 2951798"/>
                <a:gd name="connsiteY49" fmla="*/ 1475661 h 1678357"/>
                <a:gd name="connsiteX50" fmla="*/ 8573 w 2951798"/>
                <a:gd name="connsiteY50" fmla="*/ 1475661 h 1678357"/>
                <a:gd name="connsiteX51" fmla="*/ 0 w 2951798"/>
                <a:gd name="connsiteY51" fmla="*/ 1475661 h 1678357"/>
                <a:gd name="connsiteX52" fmla="*/ 1465898 w 2951798"/>
                <a:gd name="connsiteY52" fmla="*/ 5001 h 1678357"/>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5735 w 2951798"/>
                <a:gd name="connsiteY44" fmla="*/ 1672037 h 1677558"/>
                <a:gd name="connsiteX45" fmla="*/ 804903 w 2951798"/>
                <a:gd name="connsiteY45" fmla="*/ 1631522 h 1677558"/>
                <a:gd name="connsiteX46" fmla="*/ 768668 w 2951798"/>
                <a:gd name="connsiteY46" fmla="*/ 1616631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3159 w 2951798"/>
                <a:gd name="connsiteY44" fmla="*/ 1672037 h 1677558"/>
                <a:gd name="connsiteX45" fmla="*/ 804903 w 2951798"/>
                <a:gd name="connsiteY45" fmla="*/ 1631522 h 1677558"/>
                <a:gd name="connsiteX46" fmla="*/ 768668 w 2951798"/>
                <a:gd name="connsiteY46" fmla="*/ 1616631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3159 w 2951798"/>
                <a:gd name="connsiteY44" fmla="*/ 1672037 h 1677558"/>
                <a:gd name="connsiteX45" fmla="*/ 804903 w 2951798"/>
                <a:gd name="connsiteY45" fmla="*/ 1631522 h 1677558"/>
                <a:gd name="connsiteX46" fmla="*/ 737759 w 2951798"/>
                <a:gd name="connsiteY46" fmla="*/ 1619207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3159 w 2951798"/>
                <a:gd name="connsiteY44" fmla="*/ 1672037 h 1677558"/>
                <a:gd name="connsiteX45" fmla="*/ 784297 w 2951798"/>
                <a:gd name="connsiteY45" fmla="*/ 1646977 h 1677558"/>
                <a:gd name="connsiteX46" fmla="*/ 737759 w 2951798"/>
                <a:gd name="connsiteY46" fmla="*/ 1619207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3159 w 2951798"/>
                <a:gd name="connsiteY44" fmla="*/ 1672037 h 1677558"/>
                <a:gd name="connsiteX45" fmla="*/ 784297 w 2951798"/>
                <a:gd name="connsiteY45" fmla="*/ 1634098 h 1677558"/>
                <a:gd name="connsiteX46" fmla="*/ 737759 w 2951798"/>
                <a:gd name="connsiteY46" fmla="*/ 1619207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3159 w 2951798"/>
                <a:gd name="connsiteY44" fmla="*/ 1672037 h 1677558"/>
                <a:gd name="connsiteX45" fmla="*/ 784297 w 2951798"/>
                <a:gd name="connsiteY45" fmla="*/ 1634098 h 1677558"/>
                <a:gd name="connsiteX46" fmla="*/ 737759 w 2951798"/>
                <a:gd name="connsiteY46" fmla="*/ 1619207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3159 w 2951798"/>
                <a:gd name="connsiteY44" fmla="*/ 1672037 h 1677558"/>
                <a:gd name="connsiteX45" fmla="*/ 784297 w 2951798"/>
                <a:gd name="connsiteY45" fmla="*/ 1641825 h 1677558"/>
                <a:gd name="connsiteX46" fmla="*/ 737759 w 2951798"/>
                <a:gd name="connsiteY46" fmla="*/ 1619207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978"/>
                <a:gd name="connsiteX1" fmla="*/ 1481138 w 2951798"/>
                <a:gd name="connsiteY1" fmla="*/ 5001 h 1677978"/>
                <a:gd name="connsiteX2" fmla="*/ 1805940 w 2951798"/>
                <a:gd name="connsiteY2" fmla="*/ 330756 h 1677978"/>
                <a:gd name="connsiteX3" fmla="*/ 1827848 w 2951798"/>
                <a:gd name="connsiteY3" fmla="*/ 340281 h 1677978"/>
                <a:gd name="connsiteX4" fmla="*/ 2339340 w 2951798"/>
                <a:gd name="connsiteY4" fmla="*/ 340281 h 1677978"/>
                <a:gd name="connsiteX5" fmla="*/ 2351723 w 2951798"/>
                <a:gd name="connsiteY5" fmla="*/ 352663 h 1677978"/>
                <a:gd name="connsiteX6" fmla="*/ 2351723 w 2951798"/>
                <a:gd name="connsiteY6" fmla="*/ 857488 h 1677978"/>
                <a:gd name="connsiteX7" fmla="*/ 2366010 w 2951798"/>
                <a:gd name="connsiteY7" fmla="*/ 891778 h 1677978"/>
                <a:gd name="connsiteX8" fmla="*/ 2942273 w 2951798"/>
                <a:gd name="connsiteY8" fmla="*/ 1468993 h 1677978"/>
                <a:gd name="connsiteX9" fmla="*/ 2951798 w 2951798"/>
                <a:gd name="connsiteY9" fmla="*/ 1475661 h 1677978"/>
                <a:gd name="connsiteX10" fmla="*/ 2939415 w 2951798"/>
                <a:gd name="connsiteY10" fmla="*/ 1478518 h 1677978"/>
                <a:gd name="connsiteX11" fmla="*/ 2366963 w 2951798"/>
                <a:gd name="connsiteY11" fmla="*/ 1478518 h 1677978"/>
                <a:gd name="connsiteX12" fmla="*/ 2353628 w 2951798"/>
                <a:gd name="connsiteY12" fmla="*/ 1492806 h 1677978"/>
                <a:gd name="connsiteX13" fmla="*/ 2354580 w 2951798"/>
                <a:gd name="connsiteY13" fmla="*/ 1624251 h 1677978"/>
                <a:gd name="connsiteX14" fmla="*/ 2344103 w 2951798"/>
                <a:gd name="connsiteY14" fmla="*/ 1629013 h 1677978"/>
                <a:gd name="connsiteX15" fmla="*/ 2280285 w 2951798"/>
                <a:gd name="connsiteY15" fmla="*/ 1619488 h 1677978"/>
                <a:gd name="connsiteX16" fmla="*/ 2204085 w 2951798"/>
                <a:gd name="connsiteY16" fmla="*/ 1650921 h 1677978"/>
                <a:gd name="connsiteX17" fmla="*/ 2175510 w 2951798"/>
                <a:gd name="connsiteY17" fmla="*/ 1674733 h 1677978"/>
                <a:gd name="connsiteX18" fmla="*/ 2165033 w 2951798"/>
                <a:gd name="connsiteY18" fmla="*/ 1673781 h 1677978"/>
                <a:gd name="connsiteX19" fmla="*/ 2138363 w 2951798"/>
                <a:gd name="connsiteY19" fmla="*/ 1634728 h 1677978"/>
                <a:gd name="connsiteX20" fmla="*/ 2132648 w 2951798"/>
                <a:gd name="connsiteY20" fmla="*/ 1614726 h 1677978"/>
                <a:gd name="connsiteX21" fmla="*/ 2132648 w 2951798"/>
                <a:gd name="connsiteY21" fmla="*/ 1270873 h 1677978"/>
                <a:gd name="connsiteX22" fmla="*/ 2132648 w 2951798"/>
                <a:gd name="connsiteY22" fmla="*/ 1258491 h 1677978"/>
                <a:gd name="connsiteX23" fmla="*/ 2154555 w 2951798"/>
                <a:gd name="connsiteY23" fmla="*/ 1255633 h 1677978"/>
                <a:gd name="connsiteX24" fmla="*/ 2396490 w 2951798"/>
                <a:gd name="connsiteY24" fmla="*/ 1255633 h 1677978"/>
                <a:gd name="connsiteX25" fmla="*/ 2419350 w 2951798"/>
                <a:gd name="connsiteY25" fmla="*/ 1257538 h 1677978"/>
                <a:gd name="connsiteX26" fmla="*/ 2428875 w 2951798"/>
                <a:gd name="connsiteY26" fmla="*/ 1244203 h 1677978"/>
                <a:gd name="connsiteX27" fmla="*/ 2146935 w 2951798"/>
                <a:gd name="connsiteY27" fmla="*/ 953691 h 1677978"/>
                <a:gd name="connsiteX28" fmla="*/ 2142173 w 2951798"/>
                <a:gd name="connsiteY28" fmla="*/ 942261 h 1677978"/>
                <a:gd name="connsiteX29" fmla="*/ 2132648 w 2951798"/>
                <a:gd name="connsiteY29" fmla="*/ 571738 h 1677978"/>
                <a:gd name="connsiteX30" fmla="*/ 2132648 w 2951798"/>
                <a:gd name="connsiteY30" fmla="*/ 570786 h 1677978"/>
                <a:gd name="connsiteX31" fmla="*/ 2112645 w 2951798"/>
                <a:gd name="connsiteY31" fmla="*/ 561261 h 1677978"/>
                <a:gd name="connsiteX32" fmla="*/ 1884045 w 2951798"/>
                <a:gd name="connsiteY32" fmla="*/ 561261 h 1677978"/>
                <a:gd name="connsiteX33" fmla="*/ 1864043 w 2951798"/>
                <a:gd name="connsiteY33" fmla="*/ 570786 h 1677978"/>
                <a:gd name="connsiteX34" fmla="*/ 1864043 w 2951798"/>
                <a:gd name="connsiteY34" fmla="*/ 666036 h 1677978"/>
                <a:gd name="connsiteX35" fmla="*/ 1863090 w 2951798"/>
                <a:gd name="connsiteY35" fmla="*/ 674608 h 1677978"/>
                <a:gd name="connsiteX36" fmla="*/ 1854518 w 2951798"/>
                <a:gd name="connsiteY36" fmla="*/ 668893 h 1677978"/>
                <a:gd name="connsiteX37" fmla="*/ 1484948 w 2951798"/>
                <a:gd name="connsiteY37" fmla="*/ 297418 h 1677978"/>
                <a:gd name="connsiteX38" fmla="*/ 1468755 w 2951798"/>
                <a:gd name="connsiteY38" fmla="*/ 297418 h 1677978"/>
                <a:gd name="connsiteX39" fmla="*/ 525780 w 2951798"/>
                <a:gd name="connsiteY39" fmla="*/ 1243251 h 1677978"/>
                <a:gd name="connsiteX40" fmla="*/ 536258 w 2951798"/>
                <a:gd name="connsiteY40" fmla="*/ 1256586 h 1677978"/>
                <a:gd name="connsiteX41" fmla="*/ 838200 w 2951798"/>
                <a:gd name="connsiteY41" fmla="*/ 1254681 h 1677978"/>
                <a:gd name="connsiteX42" fmla="*/ 852488 w 2951798"/>
                <a:gd name="connsiteY42" fmla="*/ 1268016 h 1677978"/>
                <a:gd name="connsiteX43" fmla="*/ 852488 w 2951798"/>
                <a:gd name="connsiteY43" fmla="*/ 1540431 h 1677978"/>
                <a:gd name="connsiteX44" fmla="*/ 853159 w 2951798"/>
                <a:gd name="connsiteY44" fmla="*/ 1672037 h 1677978"/>
                <a:gd name="connsiteX45" fmla="*/ 784297 w 2951798"/>
                <a:gd name="connsiteY45" fmla="*/ 1641825 h 1677978"/>
                <a:gd name="connsiteX46" fmla="*/ 737759 w 2951798"/>
                <a:gd name="connsiteY46" fmla="*/ 1619207 h 1677978"/>
                <a:gd name="connsiteX47" fmla="*/ 634084 w 2951798"/>
                <a:gd name="connsiteY47" fmla="*/ 1621246 h 1677978"/>
                <a:gd name="connsiteX48" fmla="*/ 631508 w 2951798"/>
                <a:gd name="connsiteY48" fmla="*/ 1488996 h 1677978"/>
                <a:gd name="connsiteX49" fmla="*/ 618173 w 2951798"/>
                <a:gd name="connsiteY49" fmla="*/ 1475661 h 1677978"/>
                <a:gd name="connsiteX50" fmla="*/ 8573 w 2951798"/>
                <a:gd name="connsiteY50" fmla="*/ 1475661 h 1677978"/>
                <a:gd name="connsiteX51" fmla="*/ 0 w 2951798"/>
                <a:gd name="connsiteY51" fmla="*/ 1475661 h 1677978"/>
                <a:gd name="connsiteX52" fmla="*/ 1465898 w 2951798"/>
                <a:gd name="connsiteY52" fmla="*/ 5001 h 1677978"/>
                <a:gd name="connsiteX0" fmla="*/ 1465898 w 2951798"/>
                <a:gd name="connsiteY0" fmla="*/ 5001 h 1688649"/>
                <a:gd name="connsiteX1" fmla="*/ 1481138 w 2951798"/>
                <a:gd name="connsiteY1" fmla="*/ 5001 h 1688649"/>
                <a:gd name="connsiteX2" fmla="*/ 1805940 w 2951798"/>
                <a:gd name="connsiteY2" fmla="*/ 330756 h 1688649"/>
                <a:gd name="connsiteX3" fmla="*/ 1827848 w 2951798"/>
                <a:gd name="connsiteY3" fmla="*/ 340281 h 1688649"/>
                <a:gd name="connsiteX4" fmla="*/ 2339340 w 2951798"/>
                <a:gd name="connsiteY4" fmla="*/ 340281 h 1688649"/>
                <a:gd name="connsiteX5" fmla="*/ 2351723 w 2951798"/>
                <a:gd name="connsiteY5" fmla="*/ 352663 h 1688649"/>
                <a:gd name="connsiteX6" fmla="*/ 2351723 w 2951798"/>
                <a:gd name="connsiteY6" fmla="*/ 857488 h 1688649"/>
                <a:gd name="connsiteX7" fmla="*/ 2366010 w 2951798"/>
                <a:gd name="connsiteY7" fmla="*/ 891778 h 1688649"/>
                <a:gd name="connsiteX8" fmla="*/ 2942273 w 2951798"/>
                <a:gd name="connsiteY8" fmla="*/ 1468993 h 1688649"/>
                <a:gd name="connsiteX9" fmla="*/ 2951798 w 2951798"/>
                <a:gd name="connsiteY9" fmla="*/ 1475661 h 1688649"/>
                <a:gd name="connsiteX10" fmla="*/ 2939415 w 2951798"/>
                <a:gd name="connsiteY10" fmla="*/ 1478518 h 1688649"/>
                <a:gd name="connsiteX11" fmla="*/ 2366963 w 2951798"/>
                <a:gd name="connsiteY11" fmla="*/ 1478518 h 1688649"/>
                <a:gd name="connsiteX12" fmla="*/ 2353628 w 2951798"/>
                <a:gd name="connsiteY12" fmla="*/ 1492806 h 1688649"/>
                <a:gd name="connsiteX13" fmla="*/ 2354580 w 2951798"/>
                <a:gd name="connsiteY13" fmla="*/ 1624251 h 1688649"/>
                <a:gd name="connsiteX14" fmla="*/ 2344103 w 2951798"/>
                <a:gd name="connsiteY14" fmla="*/ 1629013 h 1688649"/>
                <a:gd name="connsiteX15" fmla="*/ 2280285 w 2951798"/>
                <a:gd name="connsiteY15" fmla="*/ 1619488 h 1688649"/>
                <a:gd name="connsiteX16" fmla="*/ 2204085 w 2951798"/>
                <a:gd name="connsiteY16" fmla="*/ 1650921 h 1688649"/>
                <a:gd name="connsiteX17" fmla="*/ 2175510 w 2951798"/>
                <a:gd name="connsiteY17" fmla="*/ 1674733 h 1688649"/>
                <a:gd name="connsiteX18" fmla="*/ 2165033 w 2951798"/>
                <a:gd name="connsiteY18" fmla="*/ 1673781 h 1688649"/>
                <a:gd name="connsiteX19" fmla="*/ 2138363 w 2951798"/>
                <a:gd name="connsiteY19" fmla="*/ 1634728 h 1688649"/>
                <a:gd name="connsiteX20" fmla="*/ 2132648 w 2951798"/>
                <a:gd name="connsiteY20" fmla="*/ 1614726 h 1688649"/>
                <a:gd name="connsiteX21" fmla="*/ 2132648 w 2951798"/>
                <a:gd name="connsiteY21" fmla="*/ 1270873 h 1688649"/>
                <a:gd name="connsiteX22" fmla="*/ 2132648 w 2951798"/>
                <a:gd name="connsiteY22" fmla="*/ 1258491 h 1688649"/>
                <a:gd name="connsiteX23" fmla="*/ 2154555 w 2951798"/>
                <a:gd name="connsiteY23" fmla="*/ 1255633 h 1688649"/>
                <a:gd name="connsiteX24" fmla="*/ 2396490 w 2951798"/>
                <a:gd name="connsiteY24" fmla="*/ 1255633 h 1688649"/>
                <a:gd name="connsiteX25" fmla="*/ 2419350 w 2951798"/>
                <a:gd name="connsiteY25" fmla="*/ 1257538 h 1688649"/>
                <a:gd name="connsiteX26" fmla="*/ 2428875 w 2951798"/>
                <a:gd name="connsiteY26" fmla="*/ 1244203 h 1688649"/>
                <a:gd name="connsiteX27" fmla="*/ 2146935 w 2951798"/>
                <a:gd name="connsiteY27" fmla="*/ 953691 h 1688649"/>
                <a:gd name="connsiteX28" fmla="*/ 2142173 w 2951798"/>
                <a:gd name="connsiteY28" fmla="*/ 942261 h 1688649"/>
                <a:gd name="connsiteX29" fmla="*/ 2132648 w 2951798"/>
                <a:gd name="connsiteY29" fmla="*/ 571738 h 1688649"/>
                <a:gd name="connsiteX30" fmla="*/ 2132648 w 2951798"/>
                <a:gd name="connsiteY30" fmla="*/ 570786 h 1688649"/>
                <a:gd name="connsiteX31" fmla="*/ 2112645 w 2951798"/>
                <a:gd name="connsiteY31" fmla="*/ 561261 h 1688649"/>
                <a:gd name="connsiteX32" fmla="*/ 1884045 w 2951798"/>
                <a:gd name="connsiteY32" fmla="*/ 561261 h 1688649"/>
                <a:gd name="connsiteX33" fmla="*/ 1864043 w 2951798"/>
                <a:gd name="connsiteY33" fmla="*/ 570786 h 1688649"/>
                <a:gd name="connsiteX34" fmla="*/ 1864043 w 2951798"/>
                <a:gd name="connsiteY34" fmla="*/ 666036 h 1688649"/>
                <a:gd name="connsiteX35" fmla="*/ 1863090 w 2951798"/>
                <a:gd name="connsiteY35" fmla="*/ 674608 h 1688649"/>
                <a:gd name="connsiteX36" fmla="*/ 1854518 w 2951798"/>
                <a:gd name="connsiteY36" fmla="*/ 668893 h 1688649"/>
                <a:gd name="connsiteX37" fmla="*/ 1484948 w 2951798"/>
                <a:gd name="connsiteY37" fmla="*/ 297418 h 1688649"/>
                <a:gd name="connsiteX38" fmla="*/ 1468755 w 2951798"/>
                <a:gd name="connsiteY38" fmla="*/ 297418 h 1688649"/>
                <a:gd name="connsiteX39" fmla="*/ 525780 w 2951798"/>
                <a:gd name="connsiteY39" fmla="*/ 1243251 h 1688649"/>
                <a:gd name="connsiteX40" fmla="*/ 536258 w 2951798"/>
                <a:gd name="connsiteY40" fmla="*/ 1256586 h 1688649"/>
                <a:gd name="connsiteX41" fmla="*/ 838200 w 2951798"/>
                <a:gd name="connsiteY41" fmla="*/ 1254681 h 1688649"/>
                <a:gd name="connsiteX42" fmla="*/ 852488 w 2951798"/>
                <a:gd name="connsiteY42" fmla="*/ 1268016 h 1688649"/>
                <a:gd name="connsiteX43" fmla="*/ 852488 w 2951798"/>
                <a:gd name="connsiteY43" fmla="*/ 1540431 h 1688649"/>
                <a:gd name="connsiteX44" fmla="*/ 848007 w 2951798"/>
                <a:gd name="connsiteY44" fmla="*/ 1684916 h 1688649"/>
                <a:gd name="connsiteX45" fmla="*/ 784297 w 2951798"/>
                <a:gd name="connsiteY45" fmla="*/ 1641825 h 1688649"/>
                <a:gd name="connsiteX46" fmla="*/ 737759 w 2951798"/>
                <a:gd name="connsiteY46" fmla="*/ 1619207 h 1688649"/>
                <a:gd name="connsiteX47" fmla="*/ 634084 w 2951798"/>
                <a:gd name="connsiteY47" fmla="*/ 1621246 h 1688649"/>
                <a:gd name="connsiteX48" fmla="*/ 631508 w 2951798"/>
                <a:gd name="connsiteY48" fmla="*/ 1488996 h 1688649"/>
                <a:gd name="connsiteX49" fmla="*/ 618173 w 2951798"/>
                <a:gd name="connsiteY49" fmla="*/ 1475661 h 1688649"/>
                <a:gd name="connsiteX50" fmla="*/ 8573 w 2951798"/>
                <a:gd name="connsiteY50" fmla="*/ 1475661 h 1688649"/>
                <a:gd name="connsiteX51" fmla="*/ 0 w 2951798"/>
                <a:gd name="connsiteY51" fmla="*/ 1475661 h 1688649"/>
                <a:gd name="connsiteX52" fmla="*/ 1465898 w 2951798"/>
                <a:gd name="connsiteY52" fmla="*/ 5001 h 1688649"/>
                <a:gd name="connsiteX0" fmla="*/ 1465898 w 2951798"/>
                <a:gd name="connsiteY0" fmla="*/ 5001 h 1688649"/>
                <a:gd name="connsiteX1" fmla="*/ 1481138 w 2951798"/>
                <a:gd name="connsiteY1" fmla="*/ 5001 h 1688649"/>
                <a:gd name="connsiteX2" fmla="*/ 1805940 w 2951798"/>
                <a:gd name="connsiteY2" fmla="*/ 330756 h 1688649"/>
                <a:gd name="connsiteX3" fmla="*/ 1827848 w 2951798"/>
                <a:gd name="connsiteY3" fmla="*/ 340281 h 1688649"/>
                <a:gd name="connsiteX4" fmla="*/ 2339340 w 2951798"/>
                <a:gd name="connsiteY4" fmla="*/ 340281 h 1688649"/>
                <a:gd name="connsiteX5" fmla="*/ 2351723 w 2951798"/>
                <a:gd name="connsiteY5" fmla="*/ 352663 h 1688649"/>
                <a:gd name="connsiteX6" fmla="*/ 2351723 w 2951798"/>
                <a:gd name="connsiteY6" fmla="*/ 857488 h 1688649"/>
                <a:gd name="connsiteX7" fmla="*/ 2366010 w 2951798"/>
                <a:gd name="connsiteY7" fmla="*/ 891778 h 1688649"/>
                <a:gd name="connsiteX8" fmla="*/ 2942273 w 2951798"/>
                <a:gd name="connsiteY8" fmla="*/ 1468993 h 1688649"/>
                <a:gd name="connsiteX9" fmla="*/ 2951798 w 2951798"/>
                <a:gd name="connsiteY9" fmla="*/ 1475661 h 1688649"/>
                <a:gd name="connsiteX10" fmla="*/ 2939415 w 2951798"/>
                <a:gd name="connsiteY10" fmla="*/ 1478518 h 1688649"/>
                <a:gd name="connsiteX11" fmla="*/ 2366963 w 2951798"/>
                <a:gd name="connsiteY11" fmla="*/ 1478518 h 1688649"/>
                <a:gd name="connsiteX12" fmla="*/ 2353628 w 2951798"/>
                <a:gd name="connsiteY12" fmla="*/ 1492806 h 1688649"/>
                <a:gd name="connsiteX13" fmla="*/ 2354580 w 2951798"/>
                <a:gd name="connsiteY13" fmla="*/ 1624251 h 1688649"/>
                <a:gd name="connsiteX14" fmla="*/ 2344103 w 2951798"/>
                <a:gd name="connsiteY14" fmla="*/ 1629013 h 1688649"/>
                <a:gd name="connsiteX15" fmla="*/ 2280285 w 2951798"/>
                <a:gd name="connsiteY15" fmla="*/ 1619488 h 1688649"/>
                <a:gd name="connsiteX16" fmla="*/ 2204085 w 2951798"/>
                <a:gd name="connsiteY16" fmla="*/ 1650921 h 1688649"/>
                <a:gd name="connsiteX17" fmla="*/ 2175510 w 2951798"/>
                <a:gd name="connsiteY17" fmla="*/ 1674733 h 1688649"/>
                <a:gd name="connsiteX18" fmla="*/ 2165033 w 2951798"/>
                <a:gd name="connsiteY18" fmla="*/ 1673781 h 1688649"/>
                <a:gd name="connsiteX19" fmla="*/ 2138363 w 2951798"/>
                <a:gd name="connsiteY19" fmla="*/ 1634728 h 1688649"/>
                <a:gd name="connsiteX20" fmla="*/ 2132648 w 2951798"/>
                <a:gd name="connsiteY20" fmla="*/ 1614726 h 1688649"/>
                <a:gd name="connsiteX21" fmla="*/ 2132648 w 2951798"/>
                <a:gd name="connsiteY21" fmla="*/ 1270873 h 1688649"/>
                <a:gd name="connsiteX22" fmla="*/ 2132648 w 2951798"/>
                <a:gd name="connsiteY22" fmla="*/ 1258491 h 1688649"/>
                <a:gd name="connsiteX23" fmla="*/ 2154555 w 2951798"/>
                <a:gd name="connsiteY23" fmla="*/ 1255633 h 1688649"/>
                <a:gd name="connsiteX24" fmla="*/ 2396490 w 2951798"/>
                <a:gd name="connsiteY24" fmla="*/ 1255633 h 1688649"/>
                <a:gd name="connsiteX25" fmla="*/ 2419350 w 2951798"/>
                <a:gd name="connsiteY25" fmla="*/ 1257538 h 1688649"/>
                <a:gd name="connsiteX26" fmla="*/ 2428875 w 2951798"/>
                <a:gd name="connsiteY26" fmla="*/ 1244203 h 1688649"/>
                <a:gd name="connsiteX27" fmla="*/ 2146935 w 2951798"/>
                <a:gd name="connsiteY27" fmla="*/ 953691 h 1688649"/>
                <a:gd name="connsiteX28" fmla="*/ 2142173 w 2951798"/>
                <a:gd name="connsiteY28" fmla="*/ 942261 h 1688649"/>
                <a:gd name="connsiteX29" fmla="*/ 2132648 w 2951798"/>
                <a:gd name="connsiteY29" fmla="*/ 571738 h 1688649"/>
                <a:gd name="connsiteX30" fmla="*/ 2132648 w 2951798"/>
                <a:gd name="connsiteY30" fmla="*/ 570786 h 1688649"/>
                <a:gd name="connsiteX31" fmla="*/ 2112645 w 2951798"/>
                <a:gd name="connsiteY31" fmla="*/ 561261 h 1688649"/>
                <a:gd name="connsiteX32" fmla="*/ 1884045 w 2951798"/>
                <a:gd name="connsiteY32" fmla="*/ 561261 h 1688649"/>
                <a:gd name="connsiteX33" fmla="*/ 1864043 w 2951798"/>
                <a:gd name="connsiteY33" fmla="*/ 570786 h 1688649"/>
                <a:gd name="connsiteX34" fmla="*/ 1864043 w 2951798"/>
                <a:gd name="connsiteY34" fmla="*/ 666036 h 1688649"/>
                <a:gd name="connsiteX35" fmla="*/ 1863090 w 2951798"/>
                <a:gd name="connsiteY35" fmla="*/ 674608 h 1688649"/>
                <a:gd name="connsiteX36" fmla="*/ 1854518 w 2951798"/>
                <a:gd name="connsiteY36" fmla="*/ 668893 h 1688649"/>
                <a:gd name="connsiteX37" fmla="*/ 1484948 w 2951798"/>
                <a:gd name="connsiteY37" fmla="*/ 297418 h 1688649"/>
                <a:gd name="connsiteX38" fmla="*/ 1468755 w 2951798"/>
                <a:gd name="connsiteY38" fmla="*/ 297418 h 1688649"/>
                <a:gd name="connsiteX39" fmla="*/ 525780 w 2951798"/>
                <a:gd name="connsiteY39" fmla="*/ 1243251 h 1688649"/>
                <a:gd name="connsiteX40" fmla="*/ 536258 w 2951798"/>
                <a:gd name="connsiteY40" fmla="*/ 1256586 h 1688649"/>
                <a:gd name="connsiteX41" fmla="*/ 838200 w 2951798"/>
                <a:gd name="connsiteY41" fmla="*/ 1254681 h 1688649"/>
                <a:gd name="connsiteX42" fmla="*/ 852488 w 2951798"/>
                <a:gd name="connsiteY42" fmla="*/ 1268016 h 1688649"/>
                <a:gd name="connsiteX43" fmla="*/ 855064 w 2951798"/>
                <a:gd name="connsiteY43" fmla="*/ 1545583 h 1688649"/>
                <a:gd name="connsiteX44" fmla="*/ 848007 w 2951798"/>
                <a:gd name="connsiteY44" fmla="*/ 1684916 h 1688649"/>
                <a:gd name="connsiteX45" fmla="*/ 784297 w 2951798"/>
                <a:gd name="connsiteY45" fmla="*/ 1641825 h 1688649"/>
                <a:gd name="connsiteX46" fmla="*/ 737759 w 2951798"/>
                <a:gd name="connsiteY46" fmla="*/ 1619207 h 1688649"/>
                <a:gd name="connsiteX47" fmla="*/ 634084 w 2951798"/>
                <a:gd name="connsiteY47" fmla="*/ 1621246 h 1688649"/>
                <a:gd name="connsiteX48" fmla="*/ 631508 w 2951798"/>
                <a:gd name="connsiteY48" fmla="*/ 1488996 h 1688649"/>
                <a:gd name="connsiteX49" fmla="*/ 618173 w 2951798"/>
                <a:gd name="connsiteY49" fmla="*/ 1475661 h 1688649"/>
                <a:gd name="connsiteX50" fmla="*/ 8573 w 2951798"/>
                <a:gd name="connsiteY50" fmla="*/ 1475661 h 1688649"/>
                <a:gd name="connsiteX51" fmla="*/ 0 w 2951798"/>
                <a:gd name="connsiteY51" fmla="*/ 1475661 h 1688649"/>
                <a:gd name="connsiteX52" fmla="*/ 1465898 w 2951798"/>
                <a:gd name="connsiteY52" fmla="*/ 5001 h 1688649"/>
                <a:gd name="connsiteX0" fmla="*/ 1465898 w 2951798"/>
                <a:gd name="connsiteY0" fmla="*/ 5001 h 1688649"/>
                <a:gd name="connsiteX1" fmla="*/ 1481138 w 2951798"/>
                <a:gd name="connsiteY1" fmla="*/ 5001 h 1688649"/>
                <a:gd name="connsiteX2" fmla="*/ 1805940 w 2951798"/>
                <a:gd name="connsiteY2" fmla="*/ 330756 h 1688649"/>
                <a:gd name="connsiteX3" fmla="*/ 1827848 w 2951798"/>
                <a:gd name="connsiteY3" fmla="*/ 340281 h 1688649"/>
                <a:gd name="connsiteX4" fmla="*/ 2339340 w 2951798"/>
                <a:gd name="connsiteY4" fmla="*/ 340281 h 1688649"/>
                <a:gd name="connsiteX5" fmla="*/ 2351723 w 2951798"/>
                <a:gd name="connsiteY5" fmla="*/ 352663 h 1688649"/>
                <a:gd name="connsiteX6" fmla="*/ 2351723 w 2951798"/>
                <a:gd name="connsiteY6" fmla="*/ 857488 h 1688649"/>
                <a:gd name="connsiteX7" fmla="*/ 2366010 w 2951798"/>
                <a:gd name="connsiteY7" fmla="*/ 891778 h 1688649"/>
                <a:gd name="connsiteX8" fmla="*/ 2942273 w 2951798"/>
                <a:gd name="connsiteY8" fmla="*/ 1468993 h 1688649"/>
                <a:gd name="connsiteX9" fmla="*/ 2951798 w 2951798"/>
                <a:gd name="connsiteY9" fmla="*/ 1475661 h 1688649"/>
                <a:gd name="connsiteX10" fmla="*/ 2939415 w 2951798"/>
                <a:gd name="connsiteY10" fmla="*/ 1478518 h 1688649"/>
                <a:gd name="connsiteX11" fmla="*/ 2366963 w 2951798"/>
                <a:gd name="connsiteY11" fmla="*/ 1478518 h 1688649"/>
                <a:gd name="connsiteX12" fmla="*/ 2353628 w 2951798"/>
                <a:gd name="connsiteY12" fmla="*/ 1492806 h 1688649"/>
                <a:gd name="connsiteX13" fmla="*/ 2354580 w 2951798"/>
                <a:gd name="connsiteY13" fmla="*/ 1624251 h 1688649"/>
                <a:gd name="connsiteX14" fmla="*/ 2344103 w 2951798"/>
                <a:gd name="connsiteY14" fmla="*/ 1629013 h 1688649"/>
                <a:gd name="connsiteX15" fmla="*/ 2280285 w 2951798"/>
                <a:gd name="connsiteY15" fmla="*/ 1619488 h 1688649"/>
                <a:gd name="connsiteX16" fmla="*/ 2204085 w 2951798"/>
                <a:gd name="connsiteY16" fmla="*/ 1650921 h 1688649"/>
                <a:gd name="connsiteX17" fmla="*/ 2175510 w 2951798"/>
                <a:gd name="connsiteY17" fmla="*/ 1674733 h 1688649"/>
                <a:gd name="connsiteX18" fmla="*/ 2165033 w 2951798"/>
                <a:gd name="connsiteY18" fmla="*/ 1673781 h 1688649"/>
                <a:gd name="connsiteX19" fmla="*/ 2138363 w 2951798"/>
                <a:gd name="connsiteY19" fmla="*/ 1634728 h 1688649"/>
                <a:gd name="connsiteX20" fmla="*/ 2132648 w 2951798"/>
                <a:gd name="connsiteY20" fmla="*/ 1614726 h 1688649"/>
                <a:gd name="connsiteX21" fmla="*/ 2132648 w 2951798"/>
                <a:gd name="connsiteY21" fmla="*/ 1270873 h 1688649"/>
                <a:gd name="connsiteX22" fmla="*/ 2132648 w 2951798"/>
                <a:gd name="connsiteY22" fmla="*/ 1258491 h 1688649"/>
                <a:gd name="connsiteX23" fmla="*/ 2154555 w 2951798"/>
                <a:gd name="connsiteY23" fmla="*/ 1255633 h 1688649"/>
                <a:gd name="connsiteX24" fmla="*/ 2396490 w 2951798"/>
                <a:gd name="connsiteY24" fmla="*/ 1255633 h 1688649"/>
                <a:gd name="connsiteX25" fmla="*/ 2419350 w 2951798"/>
                <a:gd name="connsiteY25" fmla="*/ 1257538 h 1688649"/>
                <a:gd name="connsiteX26" fmla="*/ 2428875 w 2951798"/>
                <a:gd name="connsiteY26" fmla="*/ 1244203 h 1688649"/>
                <a:gd name="connsiteX27" fmla="*/ 2146935 w 2951798"/>
                <a:gd name="connsiteY27" fmla="*/ 953691 h 1688649"/>
                <a:gd name="connsiteX28" fmla="*/ 2142173 w 2951798"/>
                <a:gd name="connsiteY28" fmla="*/ 942261 h 1688649"/>
                <a:gd name="connsiteX29" fmla="*/ 2132648 w 2951798"/>
                <a:gd name="connsiteY29" fmla="*/ 571738 h 1688649"/>
                <a:gd name="connsiteX30" fmla="*/ 2132648 w 2951798"/>
                <a:gd name="connsiteY30" fmla="*/ 570786 h 1688649"/>
                <a:gd name="connsiteX31" fmla="*/ 2112645 w 2951798"/>
                <a:gd name="connsiteY31" fmla="*/ 561261 h 1688649"/>
                <a:gd name="connsiteX32" fmla="*/ 1884045 w 2951798"/>
                <a:gd name="connsiteY32" fmla="*/ 561261 h 1688649"/>
                <a:gd name="connsiteX33" fmla="*/ 1864043 w 2951798"/>
                <a:gd name="connsiteY33" fmla="*/ 570786 h 1688649"/>
                <a:gd name="connsiteX34" fmla="*/ 1864043 w 2951798"/>
                <a:gd name="connsiteY34" fmla="*/ 666036 h 1688649"/>
                <a:gd name="connsiteX35" fmla="*/ 1863090 w 2951798"/>
                <a:gd name="connsiteY35" fmla="*/ 674608 h 1688649"/>
                <a:gd name="connsiteX36" fmla="*/ 1854518 w 2951798"/>
                <a:gd name="connsiteY36" fmla="*/ 668893 h 1688649"/>
                <a:gd name="connsiteX37" fmla="*/ 1484948 w 2951798"/>
                <a:gd name="connsiteY37" fmla="*/ 297418 h 1688649"/>
                <a:gd name="connsiteX38" fmla="*/ 1468755 w 2951798"/>
                <a:gd name="connsiteY38" fmla="*/ 297418 h 1688649"/>
                <a:gd name="connsiteX39" fmla="*/ 525780 w 2951798"/>
                <a:gd name="connsiteY39" fmla="*/ 1243251 h 1688649"/>
                <a:gd name="connsiteX40" fmla="*/ 536258 w 2951798"/>
                <a:gd name="connsiteY40" fmla="*/ 1256586 h 1688649"/>
                <a:gd name="connsiteX41" fmla="*/ 838200 w 2951798"/>
                <a:gd name="connsiteY41" fmla="*/ 1254681 h 1688649"/>
                <a:gd name="connsiteX42" fmla="*/ 852488 w 2951798"/>
                <a:gd name="connsiteY42" fmla="*/ 1268016 h 1688649"/>
                <a:gd name="connsiteX43" fmla="*/ 852489 w 2951798"/>
                <a:gd name="connsiteY43" fmla="*/ 1543007 h 1688649"/>
                <a:gd name="connsiteX44" fmla="*/ 848007 w 2951798"/>
                <a:gd name="connsiteY44" fmla="*/ 1684916 h 1688649"/>
                <a:gd name="connsiteX45" fmla="*/ 784297 w 2951798"/>
                <a:gd name="connsiteY45" fmla="*/ 1641825 h 1688649"/>
                <a:gd name="connsiteX46" fmla="*/ 737759 w 2951798"/>
                <a:gd name="connsiteY46" fmla="*/ 1619207 h 1688649"/>
                <a:gd name="connsiteX47" fmla="*/ 634084 w 2951798"/>
                <a:gd name="connsiteY47" fmla="*/ 1621246 h 1688649"/>
                <a:gd name="connsiteX48" fmla="*/ 631508 w 2951798"/>
                <a:gd name="connsiteY48" fmla="*/ 1488996 h 1688649"/>
                <a:gd name="connsiteX49" fmla="*/ 618173 w 2951798"/>
                <a:gd name="connsiteY49" fmla="*/ 1475661 h 1688649"/>
                <a:gd name="connsiteX50" fmla="*/ 8573 w 2951798"/>
                <a:gd name="connsiteY50" fmla="*/ 1475661 h 1688649"/>
                <a:gd name="connsiteX51" fmla="*/ 0 w 2951798"/>
                <a:gd name="connsiteY51" fmla="*/ 1475661 h 1688649"/>
                <a:gd name="connsiteX52" fmla="*/ 1465898 w 2951798"/>
                <a:gd name="connsiteY52" fmla="*/ 5001 h 1688649"/>
                <a:gd name="connsiteX0" fmla="*/ 1465898 w 2951798"/>
                <a:gd name="connsiteY0" fmla="*/ 5001 h 1688649"/>
                <a:gd name="connsiteX1" fmla="*/ 1481138 w 2951798"/>
                <a:gd name="connsiteY1" fmla="*/ 5001 h 1688649"/>
                <a:gd name="connsiteX2" fmla="*/ 1805940 w 2951798"/>
                <a:gd name="connsiteY2" fmla="*/ 330756 h 1688649"/>
                <a:gd name="connsiteX3" fmla="*/ 1827848 w 2951798"/>
                <a:gd name="connsiteY3" fmla="*/ 340281 h 1688649"/>
                <a:gd name="connsiteX4" fmla="*/ 2339340 w 2951798"/>
                <a:gd name="connsiteY4" fmla="*/ 340281 h 1688649"/>
                <a:gd name="connsiteX5" fmla="*/ 2351723 w 2951798"/>
                <a:gd name="connsiteY5" fmla="*/ 352663 h 1688649"/>
                <a:gd name="connsiteX6" fmla="*/ 2351723 w 2951798"/>
                <a:gd name="connsiteY6" fmla="*/ 857488 h 1688649"/>
                <a:gd name="connsiteX7" fmla="*/ 2366010 w 2951798"/>
                <a:gd name="connsiteY7" fmla="*/ 891778 h 1688649"/>
                <a:gd name="connsiteX8" fmla="*/ 2942273 w 2951798"/>
                <a:gd name="connsiteY8" fmla="*/ 1468993 h 1688649"/>
                <a:gd name="connsiteX9" fmla="*/ 2951798 w 2951798"/>
                <a:gd name="connsiteY9" fmla="*/ 1475661 h 1688649"/>
                <a:gd name="connsiteX10" fmla="*/ 2939415 w 2951798"/>
                <a:gd name="connsiteY10" fmla="*/ 1478518 h 1688649"/>
                <a:gd name="connsiteX11" fmla="*/ 2366963 w 2951798"/>
                <a:gd name="connsiteY11" fmla="*/ 1478518 h 1688649"/>
                <a:gd name="connsiteX12" fmla="*/ 2353628 w 2951798"/>
                <a:gd name="connsiteY12" fmla="*/ 1492806 h 1688649"/>
                <a:gd name="connsiteX13" fmla="*/ 2354580 w 2951798"/>
                <a:gd name="connsiteY13" fmla="*/ 1624251 h 1688649"/>
                <a:gd name="connsiteX14" fmla="*/ 2344103 w 2951798"/>
                <a:gd name="connsiteY14" fmla="*/ 1629013 h 1688649"/>
                <a:gd name="connsiteX15" fmla="*/ 2280285 w 2951798"/>
                <a:gd name="connsiteY15" fmla="*/ 1619488 h 1688649"/>
                <a:gd name="connsiteX16" fmla="*/ 2204085 w 2951798"/>
                <a:gd name="connsiteY16" fmla="*/ 1650921 h 1688649"/>
                <a:gd name="connsiteX17" fmla="*/ 2175510 w 2951798"/>
                <a:gd name="connsiteY17" fmla="*/ 1674733 h 1688649"/>
                <a:gd name="connsiteX18" fmla="*/ 2165033 w 2951798"/>
                <a:gd name="connsiteY18" fmla="*/ 1673781 h 1688649"/>
                <a:gd name="connsiteX19" fmla="*/ 2138363 w 2951798"/>
                <a:gd name="connsiteY19" fmla="*/ 1634728 h 1688649"/>
                <a:gd name="connsiteX20" fmla="*/ 2132648 w 2951798"/>
                <a:gd name="connsiteY20" fmla="*/ 1614726 h 1688649"/>
                <a:gd name="connsiteX21" fmla="*/ 2132648 w 2951798"/>
                <a:gd name="connsiteY21" fmla="*/ 1270873 h 1688649"/>
                <a:gd name="connsiteX22" fmla="*/ 2132648 w 2951798"/>
                <a:gd name="connsiteY22" fmla="*/ 1258491 h 1688649"/>
                <a:gd name="connsiteX23" fmla="*/ 2154555 w 2951798"/>
                <a:gd name="connsiteY23" fmla="*/ 1255633 h 1688649"/>
                <a:gd name="connsiteX24" fmla="*/ 2396490 w 2951798"/>
                <a:gd name="connsiteY24" fmla="*/ 1255633 h 1688649"/>
                <a:gd name="connsiteX25" fmla="*/ 2419350 w 2951798"/>
                <a:gd name="connsiteY25" fmla="*/ 1257538 h 1688649"/>
                <a:gd name="connsiteX26" fmla="*/ 2428875 w 2951798"/>
                <a:gd name="connsiteY26" fmla="*/ 1244203 h 1688649"/>
                <a:gd name="connsiteX27" fmla="*/ 2146935 w 2951798"/>
                <a:gd name="connsiteY27" fmla="*/ 953691 h 1688649"/>
                <a:gd name="connsiteX28" fmla="*/ 2142173 w 2951798"/>
                <a:gd name="connsiteY28" fmla="*/ 942261 h 1688649"/>
                <a:gd name="connsiteX29" fmla="*/ 2132648 w 2951798"/>
                <a:gd name="connsiteY29" fmla="*/ 571738 h 1688649"/>
                <a:gd name="connsiteX30" fmla="*/ 2132648 w 2951798"/>
                <a:gd name="connsiteY30" fmla="*/ 570786 h 1688649"/>
                <a:gd name="connsiteX31" fmla="*/ 2112645 w 2951798"/>
                <a:gd name="connsiteY31" fmla="*/ 561261 h 1688649"/>
                <a:gd name="connsiteX32" fmla="*/ 1884045 w 2951798"/>
                <a:gd name="connsiteY32" fmla="*/ 561261 h 1688649"/>
                <a:gd name="connsiteX33" fmla="*/ 1864043 w 2951798"/>
                <a:gd name="connsiteY33" fmla="*/ 570786 h 1688649"/>
                <a:gd name="connsiteX34" fmla="*/ 1864043 w 2951798"/>
                <a:gd name="connsiteY34" fmla="*/ 666036 h 1688649"/>
                <a:gd name="connsiteX35" fmla="*/ 1863090 w 2951798"/>
                <a:gd name="connsiteY35" fmla="*/ 674608 h 1688649"/>
                <a:gd name="connsiteX36" fmla="*/ 1854518 w 2951798"/>
                <a:gd name="connsiteY36" fmla="*/ 668893 h 1688649"/>
                <a:gd name="connsiteX37" fmla="*/ 1484948 w 2951798"/>
                <a:gd name="connsiteY37" fmla="*/ 297418 h 1688649"/>
                <a:gd name="connsiteX38" fmla="*/ 1468755 w 2951798"/>
                <a:gd name="connsiteY38" fmla="*/ 297418 h 1688649"/>
                <a:gd name="connsiteX39" fmla="*/ 525780 w 2951798"/>
                <a:gd name="connsiteY39" fmla="*/ 1243251 h 1688649"/>
                <a:gd name="connsiteX40" fmla="*/ 536258 w 2951798"/>
                <a:gd name="connsiteY40" fmla="*/ 1256586 h 1688649"/>
                <a:gd name="connsiteX41" fmla="*/ 838200 w 2951798"/>
                <a:gd name="connsiteY41" fmla="*/ 1254681 h 1688649"/>
                <a:gd name="connsiteX42" fmla="*/ 852488 w 2951798"/>
                <a:gd name="connsiteY42" fmla="*/ 1268016 h 1688649"/>
                <a:gd name="connsiteX43" fmla="*/ 852489 w 2951798"/>
                <a:gd name="connsiteY43" fmla="*/ 1543007 h 1688649"/>
                <a:gd name="connsiteX44" fmla="*/ 848007 w 2951798"/>
                <a:gd name="connsiteY44" fmla="*/ 1684916 h 1688649"/>
                <a:gd name="connsiteX45" fmla="*/ 784297 w 2951798"/>
                <a:gd name="connsiteY45" fmla="*/ 1641825 h 1688649"/>
                <a:gd name="connsiteX46" fmla="*/ 737759 w 2951798"/>
                <a:gd name="connsiteY46" fmla="*/ 1619207 h 1688649"/>
                <a:gd name="connsiteX47" fmla="*/ 634084 w 2951798"/>
                <a:gd name="connsiteY47" fmla="*/ 1621246 h 1688649"/>
                <a:gd name="connsiteX48" fmla="*/ 631508 w 2951798"/>
                <a:gd name="connsiteY48" fmla="*/ 1488996 h 1688649"/>
                <a:gd name="connsiteX49" fmla="*/ 618173 w 2951798"/>
                <a:gd name="connsiteY49" fmla="*/ 1475661 h 1688649"/>
                <a:gd name="connsiteX50" fmla="*/ 8573 w 2951798"/>
                <a:gd name="connsiteY50" fmla="*/ 1475661 h 1688649"/>
                <a:gd name="connsiteX51" fmla="*/ 0 w 2951798"/>
                <a:gd name="connsiteY51" fmla="*/ 1475661 h 1688649"/>
                <a:gd name="connsiteX52" fmla="*/ 1465898 w 2951798"/>
                <a:gd name="connsiteY52" fmla="*/ 5001 h 168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951798" h="1688649">
                  <a:moveTo>
                    <a:pt x="1465898" y="5001"/>
                  </a:moveTo>
                  <a:cubicBezTo>
                    <a:pt x="1471613" y="-1667"/>
                    <a:pt x="1474470" y="-1667"/>
                    <a:pt x="1481138" y="5001"/>
                  </a:cubicBezTo>
                  <a:lnTo>
                    <a:pt x="1805940" y="330756"/>
                  </a:lnTo>
                  <a:cubicBezTo>
                    <a:pt x="1812608" y="337423"/>
                    <a:pt x="1818323" y="340281"/>
                    <a:pt x="1827848" y="340281"/>
                  </a:cubicBezTo>
                  <a:lnTo>
                    <a:pt x="2339340" y="340281"/>
                  </a:lnTo>
                  <a:cubicBezTo>
                    <a:pt x="2348865" y="340281"/>
                    <a:pt x="2351723" y="342186"/>
                    <a:pt x="2351723" y="352663"/>
                  </a:cubicBezTo>
                  <a:lnTo>
                    <a:pt x="2351723" y="857488"/>
                  </a:lnTo>
                  <a:cubicBezTo>
                    <a:pt x="2351723" y="871776"/>
                    <a:pt x="2355533" y="881301"/>
                    <a:pt x="2366010" y="891778"/>
                  </a:cubicBezTo>
                  <a:lnTo>
                    <a:pt x="2942273" y="1468993"/>
                  </a:lnTo>
                  <a:cubicBezTo>
                    <a:pt x="2944178" y="1470898"/>
                    <a:pt x="2947988" y="1473756"/>
                    <a:pt x="2951798" y="1475661"/>
                  </a:cubicBezTo>
                  <a:cubicBezTo>
                    <a:pt x="2946083" y="1479471"/>
                    <a:pt x="2942273" y="1478518"/>
                    <a:pt x="2939415" y="1478518"/>
                  </a:cubicBezTo>
                  <a:lnTo>
                    <a:pt x="2366963" y="1478518"/>
                  </a:lnTo>
                  <a:cubicBezTo>
                    <a:pt x="2351723" y="1478518"/>
                    <a:pt x="2353628" y="1476613"/>
                    <a:pt x="2353628" y="1492806"/>
                  </a:cubicBezTo>
                  <a:cubicBezTo>
                    <a:pt x="2353628" y="1534716"/>
                    <a:pt x="2354580" y="1606153"/>
                    <a:pt x="2354580" y="1624251"/>
                  </a:cubicBezTo>
                  <a:cubicBezTo>
                    <a:pt x="2354580" y="1632823"/>
                    <a:pt x="2351723" y="1633776"/>
                    <a:pt x="2344103" y="1629013"/>
                  </a:cubicBezTo>
                  <a:cubicBezTo>
                    <a:pt x="2333625" y="1622346"/>
                    <a:pt x="2300288" y="1617583"/>
                    <a:pt x="2280285" y="1619488"/>
                  </a:cubicBezTo>
                  <a:cubicBezTo>
                    <a:pt x="2251710" y="1622346"/>
                    <a:pt x="2226945" y="1633776"/>
                    <a:pt x="2204085" y="1650921"/>
                  </a:cubicBezTo>
                  <a:cubicBezTo>
                    <a:pt x="2193608" y="1658541"/>
                    <a:pt x="2180273" y="1669971"/>
                    <a:pt x="2175510" y="1674733"/>
                  </a:cubicBezTo>
                  <a:cubicBezTo>
                    <a:pt x="2170748" y="1679496"/>
                    <a:pt x="2168843" y="1677591"/>
                    <a:pt x="2165033" y="1673781"/>
                  </a:cubicBezTo>
                  <a:cubicBezTo>
                    <a:pt x="2149793" y="1651873"/>
                    <a:pt x="2153603" y="1657588"/>
                    <a:pt x="2138363" y="1634728"/>
                  </a:cubicBezTo>
                  <a:cubicBezTo>
                    <a:pt x="2133600" y="1628061"/>
                    <a:pt x="2132648" y="1622346"/>
                    <a:pt x="2132648" y="1614726"/>
                  </a:cubicBezTo>
                  <a:lnTo>
                    <a:pt x="2132648" y="1270873"/>
                  </a:lnTo>
                  <a:lnTo>
                    <a:pt x="2132648" y="1258491"/>
                  </a:lnTo>
                  <a:cubicBezTo>
                    <a:pt x="2152650" y="1252776"/>
                    <a:pt x="2134553" y="1256586"/>
                    <a:pt x="2154555" y="1255633"/>
                  </a:cubicBezTo>
                  <a:cubicBezTo>
                    <a:pt x="2197418" y="1254681"/>
                    <a:pt x="2353628" y="1254681"/>
                    <a:pt x="2396490" y="1255633"/>
                  </a:cubicBezTo>
                  <a:cubicBezTo>
                    <a:pt x="2404110" y="1255633"/>
                    <a:pt x="2411730" y="1258491"/>
                    <a:pt x="2419350" y="1257538"/>
                  </a:cubicBezTo>
                  <a:cubicBezTo>
                    <a:pt x="2431733" y="1256586"/>
                    <a:pt x="2432685" y="1256586"/>
                    <a:pt x="2428875" y="1244203"/>
                  </a:cubicBezTo>
                  <a:cubicBezTo>
                    <a:pt x="2410778" y="1226106"/>
                    <a:pt x="2157413" y="962263"/>
                    <a:pt x="2146935" y="953691"/>
                  </a:cubicBezTo>
                  <a:cubicBezTo>
                    <a:pt x="2144078" y="951786"/>
                    <a:pt x="2142173" y="947023"/>
                    <a:pt x="2142173" y="942261"/>
                  </a:cubicBezTo>
                  <a:cubicBezTo>
                    <a:pt x="2142173" y="818436"/>
                    <a:pt x="2132648" y="695563"/>
                    <a:pt x="2132648" y="571738"/>
                  </a:cubicBezTo>
                  <a:lnTo>
                    <a:pt x="2132648" y="570786"/>
                  </a:lnTo>
                  <a:cubicBezTo>
                    <a:pt x="2128838" y="562213"/>
                    <a:pt x="2120265" y="561261"/>
                    <a:pt x="2112645" y="561261"/>
                  </a:cubicBezTo>
                  <a:lnTo>
                    <a:pt x="1884045" y="561261"/>
                  </a:lnTo>
                  <a:cubicBezTo>
                    <a:pt x="1876425" y="561261"/>
                    <a:pt x="1868805" y="562213"/>
                    <a:pt x="1864043" y="570786"/>
                  </a:cubicBezTo>
                  <a:lnTo>
                    <a:pt x="1864043" y="666036"/>
                  </a:lnTo>
                  <a:cubicBezTo>
                    <a:pt x="1864043" y="668893"/>
                    <a:pt x="1865948" y="673656"/>
                    <a:pt x="1863090" y="674608"/>
                  </a:cubicBezTo>
                  <a:cubicBezTo>
                    <a:pt x="1859280" y="675561"/>
                    <a:pt x="1857375" y="671751"/>
                    <a:pt x="1854518" y="668893"/>
                  </a:cubicBezTo>
                  <a:lnTo>
                    <a:pt x="1484948" y="297418"/>
                  </a:lnTo>
                  <a:cubicBezTo>
                    <a:pt x="1479233" y="291703"/>
                    <a:pt x="1474470" y="292656"/>
                    <a:pt x="1468755" y="297418"/>
                  </a:cubicBezTo>
                  <a:cubicBezTo>
                    <a:pt x="1460183" y="306943"/>
                    <a:pt x="536258" y="1232773"/>
                    <a:pt x="525780" y="1243251"/>
                  </a:cubicBezTo>
                  <a:cubicBezTo>
                    <a:pt x="522923" y="1256586"/>
                    <a:pt x="522923" y="1257538"/>
                    <a:pt x="536258" y="1256586"/>
                  </a:cubicBezTo>
                  <a:cubicBezTo>
                    <a:pt x="611505" y="1251823"/>
                    <a:pt x="762953" y="1255633"/>
                    <a:pt x="838200" y="1254681"/>
                  </a:cubicBezTo>
                  <a:cubicBezTo>
                    <a:pt x="851535" y="1254681"/>
                    <a:pt x="857251" y="1258062"/>
                    <a:pt x="852488" y="1268016"/>
                  </a:cubicBezTo>
                  <a:cubicBezTo>
                    <a:pt x="854869" y="1316070"/>
                    <a:pt x="853236" y="1473524"/>
                    <a:pt x="852489" y="1543007"/>
                  </a:cubicBezTo>
                  <a:cubicBezTo>
                    <a:pt x="851742" y="1612490"/>
                    <a:pt x="850864" y="1678248"/>
                    <a:pt x="848007" y="1684916"/>
                  </a:cubicBezTo>
                  <a:cubicBezTo>
                    <a:pt x="835783" y="1696664"/>
                    <a:pt x="803101" y="1680252"/>
                    <a:pt x="784297" y="1641825"/>
                  </a:cubicBezTo>
                  <a:cubicBezTo>
                    <a:pt x="765494" y="1631732"/>
                    <a:pt x="762794" y="1622637"/>
                    <a:pt x="737759" y="1619207"/>
                  </a:cubicBezTo>
                  <a:cubicBezTo>
                    <a:pt x="712724" y="1615777"/>
                    <a:pt x="672399" y="1627064"/>
                    <a:pt x="634084" y="1621246"/>
                  </a:cubicBezTo>
                  <a:cubicBezTo>
                    <a:pt x="629254" y="1569065"/>
                    <a:pt x="634160" y="1513260"/>
                    <a:pt x="631508" y="1488996"/>
                  </a:cubicBezTo>
                  <a:cubicBezTo>
                    <a:pt x="628856" y="1464732"/>
                    <a:pt x="628650" y="1475661"/>
                    <a:pt x="618173" y="1475661"/>
                  </a:cubicBezTo>
                  <a:lnTo>
                    <a:pt x="8573" y="1475661"/>
                  </a:lnTo>
                  <a:lnTo>
                    <a:pt x="0" y="1475661"/>
                  </a:lnTo>
                  <a:cubicBezTo>
                    <a:pt x="19050" y="1453753"/>
                    <a:pt x="1443990" y="27861"/>
                    <a:pt x="1465898" y="5001"/>
                  </a:cubicBezTo>
                  <a:close/>
                </a:path>
              </a:pathLst>
            </a:custGeom>
            <a:solidFill>
              <a:schemeClr val="bg1"/>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3988CF76-2B36-4BA0-96A9-2AA6A4703D69}"/>
                </a:ext>
              </a:extLst>
            </p:cNvPr>
            <p:cNvSpPr/>
            <p:nvPr/>
          </p:nvSpPr>
          <p:spPr>
            <a:xfrm>
              <a:off x="5498880" y="1923920"/>
              <a:ext cx="1231314" cy="642864"/>
            </a:xfrm>
            <a:custGeom>
              <a:avLst/>
              <a:gdLst/>
              <a:ahLst/>
              <a:cxnLst/>
              <a:rect l="l" t="t" r="r" b="b"/>
              <a:pathLst>
                <a:path w="1138287" h="354526">
                  <a:moveTo>
                    <a:pt x="686156" y="145457"/>
                  </a:moveTo>
                  <a:lnTo>
                    <a:pt x="679048" y="148113"/>
                  </a:lnTo>
                  <a:cubicBezTo>
                    <a:pt x="675190" y="150328"/>
                    <a:pt x="670436" y="153650"/>
                    <a:pt x="664786" y="158080"/>
                  </a:cubicBezTo>
                  <a:cubicBezTo>
                    <a:pt x="653486" y="166939"/>
                    <a:pt x="642209" y="176926"/>
                    <a:pt x="630954" y="188040"/>
                  </a:cubicBezTo>
                  <a:cubicBezTo>
                    <a:pt x="633843" y="188040"/>
                    <a:pt x="638610" y="190314"/>
                    <a:pt x="645257" y="194862"/>
                  </a:cubicBezTo>
                  <a:cubicBezTo>
                    <a:pt x="657400" y="186346"/>
                    <a:pt x="667334" y="176872"/>
                    <a:pt x="675060" y="166441"/>
                  </a:cubicBezTo>
                  <a:cubicBezTo>
                    <a:pt x="678924" y="161225"/>
                    <a:pt x="681821" y="156740"/>
                    <a:pt x="683753" y="152984"/>
                  </a:cubicBezTo>
                  <a:close/>
                  <a:moveTo>
                    <a:pt x="399339" y="141175"/>
                  </a:moveTo>
                  <a:cubicBezTo>
                    <a:pt x="391101" y="147895"/>
                    <a:pt x="381020" y="155662"/>
                    <a:pt x="369098" y="164476"/>
                  </a:cubicBezTo>
                  <a:cubicBezTo>
                    <a:pt x="357175" y="173291"/>
                    <a:pt x="350087" y="182646"/>
                    <a:pt x="347832" y="192542"/>
                  </a:cubicBezTo>
                  <a:cubicBezTo>
                    <a:pt x="345577" y="202438"/>
                    <a:pt x="344450" y="208593"/>
                    <a:pt x="344450" y="211008"/>
                  </a:cubicBezTo>
                  <a:cubicBezTo>
                    <a:pt x="344450" y="213538"/>
                    <a:pt x="345442" y="215699"/>
                    <a:pt x="347426" y="217491"/>
                  </a:cubicBezTo>
                  <a:cubicBezTo>
                    <a:pt x="349409" y="219283"/>
                    <a:pt x="352142" y="220179"/>
                    <a:pt x="355623" y="220179"/>
                  </a:cubicBezTo>
                  <a:cubicBezTo>
                    <a:pt x="363627" y="220179"/>
                    <a:pt x="372574" y="216281"/>
                    <a:pt x="382463" y="208486"/>
                  </a:cubicBezTo>
                  <a:cubicBezTo>
                    <a:pt x="380053" y="204425"/>
                    <a:pt x="378848" y="199105"/>
                    <a:pt x="378848" y="192526"/>
                  </a:cubicBezTo>
                  <a:cubicBezTo>
                    <a:pt x="378848" y="178494"/>
                    <a:pt x="385678" y="161377"/>
                    <a:pt x="399339" y="141175"/>
                  </a:cubicBezTo>
                  <a:close/>
                  <a:moveTo>
                    <a:pt x="1086374" y="98842"/>
                  </a:moveTo>
                  <a:cubicBezTo>
                    <a:pt x="1097411" y="98842"/>
                    <a:pt x="1102929" y="103151"/>
                    <a:pt x="1102929" y="111769"/>
                  </a:cubicBezTo>
                  <a:cubicBezTo>
                    <a:pt x="1102929" y="116944"/>
                    <a:pt x="1100189" y="122119"/>
                    <a:pt x="1094709" y="127295"/>
                  </a:cubicBezTo>
                  <a:cubicBezTo>
                    <a:pt x="1089229" y="132470"/>
                    <a:pt x="1082860" y="136506"/>
                    <a:pt x="1075603" y="139403"/>
                  </a:cubicBezTo>
                  <a:cubicBezTo>
                    <a:pt x="1057522" y="146630"/>
                    <a:pt x="1041417" y="157051"/>
                    <a:pt x="1027289" y="170665"/>
                  </a:cubicBezTo>
                  <a:cubicBezTo>
                    <a:pt x="1013161" y="184279"/>
                    <a:pt x="1006097" y="195986"/>
                    <a:pt x="1006097" y="205786"/>
                  </a:cubicBezTo>
                  <a:cubicBezTo>
                    <a:pt x="1006097" y="210829"/>
                    <a:pt x="1007946" y="213350"/>
                    <a:pt x="1011645" y="213350"/>
                  </a:cubicBezTo>
                  <a:cubicBezTo>
                    <a:pt x="1017226" y="213350"/>
                    <a:pt x="1026190" y="207755"/>
                    <a:pt x="1038536" y="196564"/>
                  </a:cubicBezTo>
                  <a:cubicBezTo>
                    <a:pt x="1050884" y="185373"/>
                    <a:pt x="1061432" y="174374"/>
                    <a:pt x="1070183" y="163568"/>
                  </a:cubicBezTo>
                  <a:cubicBezTo>
                    <a:pt x="1079872" y="151114"/>
                    <a:pt x="1087729" y="142168"/>
                    <a:pt x="1093756" y="136731"/>
                  </a:cubicBezTo>
                  <a:cubicBezTo>
                    <a:pt x="1099782" y="131293"/>
                    <a:pt x="1105491" y="128575"/>
                    <a:pt x="1110884" y="128575"/>
                  </a:cubicBezTo>
                  <a:cubicBezTo>
                    <a:pt x="1119242" y="128575"/>
                    <a:pt x="1123421" y="133285"/>
                    <a:pt x="1123421" y="142705"/>
                  </a:cubicBezTo>
                  <a:cubicBezTo>
                    <a:pt x="1123421" y="147662"/>
                    <a:pt x="1121609" y="155017"/>
                    <a:pt x="1117984" y="164768"/>
                  </a:cubicBezTo>
                  <a:cubicBezTo>
                    <a:pt x="1114360" y="174518"/>
                    <a:pt x="1105323" y="192852"/>
                    <a:pt x="1090873" y="219769"/>
                  </a:cubicBezTo>
                  <a:lnTo>
                    <a:pt x="1138287" y="185217"/>
                  </a:lnTo>
                  <a:lnTo>
                    <a:pt x="1138287" y="204109"/>
                  </a:lnTo>
                  <a:lnTo>
                    <a:pt x="1072288" y="258295"/>
                  </a:lnTo>
                  <a:cubicBezTo>
                    <a:pt x="1054467" y="288880"/>
                    <a:pt x="1037650" y="312565"/>
                    <a:pt x="1021837" y="329349"/>
                  </a:cubicBezTo>
                  <a:cubicBezTo>
                    <a:pt x="1006023" y="346134"/>
                    <a:pt x="993921" y="354526"/>
                    <a:pt x="985529" y="354526"/>
                  </a:cubicBezTo>
                  <a:cubicBezTo>
                    <a:pt x="978779" y="354526"/>
                    <a:pt x="975404" y="350618"/>
                    <a:pt x="975404" y="342801"/>
                  </a:cubicBezTo>
                  <a:cubicBezTo>
                    <a:pt x="975404" y="332178"/>
                    <a:pt x="980965" y="318627"/>
                    <a:pt x="992085" y="302148"/>
                  </a:cubicBezTo>
                  <a:cubicBezTo>
                    <a:pt x="1003205" y="285669"/>
                    <a:pt x="1022384" y="267015"/>
                    <a:pt x="1049621" y="246187"/>
                  </a:cubicBezTo>
                  <a:cubicBezTo>
                    <a:pt x="1063491" y="217661"/>
                    <a:pt x="1072636" y="199399"/>
                    <a:pt x="1077056" y="191400"/>
                  </a:cubicBezTo>
                  <a:cubicBezTo>
                    <a:pt x="1045109" y="230241"/>
                    <a:pt x="1020492" y="249662"/>
                    <a:pt x="1003204" y="249662"/>
                  </a:cubicBezTo>
                  <a:cubicBezTo>
                    <a:pt x="994838" y="249662"/>
                    <a:pt x="987578" y="243798"/>
                    <a:pt x="981423" y="232072"/>
                  </a:cubicBezTo>
                  <a:lnTo>
                    <a:pt x="974225" y="206250"/>
                  </a:lnTo>
                  <a:lnTo>
                    <a:pt x="954800" y="225549"/>
                  </a:lnTo>
                  <a:cubicBezTo>
                    <a:pt x="947856" y="232112"/>
                    <a:pt x="941382" y="237871"/>
                    <a:pt x="935378" y="242827"/>
                  </a:cubicBezTo>
                  <a:cubicBezTo>
                    <a:pt x="923370" y="252738"/>
                    <a:pt x="913260" y="257693"/>
                    <a:pt x="905047" y="257693"/>
                  </a:cubicBezTo>
                  <a:cubicBezTo>
                    <a:pt x="898396" y="257693"/>
                    <a:pt x="893506" y="255224"/>
                    <a:pt x="890376" y="250286"/>
                  </a:cubicBezTo>
                  <a:cubicBezTo>
                    <a:pt x="887247" y="245347"/>
                    <a:pt x="885682" y="239354"/>
                    <a:pt x="885682" y="232306"/>
                  </a:cubicBezTo>
                  <a:cubicBezTo>
                    <a:pt x="885682" y="225642"/>
                    <a:pt x="888237" y="216995"/>
                    <a:pt x="893346" y="206365"/>
                  </a:cubicBezTo>
                  <a:cubicBezTo>
                    <a:pt x="898455" y="195735"/>
                    <a:pt x="907285" y="181907"/>
                    <a:pt x="919837" y="164880"/>
                  </a:cubicBezTo>
                  <a:cubicBezTo>
                    <a:pt x="907242" y="173400"/>
                    <a:pt x="888946" y="193688"/>
                    <a:pt x="864947" y="225746"/>
                  </a:cubicBezTo>
                  <a:cubicBezTo>
                    <a:pt x="856619" y="236344"/>
                    <a:pt x="851239" y="242778"/>
                    <a:pt x="848808" y="245047"/>
                  </a:cubicBezTo>
                  <a:cubicBezTo>
                    <a:pt x="846376" y="247317"/>
                    <a:pt x="843426" y="248452"/>
                    <a:pt x="839957" y="248452"/>
                  </a:cubicBezTo>
                  <a:cubicBezTo>
                    <a:pt x="833186" y="248452"/>
                    <a:pt x="827998" y="243498"/>
                    <a:pt x="824393" y="233589"/>
                  </a:cubicBezTo>
                  <a:lnTo>
                    <a:pt x="821736" y="217757"/>
                  </a:lnTo>
                  <a:lnTo>
                    <a:pt x="813384" y="227576"/>
                  </a:lnTo>
                  <a:cubicBezTo>
                    <a:pt x="794723" y="247121"/>
                    <a:pt x="778260" y="256893"/>
                    <a:pt x="763995" y="256893"/>
                  </a:cubicBezTo>
                  <a:cubicBezTo>
                    <a:pt x="752301" y="256893"/>
                    <a:pt x="743605" y="250757"/>
                    <a:pt x="737907" y="238485"/>
                  </a:cubicBezTo>
                  <a:cubicBezTo>
                    <a:pt x="732210" y="226212"/>
                    <a:pt x="729361" y="214107"/>
                    <a:pt x="729361" y="202170"/>
                  </a:cubicBezTo>
                  <a:cubicBezTo>
                    <a:pt x="729361" y="183223"/>
                    <a:pt x="737258" y="163408"/>
                    <a:pt x="753052" y="142724"/>
                  </a:cubicBezTo>
                  <a:cubicBezTo>
                    <a:pt x="768846" y="122041"/>
                    <a:pt x="783742" y="111699"/>
                    <a:pt x="797741" y="111699"/>
                  </a:cubicBezTo>
                  <a:cubicBezTo>
                    <a:pt x="808509" y="111699"/>
                    <a:pt x="813893" y="116008"/>
                    <a:pt x="813893" y="124626"/>
                  </a:cubicBezTo>
                  <a:cubicBezTo>
                    <a:pt x="813893" y="127327"/>
                    <a:pt x="811753" y="133241"/>
                    <a:pt x="807474" y="142369"/>
                  </a:cubicBezTo>
                  <a:cubicBezTo>
                    <a:pt x="803195" y="151497"/>
                    <a:pt x="794884" y="162234"/>
                    <a:pt x="782541" y="174581"/>
                  </a:cubicBezTo>
                  <a:cubicBezTo>
                    <a:pt x="773936" y="183182"/>
                    <a:pt x="768840" y="188731"/>
                    <a:pt x="767253" y="191227"/>
                  </a:cubicBezTo>
                  <a:cubicBezTo>
                    <a:pt x="765666" y="193723"/>
                    <a:pt x="764872" y="196701"/>
                    <a:pt x="764872" y="200161"/>
                  </a:cubicBezTo>
                  <a:cubicBezTo>
                    <a:pt x="764872" y="204034"/>
                    <a:pt x="766221" y="207268"/>
                    <a:pt x="768920" y="209862"/>
                  </a:cubicBezTo>
                  <a:cubicBezTo>
                    <a:pt x="771618" y="212456"/>
                    <a:pt x="775199" y="213753"/>
                    <a:pt x="779662" y="213753"/>
                  </a:cubicBezTo>
                  <a:cubicBezTo>
                    <a:pt x="784999" y="213753"/>
                    <a:pt x="791265" y="211543"/>
                    <a:pt x="798460" y="207123"/>
                  </a:cubicBezTo>
                  <a:cubicBezTo>
                    <a:pt x="802058" y="204913"/>
                    <a:pt x="806717" y="201949"/>
                    <a:pt x="812436" y="198231"/>
                  </a:cubicBezTo>
                  <a:lnTo>
                    <a:pt x="819508" y="193567"/>
                  </a:lnTo>
                  <a:lnTo>
                    <a:pt x="819685" y="190912"/>
                  </a:lnTo>
                  <a:cubicBezTo>
                    <a:pt x="820152" y="187750"/>
                    <a:pt x="820852" y="184912"/>
                    <a:pt x="821785" y="182398"/>
                  </a:cubicBezTo>
                  <a:cubicBezTo>
                    <a:pt x="823652" y="177371"/>
                    <a:pt x="828672" y="168861"/>
                    <a:pt x="836847" y="156870"/>
                  </a:cubicBezTo>
                  <a:cubicBezTo>
                    <a:pt x="845021" y="144880"/>
                    <a:pt x="852127" y="136161"/>
                    <a:pt x="858164" y="130715"/>
                  </a:cubicBezTo>
                  <a:cubicBezTo>
                    <a:pt x="864201" y="125269"/>
                    <a:pt x="871123" y="122546"/>
                    <a:pt x="878931" y="122546"/>
                  </a:cubicBezTo>
                  <a:cubicBezTo>
                    <a:pt x="883598" y="122546"/>
                    <a:pt x="887523" y="123763"/>
                    <a:pt x="890706" y="126197"/>
                  </a:cubicBezTo>
                  <a:cubicBezTo>
                    <a:pt x="893889" y="128631"/>
                    <a:pt x="895480" y="131589"/>
                    <a:pt x="895480" y="135070"/>
                  </a:cubicBezTo>
                  <a:cubicBezTo>
                    <a:pt x="895480" y="138500"/>
                    <a:pt x="894046" y="141828"/>
                    <a:pt x="891179" y="145054"/>
                  </a:cubicBezTo>
                  <a:lnTo>
                    <a:pt x="884351" y="152688"/>
                  </a:lnTo>
                  <a:cubicBezTo>
                    <a:pt x="864448" y="174916"/>
                    <a:pt x="854497" y="188865"/>
                    <a:pt x="854497" y="194535"/>
                  </a:cubicBezTo>
                  <a:cubicBezTo>
                    <a:pt x="854497" y="195828"/>
                    <a:pt x="854337" y="196474"/>
                    <a:pt x="854017" y="196474"/>
                  </a:cubicBezTo>
                  <a:cubicBezTo>
                    <a:pt x="854546" y="196474"/>
                    <a:pt x="856581" y="194371"/>
                    <a:pt x="860122" y="190164"/>
                  </a:cubicBezTo>
                  <a:cubicBezTo>
                    <a:pt x="885972" y="159741"/>
                    <a:pt x="906992" y="138856"/>
                    <a:pt x="923181" y="127509"/>
                  </a:cubicBezTo>
                  <a:cubicBezTo>
                    <a:pt x="939370" y="116163"/>
                    <a:pt x="950468" y="110489"/>
                    <a:pt x="956475" y="110489"/>
                  </a:cubicBezTo>
                  <a:cubicBezTo>
                    <a:pt x="960686" y="110489"/>
                    <a:pt x="963961" y="114239"/>
                    <a:pt x="966301" y="121740"/>
                  </a:cubicBezTo>
                  <a:cubicBezTo>
                    <a:pt x="968641" y="129240"/>
                    <a:pt x="969811" y="135424"/>
                    <a:pt x="969811" y="140292"/>
                  </a:cubicBezTo>
                  <a:cubicBezTo>
                    <a:pt x="969811" y="144055"/>
                    <a:pt x="967000" y="148189"/>
                    <a:pt x="961377" y="152695"/>
                  </a:cubicBezTo>
                  <a:cubicBezTo>
                    <a:pt x="950062" y="166484"/>
                    <a:pt x="941474" y="177965"/>
                    <a:pt x="935612" y="187137"/>
                  </a:cubicBezTo>
                  <a:cubicBezTo>
                    <a:pt x="929750" y="196310"/>
                    <a:pt x="926819" y="202929"/>
                    <a:pt x="926819" y="206995"/>
                  </a:cubicBezTo>
                  <a:cubicBezTo>
                    <a:pt x="926819" y="210161"/>
                    <a:pt x="927732" y="211744"/>
                    <a:pt x="929558" y="211744"/>
                  </a:cubicBezTo>
                  <a:cubicBezTo>
                    <a:pt x="934951" y="211744"/>
                    <a:pt x="950779" y="202501"/>
                    <a:pt x="977043" y="184014"/>
                  </a:cubicBezTo>
                  <a:lnTo>
                    <a:pt x="977043" y="184327"/>
                  </a:lnTo>
                  <a:lnTo>
                    <a:pt x="983366" y="165256"/>
                  </a:lnTo>
                  <a:cubicBezTo>
                    <a:pt x="990816" y="154088"/>
                    <a:pt x="1001990" y="142986"/>
                    <a:pt x="1016890" y="131950"/>
                  </a:cubicBezTo>
                  <a:cubicBezTo>
                    <a:pt x="1046688" y="109878"/>
                    <a:pt x="1069850" y="98842"/>
                    <a:pt x="1086374" y="98842"/>
                  </a:cubicBezTo>
                  <a:close/>
                  <a:moveTo>
                    <a:pt x="827076" y="54640"/>
                  </a:moveTo>
                  <a:cubicBezTo>
                    <a:pt x="832281" y="54640"/>
                    <a:pt x="836541" y="56297"/>
                    <a:pt x="839856" y="59612"/>
                  </a:cubicBezTo>
                  <a:cubicBezTo>
                    <a:pt x="843171" y="62927"/>
                    <a:pt x="844829" y="67053"/>
                    <a:pt x="844829" y="71989"/>
                  </a:cubicBezTo>
                  <a:cubicBezTo>
                    <a:pt x="844829" y="78820"/>
                    <a:pt x="841869" y="86032"/>
                    <a:pt x="835949" y="93626"/>
                  </a:cubicBezTo>
                  <a:cubicBezTo>
                    <a:pt x="830030" y="101220"/>
                    <a:pt x="823053" y="105018"/>
                    <a:pt x="815020" y="105018"/>
                  </a:cubicBezTo>
                  <a:cubicBezTo>
                    <a:pt x="809763" y="105018"/>
                    <a:pt x="805557" y="103350"/>
                    <a:pt x="802399" y="100016"/>
                  </a:cubicBezTo>
                  <a:cubicBezTo>
                    <a:pt x="799242" y="96682"/>
                    <a:pt x="797664" y="92564"/>
                    <a:pt x="797664" y="87662"/>
                  </a:cubicBezTo>
                  <a:cubicBezTo>
                    <a:pt x="797664" y="80955"/>
                    <a:pt x="800816" y="73775"/>
                    <a:pt x="807119" y="66121"/>
                  </a:cubicBezTo>
                  <a:cubicBezTo>
                    <a:pt x="813423" y="58467"/>
                    <a:pt x="820075" y="54640"/>
                    <a:pt x="827076" y="54640"/>
                  </a:cubicBezTo>
                  <a:close/>
                  <a:moveTo>
                    <a:pt x="135083" y="4416"/>
                  </a:moveTo>
                  <a:cubicBezTo>
                    <a:pt x="148565" y="4416"/>
                    <a:pt x="159181" y="7227"/>
                    <a:pt x="166931" y="12850"/>
                  </a:cubicBezTo>
                  <a:cubicBezTo>
                    <a:pt x="174681" y="18474"/>
                    <a:pt x="178556" y="30686"/>
                    <a:pt x="178556" y="49488"/>
                  </a:cubicBezTo>
                  <a:cubicBezTo>
                    <a:pt x="178556" y="59420"/>
                    <a:pt x="177130" y="67808"/>
                    <a:pt x="174278" y="74651"/>
                  </a:cubicBezTo>
                  <a:cubicBezTo>
                    <a:pt x="171425" y="81495"/>
                    <a:pt x="163430" y="94167"/>
                    <a:pt x="150292" y="112668"/>
                  </a:cubicBezTo>
                  <a:cubicBezTo>
                    <a:pt x="137153" y="131170"/>
                    <a:pt x="125874" y="145962"/>
                    <a:pt x="116454" y="157046"/>
                  </a:cubicBezTo>
                  <a:cubicBezTo>
                    <a:pt x="90352" y="187325"/>
                    <a:pt x="77301" y="204241"/>
                    <a:pt x="77301" y="207795"/>
                  </a:cubicBezTo>
                  <a:cubicBezTo>
                    <a:pt x="77301" y="207509"/>
                    <a:pt x="77464" y="207493"/>
                    <a:pt x="77791" y="207747"/>
                  </a:cubicBezTo>
                  <a:cubicBezTo>
                    <a:pt x="78117" y="208001"/>
                    <a:pt x="78464" y="208128"/>
                    <a:pt x="78831" y="208128"/>
                  </a:cubicBezTo>
                  <a:cubicBezTo>
                    <a:pt x="81766" y="208128"/>
                    <a:pt x="87445" y="204481"/>
                    <a:pt x="95869" y="197188"/>
                  </a:cubicBezTo>
                  <a:cubicBezTo>
                    <a:pt x="104293" y="189895"/>
                    <a:pt x="121154" y="172457"/>
                    <a:pt x="146452" y="144874"/>
                  </a:cubicBezTo>
                  <a:cubicBezTo>
                    <a:pt x="171750" y="117292"/>
                    <a:pt x="193750" y="92302"/>
                    <a:pt x="212454" y="69903"/>
                  </a:cubicBezTo>
                  <a:cubicBezTo>
                    <a:pt x="224498" y="52159"/>
                    <a:pt x="234528" y="40425"/>
                    <a:pt x="242542" y="34702"/>
                  </a:cubicBezTo>
                  <a:cubicBezTo>
                    <a:pt x="250557" y="28978"/>
                    <a:pt x="256121" y="26117"/>
                    <a:pt x="259235" y="26117"/>
                  </a:cubicBezTo>
                  <a:cubicBezTo>
                    <a:pt x="263067" y="26117"/>
                    <a:pt x="266850" y="29697"/>
                    <a:pt x="270585" y="36859"/>
                  </a:cubicBezTo>
                  <a:cubicBezTo>
                    <a:pt x="274320" y="44020"/>
                    <a:pt x="276188" y="49569"/>
                    <a:pt x="276188" y="53507"/>
                  </a:cubicBezTo>
                  <a:cubicBezTo>
                    <a:pt x="276188" y="56464"/>
                    <a:pt x="265127" y="75558"/>
                    <a:pt x="243006" y="110790"/>
                  </a:cubicBezTo>
                  <a:cubicBezTo>
                    <a:pt x="225714" y="138074"/>
                    <a:pt x="212323" y="160882"/>
                    <a:pt x="202833" y="179215"/>
                  </a:cubicBezTo>
                  <a:cubicBezTo>
                    <a:pt x="193342" y="197547"/>
                    <a:pt x="188597" y="209485"/>
                    <a:pt x="188597" y="215027"/>
                  </a:cubicBezTo>
                  <a:cubicBezTo>
                    <a:pt x="188597" y="217928"/>
                    <a:pt x="189241" y="219379"/>
                    <a:pt x="190529" y="219379"/>
                  </a:cubicBezTo>
                  <a:cubicBezTo>
                    <a:pt x="199408" y="219379"/>
                    <a:pt x="214215" y="207641"/>
                    <a:pt x="234952" y="184165"/>
                  </a:cubicBezTo>
                  <a:cubicBezTo>
                    <a:pt x="255689" y="160689"/>
                    <a:pt x="276615" y="127495"/>
                    <a:pt x="297729" y="84584"/>
                  </a:cubicBezTo>
                  <a:cubicBezTo>
                    <a:pt x="295050" y="75846"/>
                    <a:pt x="293710" y="70577"/>
                    <a:pt x="293710" y="68777"/>
                  </a:cubicBezTo>
                  <a:cubicBezTo>
                    <a:pt x="293710" y="65910"/>
                    <a:pt x="297981" y="58685"/>
                    <a:pt x="306522" y="47104"/>
                  </a:cubicBezTo>
                  <a:cubicBezTo>
                    <a:pt x="315064" y="35523"/>
                    <a:pt x="321133" y="29733"/>
                    <a:pt x="324729" y="29733"/>
                  </a:cubicBezTo>
                  <a:cubicBezTo>
                    <a:pt x="328782" y="29733"/>
                    <a:pt x="332085" y="32030"/>
                    <a:pt x="334639" y="36625"/>
                  </a:cubicBezTo>
                  <a:cubicBezTo>
                    <a:pt x="337192" y="41220"/>
                    <a:pt x="338469" y="45776"/>
                    <a:pt x="338469" y="50295"/>
                  </a:cubicBezTo>
                  <a:cubicBezTo>
                    <a:pt x="338469" y="61225"/>
                    <a:pt x="332892" y="80699"/>
                    <a:pt x="321737" y="108717"/>
                  </a:cubicBezTo>
                  <a:cubicBezTo>
                    <a:pt x="310583" y="136734"/>
                    <a:pt x="296677" y="163338"/>
                    <a:pt x="280021" y="188529"/>
                  </a:cubicBezTo>
                  <a:cubicBezTo>
                    <a:pt x="263365" y="213720"/>
                    <a:pt x="246197" y="233153"/>
                    <a:pt x="228517" y="246827"/>
                  </a:cubicBezTo>
                  <a:cubicBezTo>
                    <a:pt x="210837" y="260500"/>
                    <a:pt x="198175" y="267337"/>
                    <a:pt x="190529" y="267337"/>
                  </a:cubicBezTo>
                  <a:cubicBezTo>
                    <a:pt x="183630" y="267337"/>
                    <a:pt x="175598" y="263643"/>
                    <a:pt x="166432" y="256253"/>
                  </a:cubicBezTo>
                  <a:cubicBezTo>
                    <a:pt x="157265" y="248864"/>
                    <a:pt x="152682" y="237532"/>
                    <a:pt x="152682" y="222258"/>
                  </a:cubicBezTo>
                  <a:cubicBezTo>
                    <a:pt x="152682" y="209788"/>
                    <a:pt x="156320" y="194973"/>
                    <a:pt x="163597" y="177813"/>
                  </a:cubicBezTo>
                  <a:cubicBezTo>
                    <a:pt x="170873" y="160654"/>
                    <a:pt x="179556" y="144556"/>
                    <a:pt x="189646" y="129522"/>
                  </a:cubicBezTo>
                  <a:cubicBezTo>
                    <a:pt x="161565" y="168457"/>
                    <a:pt x="135770" y="200290"/>
                    <a:pt x="112262" y="225020"/>
                  </a:cubicBezTo>
                  <a:cubicBezTo>
                    <a:pt x="88754" y="249750"/>
                    <a:pt x="71181" y="262115"/>
                    <a:pt x="59542" y="262115"/>
                  </a:cubicBezTo>
                  <a:cubicBezTo>
                    <a:pt x="51508" y="262115"/>
                    <a:pt x="45001" y="257888"/>
                    <a:pt x="40020" y="249434"/>
                  </a:cubicBezTo>
                  <a:cubicBezTo>
                    <a:pt x="35039" y="240981"/>
                    <a:pt x="32549" y="230851"/>
                    <a:pt x="32549" y="219046"/>
                  </a:cubicBezTo>
                  <a:cubicBezTo>
                    <a:pt x="32549" y="199143"/>
                    <a:pt x="48313" y="172469"/>
                    <a:pt x="79842" y="139025"/>
                  </a:cubicBezTo>
                  <a:cubicBezTo>
                    <a:pt x="104169" y="112846"/>
                    <a:pt x="120515" y="94331"/>
                    <a:pt x="128882" y="83480"/>
                  </a:cubicBezTo>
                  <a:cubicBezTo>
                    <a:pt x="137248" y="72628"/>
                    <a:pt x="141432" y="65583"/>
                    <a:pt x="141432" y="62345"/>
                  </a:cubicBezTo>
                  <a:cubicBezTo>
                    <a:pt x="141432" y="58381"/>
                    <a:pt x="137575" y="56400"/>
                    <a:pt x="129861" y="56400"/>
                  </a:cubicBezTo>
                  <a:cubicBezTo>
                    <a:pt x="122433" y="56400"/>
                    <a:pt x="112191" y="59104"/>
                    <a:pt x="99133" y="64511"/>
                  </a:cubicBezTo>
                  <a:cubicBezTo>
                    <a:pt x="86076" y="69919"/>
                    <a:pt x="67648" y="79366"/>
                    <a:pt x="43850" y="92852"/>
                  </a:cubicBezTo>
                  <a:cubicBezTo>
                    <a:pt x="23687" y="104175"/>
                    <a:pt x="12176" y="109836"/>
                    <a:pt x="9318" y="109836"/>
                  </a:cubicBezTo>
                  <a:cubicBezTo>
                    <a:pt x="3106" y="109836"/>
                    <a:pt x="0" y="106596"/>
                    <a:pt x="0" y="100115"/>
                  </a:cubicBezTo>
                  <a:cubicBezTo>
                    <a:pt x="0" y="96229"/>
                    <a:pt x="1556" y="88128"/>
                    <a:pt x="4669" y="75813"/>
                  </a:cubicBezTo>
                  <a:cubicBezTo>
                    <a:pt x="7781" y="63498"/>
                    <a:pt x="10664" y="54761"/>
                    <a:pt x="13318" y="49603"/>
                  </a:cubicBezTo>
                  <a:cubicBezTo>
                    <a:pt x="15971" y="44445"/>
                    <a:pt x="21113" y="39300"/>
                    <a:pt x="28744" y="34167"/>
                  </a:cubicBezTo>
                  <a:cubicBezTo>
                    <a:pt x="36374" y="29035"/>
                    <a:pt x="50327" y="21661"/>
                    <a:pt x="70601" y="12044"/>
                  </a:cubicBezTo>
                  <a:lnTo>
                    <a:pt x="72725" y="19276"/>
                  </a:lnTo>
                  <a:cubicBezTo>
                    <a:pt x="94949" y="9369"/>
                    <a:pt x="115735" y="4416"/>
                    <a:pt x="135083" y="4416"/>
                  </a:cubicBezTo>
                  <a:close/>
                  <a:moveTo>
                    <a:pt x="718066" y="0"/>
                  </a:moveTo>
                  <a:cubicBezTo>
                    <a:pt x="726957" y="0"/>
                    <a:pt x="731402" y="4040"/>
                    <a:pt x="731402" y="12121"/>
                  </a:cubicBezTo>
                  <a:cubicBezTo>
                    <a:pt x="731402" y="23017"/>
                    <a:pt x="686134" y="81904"/>
                    <a:pt x="595596" y="188782"/>
                  </a:cubicBezTo>
                  <a:lnTo>
                    <a:pt x="595596" y="200084"/>
                  </a:lnTo>
                  <a:cubicBezTo>
                    <a:pt x="621447" y="168431"/>
                    <a:pt x="643433" y="144917"/>
                    <a:pt x="661557" y="129541"/>
                  </a:cubicBezTo>
                  <a:cubicBezTo>
                    <a:pt x="679681" y="114165"/>
                    <a:pt x="694231" y="106477"/>
                    <a:pt x="705209" y="106477"/>
                  </a:cubicBezTo>
                  <a:cubicBezTo>
                    <a:pt x="710636" y="106477"/>
                    <a:pt x="714818" y="109169"/>
                    <a:pt x="717755" y="114553"/>
                  </a:cubicBezTo>
                  <a:cubicBezTo>
                    <a:pt x="720693" y="119937"/>
                    <a:pt x="722161" y="126375"/>
                    <a:pt x="722161" y="133867"/>
                  </a:cubicBezTo>
                  <a:cubicBezTo>
                    <a:pt x="722161" y="148420"/>
                    <a:pt x="715984" y="161522"/>
                    <a:pt x="703628" y="173173"/>
                  </a:cubicBezTo>
                  <a:cubicBezTo>
                    <a:pt x="691273" y="184825"/>
                    <a:pt x="675084" y="196562"/>
                    <a:pt x="655062" y="208384"/>
                  </a:cubicBezTo>
                  <a:cubicBezTo>
                    <a:pt x="661086" y="216247"/>
                    <a:pt x="666954" y="220179"/>
                    <a:pt x="672667" y="220179"/>
                  </a:cubicBezTo>
                  <a:cubicBezTo>
                    <a:pt x="677113" y="220179"/>
                    <a:pt x="682134" y="218251"/>
                    <a:pt x="687732" y="214397"/>
                  </a:cubicBezTo>
                  <a:cubicBezTo>
                    <a:pt x="693329" y="210542"/>
                    <a:pt x="706414" y="200681"/>
                    <a:pt x="726987" y="184814"/>
                  </a:cubicBezTo>
                  <a:lnTo>
                    <a:pt x="726987" y="203642"/>
                  </a:lnTo>
                  <a:cubicBezTo>
                    <a:pt x="711461" y="222273"/>
                    <a:pt x="698372" y="236074"/>
                    <a:pt x="687719" y="245044"/>
                  </a:cubicBezTo>
                  <a:cubicBezTo>
                    <a:pt x="677066" y="254014"/>
                    <a:pt x="667895" y="258499"/>
                    <a:pt x="660207" y="258499"/>
                  </a:cubicBezTo>
                  <a:cubicBezTo>
                    <a:pt x="649199" y="258499"/>
                    <a:pt x="640228" y="253947"/>
                    <a:pt x="633293" y="244843"/>
                  </a:cubicBezTo>
                  <a:cubicBezTo>
                    <a:pt x="626358" y="235738"/>
                    <a:pt x="620009" y="223818"/>
                    <a:pt x="614245" y="209082"/>
                  </a:cubicBezTo>
                  <a:cubicBezTo>
                    <a:pt x="607909" y="219236"/>
                    <a:pt x="601687" y="228605"/>
                    <a:pt x="595577" y="237189"/>
                  </a:cubicBezTo>
                  <a:cubicBezTo>
                    <a:pt x="589468" y="245773"/>
                    <a:pt x="584359" y="250065"/>
                    <a:pt x="580250" y="250065"/>
                  </a:cubicBezTo>
                  <a:cubicBezTo>
                    <a:pt x="570826" y="250065"/>
                    <a:pt x="566113" y="239859"/>
                    <a:pt x="566113" y="219449"/>
                  </a:cubicBezTo>
                  <a:lnTo>
                    <a:pt x="568672" y="208011"/>
                  </a:lnTo>
                  <a:lnTo>
                    <a:pt x="538059" y="238184"/>
                  </a:lnTo>
                  <a:cubicBezTo>
                    <a:pt x="525946" y="248779"/>
                    <a:pt x="515476" y="254077"/>
                    <a:pt x="506649" y="254077"/>
                  </a:cubicBezTo>
                  <a:cubicBezTo>
                    <a:pt x="498876" y="254077"/>
                    <a:pt x="493036" y="250641"/>
                    <a:pt x="489130" y="243768"/>
                  </a:cubicBezTo>
                  <a:cubicBezTo>
                    <a:pt x="485224" y="236894"/>
                    <a:pt x="483271" y="229189"/>
                    <a:pt x="483271" y="220652"/>
                  </a:cubicBezTo>
                  <a:cubicBezTo>
                    <a:pt x="483271" y="212081"/>
                    <a:pt x="486448" y="201651"/>
                    <a:pt x="492800" y="189361"/>
                  </a:cubicBezTo>
                  <a:cubicBezTo>
                    <a:pt x="499153" y="177072"/>
                    <a:pt x="507897" y="166234"/>
                    <a:pt x="519032" y="156848"/>
                  </a:cubicBezTo>
                  <a:cubicBezTo>
                    <a:pt x="509651" y="159779"/>
                    <a:pt x="499055" y="162087"/>
                    <a:pt x="487246" y="163772"/>
                  </a:cubicBezTo>
                  <a:cubicBezTo>
                    <a:pt x="479617" y="178782"/>
                    <a:pt x="465568" y="193616"/>
                    <a:pt x="445098" y="208275"/>
                  </a:cubicBezTo>
                  <a:lnTo>
                    <a:pt x="445098" y="206156"/>
                  </a:lnTo>
                  <a:lnTo>
                    <a:pt x="436307" y="213791"/>
                  </a:lnTo>
                  <a:cubicBezTo>
                    <a:pt x="432590" y="216625"/>
                    <a:pt x="429089" y="218877"/>
                    <a:pt x="425805" y="220547"/>
                  </a:cubicBezTo>
                  <a:cubicBezTo>
                    <a:pt x="419237" y="223885"/>
                    <a:pt x="411460" y="225285"/>
                    <a:pt x="402475" y="224748"/>
                  </a:cubicBezTo>
                  <a:cubicBezTo>
                    <a:pt x="385665" y="244838"/>
                    <a:pt x="370048" y="254884"/>
                    <a:pt x="355623" y="254884"/>
                  </a:cubicBezTo>
                  <a:cubicBezTo>
                    <a:pt x="343238" y="254884"/>
                    <a:pt x="332829" y="249142"/>
                    <a:pt x="324397" y="237659"/>
                  </a:cubicBezTo>
                  <a:cubicBezTo>
                    <a:pt x="315964" y="226176"/>
                    <a:pt x="311748" y="212205"/>
                    <a:pt x="311748" y="195745"/>
                  </a:cubicBezTo>
                  <a:cubicBezTo>
                    <a:pt x="311748" y="183573"/>
                    <a:pt x="316611" y="170329"/>
                    <a:pt x="326339" y="156013"/>
                  </a:cubicBezTo>
                  <a:cubicBezTo>
                    <a:pt x="336066" y="141697"/>
                    <a:pt x="348392" y="129728"/>
                    <a:pt x="363316" y="120105"/>
                  </a:cubicBezTo>
                  <a:cubicBezTo>
                    <a:pt x="378240" y="110482"/>
                    <a:pt x="391613" y="105670"/>
                    <a:pt x="403435" y="105670"/>
                  </a:cubicBezTo>
                  <a:cubicBezTo>
                    <a:pt x="409225" y="105670"/>
                    <a:pt x="414435" y="106957"/>
                    <a:pt x="419066" y="109529"/>
                  </a:cubicBezTo>
                  <a:cubicBezTo>
                    <a:pt x="423697" y="112102"/>
                    <a:pt x="426013" y="115660"/>
                    <a:pt x="426013" y="120204"/>
                  </a:cubicBezTo>
                  <a:cubicBezTo>
                    <a:pt x="426013" y="124236"/>
                    <a:pt x="424541" y="126661"/>
                    <a:pt x="421597" y="127480"/>
                  </a:cubicBezTo>
                  <a:cubicBezTo>
                    <a:pt x="426030" y="128043"/>
                    <a:pt x="429281" y="129962"/>
                    <a:pt x="431350" y="133237"/>
                  </a:cubicBezTo>
                  <a:cubicBezTo>
                    <a:pt x="433419" y="136511"/>
                    <a:pt x="434454" y="141141"/>
                    <a:pt x="434454" y="147127"/>
                  </a:cubicBezTo>
                  <a:cubicBezTo>
                    <a:pt x="434454" y="163412"/>
                    <a:pt x="428963" y="180228"/>
                    <a:pt x="417981" y="197575"/>
                  </a:cubicBezTo>
                  <a:cubicBezTo>
                    <a:pt x="417909" y="196974"/>
                    <a:pt x="418223" y="197024"/>
                    <a:pt x="418925" y="197726"/>
                  </a:cubicBezTo>
                  <a:cubicBezTo>
                    <a:pt x="419627" y="198427"/>
                    <a:pt x="420314" y="200026"/>
                    <a:pt x="420986" y="202522"/>
                  </a:cubicBezTo>
                  <a:cubicBezTo>
                    <a:pt x="421658" y="205018"/>
                    <a:pt x="421861" y="206266"/>
                    <a:pt x="421597" y="206266"/>
                  </a:cubicBezTo>
                  <a:cubicBezTo>
                    <a:pt x="422992" y="202144"/>
                    <a:pt x="431830" y="194860"/>
                    <a:pt x="448111" y="184411"/>
                  </a:cubicBezTo>
                  <a:lnTo>
                    <a:pt x="448111" y="186651"/>
                  </a:lnTo>
                  <a:lnTo>
                    <a:pt x="454841" y="178946"/>
                  </a:lnTo>
                  <a:cubicBezTo>
                    <a:pt x="457520" y="176030"/>
                    <a:pt x="459631" y="173916"/>
                    <a:pt x="461174" y="172604"/>
                  </a:cubicBezTo>
                  <a:cubicBezTo>
                    <a:pt x="453136" y="170855"/>
                    <a:pt x="449117" y="165040"/>
                    <a:pt x="449117" y="155159"/>
                  </a:cubicBezTo>
                  <a:cubicBezTo>
                    <a:pt x="449117" y="145504"/>
                    <a:pt x="454748" y="133904"/>
                    <a:pt x="466012" y="120361"/>
                  </a:cubicBezTo>
                  <a:cubicBezTo>
                    <a:pt x="477275" y="106817"/>
                    <a:pt x="486535" y="100045"/>
                    <a:pt x="493792" y="100045"/>
                  </a:cubicBezTo>
                  <a:cubicBezTo>
                    <a:pt x="498682" y="100045"/>
                    <a:pt x="501655" y="102421"/>
                    <a:pt x="502713" y="107174"/>
                  </a:cubicBezTo>
                  <a:cubicBezTo>
                    <a:pt x="502713" y="110131"/>
                    <a:pt x="500704" y="113378"/>
                    <a:pt x="496685" y="116914"/>
                  </a:cubicBezTo>
                  <a:cubicBezTo>
                    <a:pt x="519702" y="112900"/>
                    <a:pt x="535347" y="110892"/>
                    <a:pt x="543620" y="110892"/>
                  </a:cubicBezTo>
                  <a:cubicBezTo>
                    <a:pt x="547775" y="110892"/>
                    <a:pt x="550856" y="111695"/>
                    <a:pt x="552861" y="113299"/>
                  </a:cubicBezTo>
                  <a:cubicBezTo>
                    <a:pt x="554866" y="114903"/>
                    <a:pt x="556719" y="117717"/>
                    <a:pt x="558419" y="121740"/>
                  </a:cubicBezTo>
                  <a:cubicBezTo>
                    <a:pt x="560119" y="125763"/>
                    <a:pt x="560969" y="129805"/>
                    <a:pt x="560969" y="133867"/>
                  </a:cubicBezTo>
                  <a:cubicBezTo>
                    <a:pt x="560969" y="138705"/>
                    <a:pt x="560050" y="142580"/>
                    <a:pt x="558211" y="145492"/>
                  </a:cubicBezTo>
                  <a:cubicBezTo>
                    <a:pt x="556372" y="148404"/>
                    <a:pt x="551551" y="154039"/>
                    <a:pt x="543748" y="162396"/>
                  </a:cubicBezTo>
                  <a:cubicBezTo>
                    <a:pt x="537305" y="169355"/>
                    <a:pt x="531802" y="176953"/>
                    <a:pt x="527237" y="185192"/>
                  </a:cubicBezTo>
                  <a:cubicBezTo>
                    <a:pt x="522672" y="193430"/>
                    <a:pt x="520389" y="199625"/>
                    <a:pt x="520389" y="203776"/>
                  </a:cubicBezTo>
                  <a:cubicBezTo>
                    <a:pt x="520389" y="207480"/>
                    <a:pt x="522774" y="209331"/>
                    <a:pt x="527544" y="209331"/>
                  </a:cubicBezTo>
                  <a:cubicBezTo>
                    <a:pt x="534532" y="209331"/>
                    <a:pt x="549827" y="201025"/>
                    <a:pt x="573429" y="184411"/>
                  </a:cubicBezTo>
                  <a:lnTo>
                    <a:pt x="573429" y="186744"/>
                  </a:lnTo>
                  <a:lnTo>
                    <a:pt x="579789" y="158310"/>
                  </a:lnTo>
                  <a:cubicBezTo>
                    <a:pt x="588907" y="138444"/>
                    <a:pt x="605070" y="113803"/>
                    <a:pt x="628279" y="84388"/>
                  </a:cubicBezTo>
                  <a:cubicBezTo>
                    <a:pt x="651488" y="54974"/>
                    <a:pt x="670080" y="33555"/>
                    <a:pt x="684055" y="20133"/>
                  </a:cubicBezTo>
                  <a:cubicBezTo>
                    <a:pt x="698029" y="6711"/>
                    <a:pt x="709367" y="0"/>
                    <a:pt x="718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F71F2176-C84D-44EB-8656-911CB1A8D153}"/>
                </a:ext>
              </a:extLst>
            </p:cNvPr>
            <p:cNvSpPr/>
            <p:nvPr/>
          </p:nvSpPr>
          <p:spPr>
            <a:xfrm>
              <a:off x="5802003" y="2566784"/>
              <a:ext cx="1153409" cy="403738"/>
            </a:xfrm>
            <a:custGeom>
              <a:avLst/>
              <a:gdLst/>
              <a:ahLst/>
              <a:cxnLst/>
              <a:rect l="l" t="t" r="r" b="b"/>
              <a:pathLst>
                <a:path w="789001" h="276181">
                  <a:moveTo>
                    <a:pt x="387117" y="154838"/>
                  </a:moveTo>
                  <a:cubicBezTo>
                    <a:pt x="378879" y="161558"/>
                    <a:pt x="368798" y="169325"/>
                    <a:pt x="356876" y="178139"/>
                  </a:cubicBezTo>
                  <a:cubicBezTo>
                    <a:pt x="344953" y="186954"/>
                    <a:pt x="337865" y="196309"/>
                    <a:pt x="335610" y="206205"/>
                  </a:cubicBezTo>
                  <a:cubicBezTo>
                    <a:pt x="333355" y="216101"/>
                    <a:pt x="332228" y="222256"/>
                    <a:pt x="332228" y="224671"/>
                  </a:cubicBezTo>
                  <a:cubicBezTo>
                    <a:pt x="332228" y="227201"/>
                    <a:pt x="333220" y="229362"/>
                    <a:pt x="335204" y="231154"/>
                  </a:cubicBezTo>
                  <a:cubicBezTo>
                    <a:pt x="337187" y="232946"/>
                    <a:pt x="339920" y="233842"/>
                    <a:pt x="343401" y="233842"/>
                  </a:cubicBezTo>
                  <a:cubicBezTo>
                    <a:pt x="351405" y="233842"/>
                    <a:pt x="360352" y="229944"/>
                    <a:pt x="370242" y="222149"/>
                  </a:cubicBezTo>
                  <a:cubicBezTo>
                    <a:pt x="367831" y="218088"/>
                    <a:pt x="366626" y="212768"/>
                    <a:pt x="366626" y="206189"/>
                  </a:cubicBezTo>
                  <a:cubicBezTo>
                    <a:pt x="366626" y="192157"/>
                    <a:pt x="373456" y="175040"/>
                    <a:pt x="387117" y="154838"/>
                  </a:cubicBezTo>
                  <a:close/>
                  <a:moveTo>
                    <a:pt x="751153" y="146404"/>
                  </a:moveTo>
                  <a:cubicBezTo>
                    <a:pt x="746290" y="146404"/>
                    <a:pt x="737991" y="151641"/>
                    <a:pt x="726256" y="162115"/>
                  </a:cubicBezTo>
                  <a:cubicBezTo>
                    <a:pt x="714521" y="172589"/>
                    <a:pt x="707444" y="182835"/>
                    <a:pt x="705025" y="192852"/>
                  </a:cubicBezTo>
                  <a:cubicBezTo>
                    <a:pt x="718277" y="186342"/>
                    <a:pt x="729332" y="178087"/>
                    <a:pt x="738191" y="168089"/>
                  </a:cubicBezTo>
                  <a:cubicBezTo>
                    <a:pt x="747050" y="158090"/>
                    <a:pt x="751480" y="150969"/>
                    <a:pt x="751480" y="146724"/>
                  </a:cubicBezTo>
                  <a:cubicBezTo>
                    <a:pt x="751480" y="146510"/>
                    <a:pt x="751371" y="146404"/>
                    <a:pt x="751153" y="146404"/>
                  </a:cubicBezTo>
                  <a:close/>
                  <a:moveTo>
                    <a:pt x="762007" y="116921"/>
                  </a:moveTo>
                  <a:cubicBezTo>
                    <a:pt x="769414" y="116921"/>
                    <a:pt x="775429" y="118739"/>
                    <a:pt x="780054" y="122376"/>
                  </a:cubicBezTo>
                  <a:cubicBezTo>
                    <a:pt x="784679" y="126013"/>
                    <a:pt x="786991" y="131049"/>
                    <a:pt x="786991" y="137483"/>
                  </a:cubicBezTo>
                  <a:cubicBezTo>
                    <a:pt x="786991" y="164519"/>
                    <a:pt x="758999" y="189554"/>
                    <a:pt x="703016" y="212588"/>
                  </a:cubicBezTo>
                  <a:lnTo>
                    <a:pt x="703016" y="214630"/>
                  </a:lnTo>
                  <a:cubicBezTo>
                    <a:pt x="703016" y="221635"/>
                    <a:pt x="704467" y="226857"/>
                    <a:pt x="707370" y="230296"/>
                  </a:cubicBezTo>
                  <a:cubicBezTo>
                    <a:pt x="710274" y="233735"/>
                    <a:pt x="714287" y="235454"/>
                    <a:pt x="719411" y="235454"/>
                  </a:cubicBezTo>
                  <a:cubicBezTo>
                    <a:pt x="728486" y="235454"/>
                    <a:pt x="737825" y="232444"/>
                    <a:pt x="747429" y="226424"/>
                  </a:cubicBezTo>
                  <a:cubicBezTo>
                    <a:pt x="757033" y="220404"/>
                    <a:pt x="770890" y="211089"/>
                    <a:pt x="789001" y="198477"/>
                  </a:cubicBezTo>
                  <a:lnTo>
                    <a:pt x="789001" y="216102"/>
                  </a:lnTo>
                  <a:cubicBezTo>
                    <a:pt x="757011" y="254546"/>
                    <a:pt x="728593" y="273769"/>
                    <a:pt x="703745" y="273769"/>
                  </a:cubicBezTo>
                  <a:cubicBezTo>
                    <a:pt x="690507" y="273769"/>
                    <a:pt x="680219" y="268560"/>
                    <a:pt x="672883" y="258144"/>
                  </a:cubicBezTo>
                  <a:cubicBezTo>
                    <a:pt x="669215" y="252936"/>
                    <a:pt x="666464" y="246906"/>
                    <a:pt x="664630" y="240055"/>
                  </a:cubicBezTo>
                  <a:lnTo>
                    <a:pt x="662352" y="220991"/>
                  </a:lnTo>
                  <a:lnTo>
                    <a:pt x="649194" y="233011"/>
                  </a:lnTo>
                  <a:cubicBezTo>
                    <a:pt x="633630" y="246924"/>
                    <a:pt x="622007" y="256320"/>
                    <a:pt x="614324" y="261200"/>
                  </a:cubicBezTo>
                  <a:cubicBezTo>
                    <a:pt x="604080" y="267706"/>
                    <a:pt x="595857" y="270959"/>
                    <a:pt x="589653" y="270959"/>
                  </a:cubicBezTo>
                  <a:cubicBezTo>
                    <a:pt x="584047" y="270959"/>
                    <a:pt x="579620" y="268994"/>
                    <a:pt x="576371" y="265062"/>
                  </a:cubicBezTo>
                  <a:cubicBezTo>
                    <a:pt x="573122" y="261131"/>
                    <a:pt x="571498" y="256106"/>
                    <a:pt x="571498" y="249988"/>
                  </a:cubicBezTo>
                  <a:cubicBezTo>
                    <a:pt x="571498" y="246263"/>
                    <a:pt x="572078" y="242151"/>
                    <a:pt x="573238" y="237653"/>
                  </a:cubicBezTo>
                  <a:cubicBezTo>
                    <a:pt x="574399" y="233154"/>
                    <a:pt x="578579" y="224370"/>
                    <a:pt x="585779" y="211302"/>
                  </a:cubicBezTo>
                  <a:cubicBezTo>
                    <a:pt x="592978" y="198234"/>
                    <a:pt x="600539" y="187182"/>
                    <a:pt x="608462" y="178146"/>
                  </a:cubicBezTo>
                  <a:cubicBezTo>
                    <a:pt x="584711" y="200681"/>
                    <a:pt x="561246" y="225859"/>
                    <a:pt x="538066" y="253680"/>
                  </a:cubicBezTo>
                  <a:cubicBezTo>
                    <a:pt x="531675" y="261718"/>
                    <a:pt x="524228" y="265737"/>
                    <a:pt x="515725" y="265737"/>
                  </a:cubicBezTo>
                  <a:cubicBezTo>
                    <a:pt x="506296" y="265737"/>
                    <a:pt x="501582" y="259549"/>
                    <a:pt x="501582" y="247172"/>
                  </a:cubicBezTo>
                  <a:cubicBezTo>
                    <a:pt x="501582" y="242914"/>
                    <a:pt x="503689" y="236433"/>
                    <a:pt x="507902" y="227730"/>
                  </a:cubicBezTo>
                  <a:cubicBezTo>
                    <a:pt x="512115" y="219026"/>
                    <a:pt x="519927" y="204990"/>
                    <a:pt x="531340" y="185620"/>
                  </a:cubicBezTo>
                  <a:cubicBezTo>
                    <a:pt x="531861" y="184575"/>
                    <a:pt x="532121" y="183664"/>
                    <a:pt x="532121" y="182888"/>
                  </a:cubicBezTo>
                  <a:cubicBezTo>
                    <a:pt x="532121" y="182670"/>
                    <a:pt x="532012" y="182561"/>
                    <a:pt x="531795" y="182561"/>
                  </a:cubicBezTo>
                  <a:cubicBezTo>
                    <a:pt x="531163" y="182561"/>
                    <a:pt x="529287" y="183834"/>
                    <a:pt x="526166" y="186379"/>
                  </a:cubicBezTo>
                  <a:cubicBezTo>
                    <a:pt x="523045" y="188924"/>
                    <a:pt x="515521" y="196761"/>
                    <a:pt x="503595" y="209891"/>
                  </a:cubicBezTo>
                  <a:cubicBezTo>
                    <a:pt x="491668" y="223021"/>
                    <a:pt x="482910" y="233473"/>
                    <a:pt x="477321" y="241246"/>
                  </a:cubicBezTo>
                  <a:cubicBezTo>
                    <a:pt x="471625" y="249510"/>
                    <a:pt x="467406" y="255256"/>
                    <a:pt x="464663" y="258483"/>
                  </a:cubicBezTo>
                  <a:cubicBezTo>
                    <a:pt x="461919" y="261711"/>
                    <a:pt x="458583" y="263325"/>
                    <a:pt x="454654" y="263325"/>
                  </a:cubicBezTo>
                  <a:cubicBezTo>
                    <a:pt x="448369" y="263325"/>
                    <a:pt x="442968" y="258657"/>
                    <a:pt x="438450" y="249322"/>
                  </a:cubicBezTo>
                  <a:cubicBezTo>
                    <a:pt x="436191" y="244655"/>
                    <a:pt x="434497" y="239664"/>
                    <a:pt x="433367" y="234350"/>
                  </a:cubicBezTo>
                  <a:lnTo>
                    <a:pt x="431988" y="220590"/>
                  </a:lnTo>
                  <a:lnTo>
                    <a:pt x="424085" y="227454"/>
                  </a:lnTo>
                  <a:cubicBezTo>
                    <a:pt x="420368" y="230288"/>
                    <a:pt x="416867" y="232540"/>
                    <a:pt x="413583" y="234210"/>
                  </a:cubicBezTo>
                  <a:cubicBezTo>
                    <a:pt x="407015" y="237548"/>
                    <a:pt x="399238" y="238948"/>
                    <a:pt x="390253" y="238411"/>
                  </a:cubicBezTo>
                  <a:cubicBezTo>
                    <a:pt x="373443" y="258501"/>
                    <a:pt x="357826" y="268547"/>
                    <a:pt x="343401" y="268547"/>
                  </a:cubicBezTo>
                  <a:cubicBezTo>
                    <a:pt x="331016" y="268547"/>
                    <a:pt x="320607" y="262805"/>
                    <a:pt x="312174" y="251322"/>
                  </a:cubicBezTo>
                  <a:cubicBezTo>
                    <a:pt x="303742" y="239839"/>
                    <a:pt x="299526" y="225868"/>
                    <a:pt x="299526" y="209408"/>
                  </a:cubicBezTo>
                  <a:cubicBezTo>
                    <a:pt x="299526" y="197236"/>
                    <a:pt x="304389" y="183992"/>
                    <a:pt x="314117" y="169676"/>
                  </a:cubicBezTo>
                  <a:cubicBezTo>
                    <a:pt x="323844" y="155360"/>
                    <a:pt x="336170" y="143391"/>
                    <a:pt x="351094" y="133768"/>
                  </a:cubicBezTo>
                  <a:cubicBezTo>
                    <a:pt x="366018" y="124145"/>
                    <a:pt x="379391" y="119333"/>
                    <a:pt x="391213" y="119333"/>
                  </a:cubicBezTo>
                  <a:cubicBezTo>
                    <a:pt x="397002" y="119333"/>
                    <a:pt x="402213" y="120620"/>
                    <a:pt x="406844" y="123192"/>
                  </a:cubicBezTo>
                  <a:cubicBezTo>
                    <a:pt x="411475" y="125765"/>
                    <a:pt x="413791" y="129323"/>
                    <a:pt x="413791" y="133867"/>
                  </a:cubicBezTo>
                  <a:cubicBezTo>
                    <a:pt x="413791" y="137899"/>
                    <a:pt x="412319" y="140324"/>
                    <a:pt x="409375" y="141143"/>
                  </a:cubicBezTo>
                  <a:cubicBezTo>
                    <a:pt x="413808" y="141706"/>
                    <a:pt x="417059" y="143625"/>
                    <a:pt x="419128" y="146900"/>
                  </a:cubicBezTo>
                  <a:cubicBezTo>
                    <a:pt x="421197" y="150174"/>
                    <a:pt x="422232" y="154804"/>
                    <a:pt x="422232" y="160790"/>
                  </a:cubicBezTo>
                  <a:cubicBezTo>
                    <a:pt x="422232" y="177075"/>
                    <a:pt x="416741" y="193891"/>
                    <a:pt x="405759" y="211238"/>
                  </a:cubicBezTo>
                  <a:cubicBezTo>
                    <a:pt x="405687" y="210637"/>
                    <a:pt x="406002" y="210687"/>
                    <a:pt x="406703" y="211389"/>
                  </a:cubicBezTo>
                  <a:cubicBezTo>
                    <a:pt x="407405" y="212090"/>
                    <a:pt x="408092" y="213689"/>
                    <a:pt x="408764" y="216185"/>
                  </a:cubicBezTo>
                  <a:cubicBezTo>
                    <a:pt x="409436" y="218681"/>
                    <a:pt x="409640" y="219929"/>
                    <a:pt x="409375" y="219929"/>
                  </a:cubicBezTo>
                  <a:cubicBezTo>
                    <a:pt x="410073" y="217868"/>
                    <a:pt x="412631" y="215017"/>
                    <a:pt x="417050" y="211374"/>
                  </a:cubicBezTo>
                  <a:lnTo>
                    <a:pt x="435186" y="198570"/>
                  </a:lnTo>
                  <a:lnTo>
                    <a:pt x="435890" y="194788"/>
                  </a:lnTo>
                  <a:cubicBezTo>
                    <a:pt x="438701" y="188181"/>
                    <a:pt x="443933" y="179276"/>
                    <a:pt x="451585" y="168073"/>
                  </a:cubicBezTo>
                  <a:cubicBezTo>
                    <a:pt x="459237" y="156869"/>
                    <a:pt x="466147" y="148623"/>
                    <a:pt x="472317" y="143335"/>
                  </a:cubicBezTo>
                  <a:cubicBezTo>
                    <a:pt x="478486" y="138047"/>
                    <a:pt x="484384" y="135403"/>
                    <a:pt x="490012" y="135403"/>
                  </a:cubicBezTo>
                  <a:cubicBezTo>
                    <a:pt x="493693" y="135403"/>
                    <a:pt x="497774" y="136209"/>
                    <a:pt x="502254" y="137822"/>
                  </a:cubicBezTo>
                  <a:cubicBezTo>
                    <a:pt x="506734" y="139435"/>
                    <a:pt x="508974" y="142536"/>
                    <a:pt x="508974" y="147127"/>
                  </a:cubicBezTo>
                  <a:cubicBezTo>
                    <a:pt x="508974" y="154721"/>
                    <a:pt x="500087" y="166850"/>
                    <a:pt x="482313" y="183515"/>
                  </a:cubicBezTo>
                  <a:cubicBezTo>
                    <a:pt x="478993" y="186604"/>
                    <a:pt x="475642" y="190746"/>
                    <a:pt x="472259" y="195940"/>
                  </a:cubicBezTo>
                  <a:cubicBezTo>
                    <a:pt x="468876" y="201134"/>
                    <a:pt x="467184" y="204954"/>
                    <a:pt x="467184" y="207398"/>
                  </a:cubicBezTo>
                  <a:cubicBezTo>
                    <a:pt x="467184" y="207885"/>
                    <a:pt x="467159" y="208128"/>
                    <a:pt x="467107" y="208128"/>
                  </a:cubicBezTo>
                  <a:cubicBezTo>
                    <a:pt x="468016" y="208128"/>
                    <a:pt x="473575" y="203439"/>
                    <a:pt x="483785" y="194062"/>
                  </a:cubicBezTo>
                  <a:cubicBezTo>
                    <a:pt x="508295" y="168220"/>
                    <a:pt x="526385" y="150577"/>
                    <a:pt x="538053" y="141134"/>
                  </a:cubicBezTo>
                  <a:cubicBezTo>
                    <a:pt x="549722" y="131690"/>
                    <a:pt x="559556" y="126968"/>
                    <a:pt x="567556" y="126968"/>
                  </a:cubicBezTo>
                  <a:cubicBezTo>
                    <a:pt x="572543" y="126968"/>
                    <a:pt x="576615" y="128635"/>
                    <a:pt x="579773" y="131969"/>
                  </a:cubicBezTo>
                  <a:cubicBezTo>
                    <a:pt x="582929" y="135304"/>
                    <a:pt x="584508" y="139552"/>
                    <a:pt x="584508" y="144714"/>
                  </a:cubicBezTo>
                  <a:cubicBezTo>
                    <a:pt x="584508" y="157121"/>
                    <a:pt x="567231" y="184016"/>
                    <a:pt x="532678" y="225400"/>
                  </a:cubicBezTo>
                  <a:cubicBezTo>
                    <a:pt x="560392" y="197839"/>
                    <a:pt x="583564" y="175347"/>
                    <a:pt x="602194" y="157923"/>
                  </a:cubicBezTo>
                  <a:cubicBezTo>
                    <a:pt x="620823" y="140499"/>
                    <a:pt x="632044" y="131787"/>
                    <a:pt x="635859" y="131787"/>
                  </a:cubicBezTo>
                  <a:cubicBezTo>
                    <a:pt x="639954" y="131787"/>
                    <a:pt x="643805" y="135234"/>
                    <a:pt x="647410" y="142129"/>
                  </a:cubicBezTo>
                  <a:cubicBezTo>
                    <a:pt x="651015" y="149023"/>
                    <a:pt x="652818" y="154975"/>
                    <a:pt x="652818" y="159984"/>
                  </a:cubicBezTo>
                  <a:cubicBezTo>
                    <a:pt x="652818" y="164015"/>
                    <a:pt x="648410" y="170573"/>
                    <a:pt x="639596" y="179656"/>
                  </a:cubicBezTo>
                  <a:cubicBezTo>
                    <a:pt x="627637" y="193292"/>
                    <a:pt x="620623" y="201833"/>
                    <a:pt x="618554" y="205280"/>
                  </a:cubicBezTo>
                  <a:cubicBezTo>
                    <a:pt x="616485" y="208727"/>
                    <a:pt x="615450" y="212379"/>
                    <a:pt x="615450" y="216236"/>
                  </a:cubicBezTo>
                  <a:cubicBezTo>
                    <a:pt x="615450" y="219150"/>
                    <a:pt x="616139" y="221340"/>
                    <a:pt x="617517" y="222805"/>
                  </a:cubicBezTo>
                  <a:cubicBezTo>
                    <a:pt x="618895" y="224271"/>
                    <a:pt x="620858" y="225004"/>
                    <a:pt x="623405" y="225004"/>
                  </a:cubicBezTo>
                  <a:cubicBezTo>
                    <a:pt x="626199" y="225004"/>
                    <a:pt x="630703" y="222642"/>
                    <a:pt x="636914" y="217919"/>
                  </a:cubicBezTo>
                  <a:cubicBezTo>
                    <a:pt x="643126" y="213196"/>
                    <a:pt x="652845" y="206449"/>
                    <a:pt x="666071" y="197677"/>
                  </a:cubicBezTo>
                  <a:lnTo>
                    <a:pt x="666071" y="204960"/>
                  </a:lnTo>
                  <a:lnTo>
                    <a:pt x="677414" y="172287"/>
                  </a:lnTo>
                  <a:cubicBezTo>
                    <a:pt x="687771" y="156819"/>
                    <a:pt x="701303" y="143724"/>
                    <a:pt x="718010" y="133003"/>
                  </a:cubicBezTo>
                  <a:cubicBezTo>
                    <a:pt x="734717" y="122281"/>
                    <a:pt x="749383" y="116921"/>
                    <a:pt x="762007" y="116921"/>
                  </a:cubicBezTo>
                  <a:close/>
                  <a:moveTo>
                    <a:pt x="200570" y="0"/>
                  </a:moveTo>
                  <a:cubicBezTo>
                    <a:pt x="216040" y="0"/>
                    <a:pt x="226215" y="2677"/>
                    <a:pt x="231096" y="8031"/>
                  </a:cubicBezTo>
                  <a:cubicBezTo>
                    <a:pt x="235977" y="13386"/>
                    <a:pt x="238417" y="23457"/>
                    <a:pt x="238417" y="38244"/>
                  </a:cubicBezTo>
                  <a:cubicBezTo>
                    <a:pt x="238417" y="51154"/>
                    <a:pt x="231625" y="66940"/>
                    <a:pt x="218041" y="85601"/>
                  </a:cubicBezTo>
                  <a:cubicBezTo>
                    <a:pt x="204457" y="104262"/>
                    <a:pt x="186205" y="124075"/>
                    <a:pt x="163286" y="145041"/>
                  </a:cubicBezTo>
                  <a:cubicBezTo>
                    <a:pt x="174408" y="142681"/>
                    <a:pt x="191109" y="140490"/>
                    <a:pt x="213388" y="138468"/>
                  </a:cubicBezTo>
                  <a:cubicBezTo>
                    <a:pt x="236354" y="105182"/>
                    <a:pt x="255112" y="78612"/>
                    <a:pt x="269660" y="58758"/>
                  </a:cubicBezTo>
                  <a:cubicBezTo>
                    <a:pt x="284208" y="38904"/>
                    <a:pt x="292976" y="27563"/>
                    <a:pt x="295963" y="24734"/>
                  </a:cubicBezTo>
                  <a:cubicBezTo>
                    <a:pt x="298949" y="21906"/>
                    <a:pt x="301839" y="20491"/>
                    <a:pt x="304634" y="20491"/>
                  </a:cubicBezTo>
                  <a:cubicBezTo>
                    <a:pt x="309511" y="20491"/>
                    <a:pt x="311949" y="24399"/>
                    <a:pt x="311949" y="32215"/>
                  </a:cubicBezTo>
                  <a:cubicBezTo>
                    <a:pt x="311949" y="37634"/>
                    <a:pt x="311415" y="42170"/>
                    <a:pt x="310349" y="45824"/>
                  </a:cubicBezTo>
                  <a:cubicBezTo>
                    <a:pt x="309282" y="49478"/>
                    <a:pt x="307672" y="52822"/>
                    <a:pt x="305517" y="55856"/>
                  </a:cubicBezTo>
                  <a:lnTo>
                    <a:pt x="246858" y="138007"/>
                  </a:lnTo>
                  <a:cubicBezTo>
                    <a:pt x="259009" y="138195"/>
                    <a:pt x="273472" y="140682"/>
                    <a:pt x="290248" y="145469"/>
                  </a:cubicBezTo>
                  <a:lnTo>
                    <a:pt x="252656" y="199437"/>
                  </a:lnTo>
                  <a:cubicBezTo>
                    <a:pt x="240361" y="198098"/>
                    <a:pt x="227704" y="197428"/>
                    <a:pt x="214688" y="197428"/>
                  </a:cubicBezTo>
                  <a:cubicBezTo>
                    <a:pt x="204525" y="216541"/>
                    <a:pt x="199444" y="229240"/>
                    <a:pt x="199444" y="235525"/>
                  </a:cubicBezTo>
                  <a:cubicBezTo>
                    <a:pt x="199444" y="237679"/>
                    <a:pt x="199817" y="239876"/>
                    <a:pt x="200564" y="242116"/>
                  </a:cubicBezTo>
                  <a:cubicBezTo>
                    <a:pt x="201959" y="245952"/>
                    <a:pt x="202656" y="248710"/>
                    <a:pt x="202656" y="250391"/>
                  </a:cubicBezTo>
                  <a:cubicBezTo>
                    <a:pt x="202656" y="255775"/>
                    <a:pt x="198140" y="260950"/>
                    <a:pt x="189108" y="265916"/>
                  </a:cubicBezTo>
                  <a:cubicBezTo>
                    <a:pt x="180076" y="270882"/>
                    <a:pt x="172646" y="273366"/>
                    <a:pt x="166818" y="273366"/>
                  </a:cubicBezTo>
                  <a:cubicBezTo>
                    <a:pt x="159805" y="273366"/>
                    <a:pt x="156298" y="268250"/>
                    <a:pt x="156298" y="258019"/>
                  </a:cubicBezTo>
                  <a:cubicBezTo>
                    <a:pt x="156298" y="242426"/>
                    <a:pt x="164064" y="222764"/>
                    <a:pt x="179599" y="199034"/>
                  </a:cubicBezTo>
                  <a:cubicBezTo>
                    <a:pt x="163309" y="200105"/>
                    <a:pt x="141751" y="203066"/>
                    <a:pt x="114924" y="207917"/>
                  </a:cubicBezTo>
                  <a:cubicBezTo>
                    <a:pt x="90798" y="240341"/>
                    <a:pt x="77247" y="259825"/>
                    <a:pt x="74274" y="266368"/>
                  </a:cubicBezTo>
                  <a:cubicBezTo>
                    <a:pt x="71300" y="272910"/>
                    <a:pt x="66790" y="276181"/>
                    <a:pt x="60745" y="276181"/>
                  </a:cubicBezTo>
                  <a:cubicBezTo>
                    <a:pt x="56112" y="276181"/>
                    <a:pt x="52262" y="274136"/>
                    <a:pt x="49197" y="270044"/>
                  </a:cubicBezTo>
                  <a:cubicBezTo>
                    <a:pt x="46132" y="265953"/>
                    <a:pt x="44599" y="261409"/>
                    <a:pt x="44599" y="256413"/>
                  </a:cubicBezTo>
                  <a:cubicBezTo>
                    <a:pt x="44599" y="252168"/>
                    <a:pt x="45861" y="248279"/>
                    <a:pt x="48387" y="244747"/>
                  </a:cubicBezTo>
                  <a:lnTo>
                    <a:pt x="73525" y="213504"/>
                  </a:lnTo>
                  <a:cubicBezTo>
                    <a:pt x="72864" y="214306"/>
                    <a:pt x="70479" y="214707"/>
                    <a:pt x="66370" y="214707"/>
                  </a:cubicBezTo>
                  <a:cubicBezTo>
                    <a:pt x="58366" y="214707"/>
                    <a:pt x="51531" y="213169"/>
                    <a:pt x="45866" y="210093"/>
                  </a:cubicBezTo>
                  <a:cubicBezTo>
                    <a:pt x="40200" y="207017"/>
                    <a:pt x="37367" y="202503"/>
                    <a:pt x="37367" y="196551"/>
                  </a:cubicBezTo>
                  <a:cubicBezTo>
                    <a:pt x="37367" y="189337"/>
                    <a:pt x="40303" y="181962"/>
                    <a:pt x="46176" y="174428"/>
                  </a:cubicBezTo>
                  <a:cubicBezTo>
                    <a:pt x="52049" y="166893"/>
                    <a:pt x="58245" y="163126"/>
                    <a:pt x="64764" y="163126"/>
                  </a:cubicBezTo>
                  <a:cubicBezTo>
                    <a:pt x="67298" y="163126"/>
                    <a:pt x="69997" y="163794"/>
                    <a:pt x="72859" y="165129"/>
                  </a:cubicBezTo>
                  <a:lnTo>
                    <a:pt x="120735" y="153117"/>
                  </a:lnTo>
                  <a:cubicBezTo>
                    <a:pt x="175516" y="94407"/>
                    <a:pt x="202906" y="59866"/>
                    <a:pt x="202906" y="49494"/>
                  </a:cubicBezTo>
                  <a:cubicBezTo>
                    <a:pt x="202906" y="47208"/>
                    <a:pt x="201622" y="45175"/>
                    <a:pt x="199053" y="43396"/>
                  </a:cubicBezTo>
                  <a:cubicBezTo>
                    <a:pt x="196485" y="41616"/>
                    <a:pt x="192974" y="40727"/>
                    <a:pt x="188520" y="40727"/>
                  </a:cubicBezTo>
                  <a:cubicBezTo>
                    <a:pt x="176207" y="40727"/>
                    <a:pt x="153177" y="47333"/>
                    <a:pt x="119429" y="60547"/>
                  </a:cubicBezTo>
                  <a:cubicBezTo>
                    <a:pt x="94119" y="70456"/>
                    <a:pt x="78234" y="76846"/>
                    <a:pt x="71774" y="79714"/>
                  </a:cubicBezTo>
                  <a:lnTo>
                    <a:pt x="69452" y="80901"/>
                  </a:lnTo>
                  <a:lnTo>
                    <a:pt x="82120" y="86855"/>
                  </a:lnTo>
                  <a:cubicBezTo>
                    <a:pt x="82120" y="89573"/>
                    <a:pt x="79843" y="91032"/>
                    <a:pt x="75291" y="91233"/>
                  </a:cubicBezTo>
                  <a:lnTo>
                    <a:pt x="31108" y="118137"/>
                  </a:lnTo>
                  <a:cubicBezTo>
                    <a:pt x="23058" y="121712"/>
                    <a:pt x="17938" y="123499"/>
                    <a:pt x="15749" y="123499"/>
                  </a:cubicBezTo>
                  <a:cubicBezTo>
                    <a:pt x="5250" y="123499"/>
                    <a:pt x="0" y="116910"/>
                    <a:pt x="0" y="103731"/>
                  </a:cubicBezTo>
                  <a:cubicBezTo>
                    <a:pt x="0" y="98296"/>
                    <a:pt x="1112" y="91610"/>
                    <a:pt x="3337" y="83675"/>
                  </a:cubicBezTo>
                  <a:cubicBezTo>
                    <a:pt x="5562" y="75739"/>
                    <a:pt x="8515" y="69267"/>
                    <a:pt x="12198" y="64258"/>
                  </a:cubicBezTo>
                  <a:cubicBezTo>
                    <a:pt x="15879" y="59250"/>
                    <a:pt x="26726" y="52243"/>
                    <a:pt x="44736" y="43239"/>
                  </a:cubicBezTo>
                  <a:cubicBezTo>
                    <a:pt x="62747" y="34235"/>
                    <a:pt x="81768" y="26349"/>
                    <a:pt x="101798" y="19583"/>
                  </a:cubicBezTo>
                  <a:cubicBezTo>
                    <a:pt x="121829" y="12816"/>
                    <a:pt x="140046" y="7861"/>
                    <a:pt x="156448" y="4716"/>
                  </a:cubicBezTo>
                  <a:cubicBezTo>
                    <a:pt x="172850" y="1572"/>
                    <a:pt x="187557" y="0"/>
                    <a:pt x="2005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D9C4F737-8DFF-4853-9E43-5821FFFACFA7}"/>
                </a:ext>
              </a:extLst>
            </p:cNvPr>
            <p:cNvSpPr/>
            <p:nvPr/>
          </p:nvSpPr>
          <p:spPr>
            <a:xfrm>
              <a:off x="5120533" y="2694341"/>
              <a:ext cx="681470" cy="298403"/>
            </a:xfrm>
            <a:custGeom>
              <a:avLst/>
              <a:gdLst/>
              <a:ahLst/>
              <a:cxnLst/>
              <a:rect l="l" t="t" r="r" b="b"/>
              <a:pathLst>
                <a:path w="728892" h="319168">
                  <a:moveTo>
                    <a:pt x="459463" y="144388"/>
                  </a:moveTo>
                  <a:cubicBezTo>
                    <a:pt x="451225" y="151108"/>
                    <a:pt x="441144" y="158875"/>
                    <a:pt x="429222" y="167689"/>
                  </a:cubicBezTo>
                  <a:cubicBezTo>
                    <a:pt x="417299" y="176504"/>
                    <a:pt x="410211" y="185859"/>
                    <a:pt x="407956" y="195755"/>
                  </a:cubicBezTo>
                  <a:cubicBezTo>
                    <a:pt x="405701" y="205651"/>
                    <a:pt x="404574" y="211806"/>
                    <a:pt x="404574" y="214221"/>
                  </a:cubicBezTo>
                  <a:cubicBezTo>
                    <a:pt x="404574" y="216751"/>
                    <a:pt x="405566" y="218912"/>
                    <a:pt x="407550" y="220704"/>
                  </a:cubicBezTo>
                  <a:cubicBezTo>
                    <a:pt x="409534" y="222496"/>
                    <a:pt x="412266" y="223392"/>
                    <a:pt x="415748" y="223392"/>
                  </a:cubicBezTo>
                  <a:cubicBezTo>
                    <a:pt x="423751" y="223392"/>
                    <a:pt x="432698" y="219494"/>
                    <a:pt x="442587" y="211699"/>
                  </a:cubicBezTo>
                  <a:cubicBezTo>
                    <a:pt x="440177" y="207638"/>
                    <a:pt x="438972" y="202318"/>
                    <a:pt x="438972" y="195739"/>
                  </a:cubicBezTo>
                  <a:cubicBezTo>
                    <a:pt x="438972" y="181707"/>
                    <a:pt x="445802" y="164590"/>
                    <a:pt x="459463" y="144388"/>
                  </a:cubicBezTo>
                  <a:close/>
                  <a:moveTo>
                    <a:pt x="463559" y="108883"/>
                  </a:moveTo>
                  <a:cubicBezTo>
                    <a:pt x="469348" y="108883"/>
                    <a:pt x="474559" y="110170"/>
                    <a:pt x="479190" y="112742"/>
                  </a:cubicBezTo>
                  <a:cubicBezTo>
                    <a:pt x="483821" y="115315"/>
                    <a:pt x="486137" y="118873"/>
                    <a:pt x="486137" y="123417"/>
                  </a:cubicBezTo>
                  <a:cubicBezTo>
                    <a:pt x="486137" y="127449"/>
                    <a:pt x="484665" y="129874"/>
                    <a:pt x="481721" y="130693"/>
                  </a:cubicBezTo>
                  <a:cubicBezTo>
                    <a:pt x="486154" y="131256"/>
                    <a:pt x="489405" y="133175"/>
                    <a:pt x="491474" y="136450"/>
                  </a:cubicBezTo>
                  <a:cubicBezTo>
                    <a:pt x="493543" y="139724"/>
                    <a:pt x="494578" y="144354"/>
                    <a:pt x="494578" y="150340"/>
                  </a:cubicBezTo>
                  <a:cubicBezTo>
                    <a:pt x="494578" y="166625"/>
                    <a:pt x="489087" y="183441"/>
                    <a:pt x="478105" y="200788"/>
                  </a:cubicBezTo>
                  <a:cubicBezTo>
                    <a:pt x="478033" y="200187"/>
                    <a:pt x="478347" y="200237"/>
                    <a:pt x="479049" y="200939"/>
                  </a:cubicBezTo>
                  <a:cubicBezTo>
                    <a:pt x="479751" y="201640"/>
                    <a:pt x="480438" y="203239"/>
                    <a:pt x="481110" y="205735"/>
                  </a:cubicBezTo>
                  <a:cubicBezTo>
                    <a:pt x="481782" y="208231"/>
                    <a:pt x="481985" y="209479"/>
                    <a:pt x="481721" y="209479"/>
                  </a:cubicBezTo>
                  <a:cubicBezTo>
                    <a:pt x="482419" y="207418"/>
                    <a:pt x="484977" y="204567"/>
                    <a:pt x="489396" y="200924"/>
                  </a:cubicBezTo>
                  <a:lnTo>
                    <a:pt x="496565" y="195863"/>
                  </a:lnTo>
                  <a:lnTo>
                    <a:pt x="498711" y="184338"/>
                  </a:lnTo>
                  <a:cubicBezTo>
                    <a:pt x="501522" y="177731"/>
                    <a:pt x="506754" y="168826"/>
                    <a:pt x="514406" y="157623"/>
                  </a:cubicBezTo>
                  <a:cubicBezTo>
                    <a:pt x="522058" y="146419"/>
                    <a:pt x="528968" y="138173"/>
                    <a:pt x="535138" y="132885"/>
                  </a:cubicBezTo>
                  <a:cubicBezTo>
                    <a:pt x="541307" y="127597"/>
                    <a:pt x="547205" y="124953"/>
                    <a:pt x="552832" y="124953"/>
                  </a:cubicBezTo>
                  <a:cubicBezTo>
                    <a:pt x="556514" y="124953"/>
                    <a:pt x="560595" y="125759"/>
                    <a:pt x="565075" y="127372"/>
                  </a:cubicBezTo>
                  <a:cubicBezTo>
                    <a:pt x="569555" y="128985"/>
                    <a:pt x="571795" y="132086"/>
                    <a:pt x="571795" y="136677"/>
                  </a:cubicBezTo>
                  <a:cubicBezTo>
                    <a:pt x="571795" y="144271"/>
                    <a:pt x="562907" y="156400"/>
                    <a:pt x="545134" y="173065"/>
                  </a:cubicBezTo>
                  <a:cubicBezTo>
                    <a:pt x="541814" y="176154"/>
                    <a:pt x="538463" y="180296"/>
                    <a:pt x="535080" y="185490"/>
                  </a:cubicBezTo>
                  <a:cubicBezTo>
                    <a:pt x="531697" y="190684"/>
                    <a:pt x="530005" y="194504"/>
                    <a:pt x="530005" y="196948"/>
                  </a:cubicBezTo>
                  <a:cubicBezTo>
                    <a:pt x="530005" y="197435"/>
                    <a:pt x="529980" y="197678"/>
                    <a:pt x="529928" y="197678"/>
                  </a:cubicBezTo>
                  <a:cubicBezTo>
                    <a:pt x="530837" y="197678"/>
                    <a:pt x="536396" y="192989"/>
                    <a:pt x="546606" y="183612"/>
                  </a:cubicBezTo>
                  <a:cubicBezTo>
                    <a:pt x="571116" y="157770"/>
                    <a:pt x="589206" y="140127"/>
                    <a:pt x="600874" y="130684"/>
                  </a:cubicBezTo>
                  <a:cubicBezTo>
                    <a:pt x="612543" y="121240"/>
                    <a:pt x="622377" y="116518"/>
                    <a:pt x="630377" y="116518"/>
                  </a:cubicBezTo>
                  <a:cubicBezTo>
                    <a:pt x="635364" y="116518"/>
                    <a:pt x="639436" y="118185"/>
                    <a:pt x="642593" y="121519"/>
                  </a:cubicBezTo>
                  <a:cubicBezTo>
                    <a:pt x="645750" y="124854"/>
                    <a:pt x="647329" y="129102"/>
                    <a:pt x="647329" y="134264"/>
                  </a:cubicBezTo>
                  <a:cubicBezTo>
                    <a:pt x="647329" y="146671"/>
                    <a:pt x="630052" y="173566"/>
                    <a:pt x="595499" y="214950"/>
                  </a:cubicBezTo>
                  <a:cubicBezTo>
                    <a:pt x="623213" y="187389"/>
                    <a:pt x="646385" y="164897"/>
                    <a:pt x="665014" y="147473"/>
                  </a:cubicBezTo>
                  <a:cubicBezTo>
                    <a:pt x="683644" y="130049"/>
                    <a:pt x="694865" y="121337"/>
                    <a:pt x="698680" y="121337"/>
                  </a:cubicBezTo>
                  <a:cubicBezTo>
                    <a:pt x="702775" y="121337"/>
                    <a:pt x="706626" y="124784"/>
                    <a:pt x="710231" y="131679"/>
                  </a:cubicBezTo>
                  <a:cubicBezTo>
                    <a:pt x="713836" y="138573"/>
                    <a:pt x="715639" y="144525"/>
                    <a:pt x="715639" y="149534"/>
                  </a:cubicBezTo>
                  <a:cubicBezTo>
                    <a:pt x="715639" y="153565"/>
                    <a:pt x="711231" y="160123"/>
                    <a:pt x="702417" y="169206"/>
                  </a:cubicBezTo>
                  <a:cubicBezTo>
                    <a:pt x="690458" y="182842"/>
                    <a:pt x="683444" y="191383"/>
                    <a:pt x="681375" y="194830"/>
                  </a:cubicBezTo>
                  <a:cubicBezTo>
                    <a:pt x="679306" y="198277"/>
                    <a:pt x="678271" y="201929"/>
                    <a:pt x="678271" y="205786"/>
                  </a:cubicBezTo>
                  <a:cubicBezTo>
                    <a:pt x="678271" y="208700"/>
                    <a:pt x="678960" y="210890"/>
                    <a:pt x="680338" y="212355"/>
                  </a:cubicBezTo>
                  <a:cubicBezTo>
                    <a:pt x="681716" y="213821"/>
                    <a:pt x="683679" y="214554"/>
                    <a:pt x="686226" y="214554"/>
                  </a:cubicBezTo>
                  <a:cubicBezTo>
                    <a:pt x="689020" y="214554"/>
                    <a:pt x="693523" y="212192"/>
                    <a:pt x="699736" y="207469"/>
                  </a:cubicBezTo>
                  <a:cubicBezTo>
                    <a:pt x="705947" y="202746"/>
                    <a:pt x="715666" y="195999"/>
                    <a:pt x="728892" y="187227"/>
                  </a:cubicBezTo>
                  <a:lnTo>
                    <a:pt x="728892" y="207143"/>
                  </a:lnTo>
                  <a:cubicBezTo>
                    <a:pt x="704638" y="229708"/>
                    <a:pt x="687389" y="244244"/>
                    <a:pt x="677145" y="250750"/>
                  </a:cubicBezTo>
                  <a:cubicBezTo>
                    <a:pt x="666901" y="257256"/>
                    <a:pt x="658678" y="260509"/>
                    <a:pt x="652474" y="260509"/>
                  </a:cubicBezTo>
                  <a:cubicBezTo>
                    <a:pt x="646868" y="260509"/>
                    <a:pt x="642441" y="258544"/>
                    <a:pt x="639192" y="254612"/>
                  </a:cubicBezTo>
                  <a:cubicBezTo>
                    <a:pt x="635943" y="250681"/>
                    <a:pt x="634319" y="245656"/>
                    <a:pt x="634319" y="239538"/>
                  </a:cubicBezTo>
                  <a:cubicBezTo>
                    <a:pt x="634319" y="235813"/>
                    <a:pt x="634899" y="231701"/>
                    <a:pt x="636059" y="227203"/>
                  </a:cubicBezTo>
                  <a:cubicBezTo>
                    <a:pt x="637220" y="222704"/>
                    <a:pt x="641400" y="213920"/>
                    <a:pt x="648599" y="200852"/>
                  </a:cubicBezTo>
                  <a:cubicBezTo>
                    <a:pt x="655799" y="187784"/>
                    <a:pt x="663360" y="176732"/>
                    <a:pt x="671283" y="167696"/>
                  </a:cubicBezTo>
                  <a:cubicBezTo>
                    <a:pt x="647532" y="190231"/>
                    <a:pt x="624066" y="215409"/>
                    <a:pt x="600887" y="243230"/>
                  </a:cubicBezTo>
                  <a:cubicBezTo>
                    <a:pt x="594496" y="251268"/>
                    <a:pt x="587049" y="255287"/>
                    <a:pt x="578546" y="255287"/>
                  </a:cubicBezTo>
                  <a:cubicBezTo>
                    <a:pt x="569117" y="255287"/>
                    <a:pt x="564403" y="249099"/>
                    <a:pt x="564403" y="236722"/>
                  </a:cubicBezTo>
                  <a:cubicBezTo>
                    <a:pt x="564403" y="232464"/>
                    <a:pt x="566509" y="225983"/>
                    <a:pt x="570723" y="217280"/>
                  </a:cubicBezTo>
                  <a:cubicBezTo>
                    <a:pt x="574935" y="208576"/>
                    <a:pt x="582749" y="194540"/>
                    <a:pt x="594161" y="175170"/>
                  </a:cubicBezTo>
                  <a:cubicBezTo>
                    <a:pt x="594682" y="174125"/>
                    <a:pt x="594942" y="173214"/>
                    <a:pt x="594942" y="172438"/>
                  </a:cubicBezTo>
                  <a:cubicBezTo>
                    <a:pt x="594942" y="172220"/>
                    <a:pt x="594833" y="172111"/>
                    <a:pt x="594616" y="172111"/>
                  </a:cubicBezTo>
                  <a:cubicBezTo>
                    <a:pt x="593984" y="172111"/>
                    <a:pt x="592108" y="173384"/>
                    <a:pt x="588987" y="175929"/>
                  </a:cubicBezTo>
                  <a:cubicBezTo>
                    <a:pt x="585866" y="178474"/>
                    <a:pt x="578342" y="186311"/>
                    <a:pt x="566416" y="199441"/>
                  </a:cubicBezTo>
                  <a:cubicBezTo>
                    <a:pt x="554489" y="212571"/>
                    <a:pt x="545731" y="223023"/>
                    <a:pt x="540142" y="230796"/>
                  </a:cubicBezTo>
                  <a:cubicBezTo>
                    <a:pt x="534446" y="239060"/>
                    <a:pt x="530227" y="244806"/>
                    <a:pt x="527484" y="248033"/>
                  </a:cubicBezTo>
                  <a:cubicBezTo>
                    <a:pt x="524740" y="251261"/>
                    <a:pt x="521404" y="252875"/>
                    <a:pt x="517475" y="252875"/>
                  </a:cubicBezTo>
                  <a:cubicBezTo>
                    <a:pt x="511190" y="252875"/>
                    <a:pt x="505789" y="248207"/>
                    <a:pt x="501271" y="238872"/>
                  </a:cubicBezTo>
                  <a:cubicBezTo>
                    <a:pt x="499012" y="234205"/>
                    <a:pt x="497318" y="229214"/>
                    <a:pt x="496188" y="223900"/>
                  </a:cubicBezTo>
                  <a:lnTo>
                    <a:pt x="495554" y="217569"/>
                  </a:lnTo>
                  <a:lnTo>
                    <a:pt x="485929" y="223760"/>
                  </a:lnTo>
                  <a:cubicBezTo>
                    <a:pt x="479361" y="227098"/>
                    <a:pt x="471584" y="228498"/>
                    <a:pt x="462599" y="227961"/>
                  </a:cubicBezTo>
                  <a:cubicBezTo>
                    <a:pt x="445789" y="248051"/>
                    <a:pt x="430172" y="258097"/>
                    <a:pt x="415748" y="258097"/>
                  </a:cubicBezTo>
                  <a:cubicBezTo>
                    <a:pt x="403362" y="258097"/>
                    <a:pt x="392953" y="252355"/>
                    <a:pt x="384521" y="240872"/>
                  </a:cubicBezTo>
                  <a:cubicBezTo>
                    <a:pt x="376088" y="229389"/>
                    <a:pt x="371872" y="215418"/>
                    <a:pt x="371872" y="198958"/>
                  </a:cubicBezTo>
                  <a:cubicBezTo>
                    <a:pt x="371872" y="186786"/>
                    <a:pt x="376736" y="173542"/>
                    <a:pt x="386463" y="159226"/>
                  </a:cubicBezTo>
                  <a:cubicBezTo>
                    <a:pt x="396190" y="144910"/>
                    <a:pt x="408516" y="132941"/>
                    <a:pt x="423440" y="123318"/>
                  </a:cubicBezTo>
                  <a:cubicBezTo>
                    <a:pt x="438364" y="113695"/>
                    <a:pt x="451737" y="108883"/>
                    <a:pt x="463559" y="108883"/>
                  </a:cubicBezTo>
                  <a:close/>
                  <a:moveTo>
                    <a:pt x="287216" y="103258"/>
                  </a:moveTo>
                  <a:cubicBezTo>
                    <a:pt x="292106" y="103258"/>
                    <a:pt x="295079" y="105634"/>
                    <a:pt x="296137" y="110387"/>
                  </a:cubicBezTo>
                  <a:cubicBezTo>
                    <a:pt x="296137" y="113344"/>
                    <a:pt x="294128" y="116591"/>
                    <a:pt x="290109" y="120127"/>
                  </a:cubicBezTo>
                  <a:cubicBezTo>
                    <a:pt x="313126" y="116113"/>
                    <a:pt x="328771" y="114105"/>
                    <a:pt x="337044" y="114105"/>
                  </a:cubicBezTo>
                  <a:cubicBezTo>
                    <a:pt x="341199" y="114105"/>
                    <a:pt x="344280" y="114908"/>
                    <a:pt x="346285" y="116512"/>
                  </a:cubicBezTo>
                  <a:cubicBezTo>
                    <a:pt x="348290" y="118116"/>
                    <a:pt x="350143" y="120930"/>
                    <a:pt x="351843" y="124953"/>
                  </a:cubicBezTo>
                  <a:cubicBezTo>
                    <a:pt x="353543" y="128976"/>
                    <a:pt x="354393" y="133018"/>
                    <a:pt x="354393" y="137080"/>
                  </a:cubicBezTo>
                  <a:cubicBezTo>
                    <a:pt x="354393" y="141918"/>
                    <a:pt x="353474" y="145793"/>
                    <a:pt x="351635" y="148705"/>
                  </a:cubicBezTo>
                  <a:cubicBezTo>
                    <a:pt x="349796" y="151617"/>
                    <a:pt x="344975" y="157252"/>
                    <a:pt x="337172" y="165609"/>
                  </a:cubicBezTo>
                  <a:cubicBezTo>
                    <a:pt x="330729" y="172568"/>
                    <a:pt x="325226" y="180166"/>
                    <a:pt x="320661" y="188405"/>
                  </a:cubicBezTo>
                  <a:cubicBezTo>
                    <a:pt x="316096" y="196643"/>
                    <a:pt x="313813" y="202838"/>
                    <a:pt x="313813" y="206989"/>
                  </a:cubicBezTo>
                  <a:cubicBezTo>
                    <a:pt x="313813" y="210693"/>
                    <a:pt x="316198" y="212544"/>
                    <a:pt x="320968" y="212544"/>
                  </a:cubicBezTo>
                  <a:cubicBezTo>
                    <a:pt x="327956" y="212544"/>
                    <a:pt x="343251" y="204238"/>
                    <a:pt x="366853" y="187624"/>
                  </a:cubicBezTo>
                  <a:lnTo>
                    <a:pt x="366853" y="206535"/>
                  </a:lnTo>
                  <a:cubicBezTo>
                    <a:pt x="355385" y="219181"/>
                    <a:pt x="343595" y="230801"/>
                    <a:pt x="331482" y="241397"/>
                  </a:cubicBezTo>
                  <a:cubicBezTo>
                    <a:pt x="319370" y="251992"/>
                    <a:pt x="308900" y="257290"/>
                    <a:pt x="300073" y="257290"/>
                  </a:cubicBezTo>
                  <a:cubicBezTo>
                    <a:pt x="292300" y="257290"/>
                    <a:pt x="286460" y="253854"/>
                    <a:pt x="282554" y="246981"/>
                  </a:cubicBezTo>
                  <a:cubicBezTo>
                    <a:pt x="278648" y="240107"/>
                    <a:pt x="276695" y="232402"/>
                    <a:pt x="276695" y="223865"/>
                  </a:cubicBezTo>
                  <a:cubicBezTo>
                    <a:pt x="276695" y="215294"/>
                    <a:pt x="279872" y="204864"/>
                    <a:pt x="286224" y="192574"/>
                  </a:cubicBezTo>
                  <a:cubicBezTo>
                    <a:pt x="292577" y="180285"/>
                    <a:pt x="301321" y="169447"/>
                    <a:pt x="312456" y="160061"/>
                  </a:cubicBezTo>
                  <a:cubicBezTo>
                    <a:pt x="303075" y="162992"/>
                    <a:pt x="292479" y="165300"/>
                    <a:pt x="280670" y="166985"/>
                  </a:cubicBezTo>
                  <a:cubicBezTo>
                    <a:pt x="273041" y="181995"/>
                    <a:pt x="258992" y="196829"/>
                    <a:pt x="238522" y="211488"/>
                  </a:cubicBezTo>
                  <a:lnTo>
                    <a:pt x="238522" y="193313"/>
                  </a:lnTo>
                  <a:cubicBezTo>
                    <a:pt x="246154" y="184273"/>
                    <a:pt x="251513" y="178441"/>
                    <a:pt x="254597" y="175817"/>
                  </a:cubicBezTo>
                  <a:cubicBezTo>
                    <a:pt x="246560" y="174068"/>
                    <a:pt x="242541" y="168253"/>
                    <a:pt x="242541" y="158372"/>
                  </a:cubicBezTo>
                  <a:cubicBezTo>
                    <a:pt x="242541" y="148717"/>
                    <a:pt x="248172" y="137117"/>
                    <a:pt x="259436" y="123574"/>
                  </a:cubicBezTo>
                  <a:cubicBezTo>
                    <a:pt x="270699" y="110030"/>
                    <a:pt x="279959" y="103258"/>
                    <a:pt x="287216" y="103258"/>
                  </a:cubicBezTo>
                  <a:close/>
                  <a:moveTo>
                    <a:pt x="213024" y="0"/>
                  </a:moveTo>
                  <a:cubicBezTo>
                    <a:pt x="228618" y="0"/>
                    <a:pt x="239828" y="2328"/>
                    <a:pt x="246657" y="6982"/>
                  </a:cubicBezTo>
                  <a:cubicBezTo>
                    <a:pt x="253485" y="11637"/>
                    <a:pt x="256900" y="19376"/>
                    <a:pt x="256900" y="30200"/>
                  </a:cubicBezTo>
                  <a:cubicBezTo>
                    <a:pt x="256900" y="39945"/>
                    <a:pt x="250088" y="57688"/>
                    <a:pt x="236465" y="83429"/>
                  </a:cubicBezTo>
                  <a:cubicBezTo>
                    <a:pt x="222843" y="109170"/>
                    <a:pt x="207957" y="132253"/>
                    <a:pt x="191809" y="152676"/>
                  </a:cubicBezTo>
                  <a:lnTo>
                    <a:pt x="221945" y="152676"/>
                  </a:lnTo>
                  <a:lnTo>
                    <a:pt x="193908" y="197742"/>
                  </a:lnTo>
                  <a:lnTo>
                    <a:pt x="163241" y="198958"/>
                  </a:lnTo>
                  <a:cubicBezTo>
                    <a:pt x="136977" y="232313"/>
                    <a:pt x="109905" y="260686"/>
                    <a:pt x="82024" y="284079"/>
                  </a:cubicBezTo>
                  <a:cubicBezTo>
                    <a:pt x="54143" y="307472"/>
                    <a:pt x="35398" y="319168"/>
                    <a:pt x="25790" y="319168"/>
                  </a:cubicBezTo>
                  <a:cubicBezTo>
                    <a:pt x="21528" y="319168"/>
                    <a:pt x="18240" y="317721"/>
                    <a:pt x="15925" y="314826"/>
                  </a:cubicBezTo>
                  <a:cubicBezTo>
                    <a:pt x="13611" y="311931"/>
                    <a:pt x="12454" y="309067"/>
                    <a:pt x="12454" y="306235"/>
                  </a:cubicBezTo>
                  <a:cubicBezTo>
                    <a:pt x="12454" y="303124"/>
                    <a:pt x="16171" y="295958"/>
                    <a:pt x="23605" y="284735"/>
                  </a:cubicBezTo>
                  <a:cubicBezTo>
                    <a:pt x="31039" y="273512"/>
                    <a:pt x="40100" y="264526"/>
                    <a:pt x="50787" y="257777"/>
                  </a:cubicBezTo>
                  <a:cubicBezTo>
                    <a:pt x="61475" y="251027"/>
                    <a:pt x="72149" y="247262"/>
                    <a:pt x="82811" y="246481"/>
                  </a:cubicBezTo>
                  <a:cubicBezTo>
                    <a:pt x="95000" y="233558"/>
                    <a:pt x="109851" y="218413"/>
                    <a:pt x="127365" y="201044"/>
                  </a:cubicBezTo>
                  <a:lnTo>
                    <a:pt x="72559" y="203854"/>
                  </a:lnTo>
                  <a:cubicBezTo>
                    <a:pt x="65792" y="204122"/>
                    <a:pt x="60579" y="203685"/>
                    <a:pt x="56918" y="202542"/>
                  </a:cubicBezTo>
                  <a:cubicBezTo>
                    <a:pt x="53257" y="201398"/>
                    <a:pt x="51427" y="197838"/>
                    <a:pt x="51427" y="191861"/>
                  </a:cubicBezTo>
                  <a:cubicBezTo>
                    <a:pt x="53130" y="187031"/>
                    <a:pt x="55176" y="182300"/>
                    <a:pt x="57568" y="177666"/>
                  </a:cubicBezTo>
                  <a:cubicBezTo>
                    <a:pt x="59959" y="173033"/>
                    <a:pt x="62006" y="170244"/>
                    <a:pt x="63708" y="169299"/>
                  </a:cubicBezTo>
                  <a:cubicBezTo>
                    <a:pt x="65410" y="168354"/>
                    <a:pt x="70376" y="166830"/>
                    <a:pt x="78606" y="164726"/>
                  </a:cubicBezTo>
                  <a:lnTo>
                    <a:pt x="112358" y="156413"/>
                  </a:lnTo>
                  <a:cubicBezTo>
                    <a:pt x="122307" y="153922"/>
                    <a:pt x="129345" y="152676"/>
                    <a:pt x="133470" y="152676"/>
                  </a:cubicBezTo>
                  <a:lnTo>
                    <a:pt x="160995" y="152676"/>
                  </a:lnTo>
                  <a:cubicBezTo>
                    <a:pt x="176576" y="131071"/>
                    <a:pt x="188929" y="111936"/>
                    <a:pt x="198055" y="95271"/>
                  </a:cubicBezTo>
                  <a:cubicBezTo>
                    <a:pt x="207181" y="78607"/>
                    <a:pt x="211744" y="67631"/>
                    <a:pt x="211744" y="62345"/>
                  </a:cubicBezTo>
                  <a:cubicBezTo>
                    <a:pt x="211744" y="59986"/>
                    <a:pt x="210893" y="58338"/>
                    <a:pt x="209190" y="57402"/>
                  </a:cubicBezTo>
                  <a:cubicBezTo>
                    <a:pt x="207488" y="56465"/>
                    <a:pt x="203945" y="55997"/>
                    <a:pt x="198561" y="55997"/>
                  </a:cubicBezTo>
                  <a:cubicBezTo>
                    <a:pt x="184298" y="55997"/>
                    <a:pt x="156376" y="59650"/>
                    <a:pt x="114796" y="66956"/>
                  </a:cubicBezTo>
                  <a:cubicBezTo>
                    <a:pt x="73216" y="74263"/>
                    <a:pt x="48262" y="79530"/>
                    <a:pt x="39934" y="82760"/>
                  </a:cubicBezTo>
                  <a:cubicBezTo>
                    <a:pt x="50309" y="82496"/>
                    <a:pt x="57112" y="82363"/>
                    <a:pt x="60342" y="82363"/>
                  </a:cubicBezTo>
                  <a:cubicBezTo>
                    <a:pt x="73521" y="82363"/>
                    <a:pt x="80110" y="84797"/>
                    <a:pt x="80110" y="89665"/>
                  </a:cubicBezTo>
                  <a:cubicBezTo>
                    <a:pt x="80110" y="92942"/>
                    <a:pt x="76311" y="95425"/>
                    <a:pt x="68713" y="97114"/>
                  </a:cubicBezTo>
                  <a:cubicBezTo>
                    <a:pt x="49326" y="101522"/>
                    <a:pt x="35407" y="105521"/>
                    <a:pt x="26955" y="109114"/>
                  </a:cubicBezTo>
                  <a:cubicBezTo>
                    <a:pt x="20854" y="111738"/>
                    <a:pt x="16716" y="113049"/>
                    <a:pt x="14540" y="113049"/>
                  </a:cubicBezTo>
                  <a:cubicBezTo>
                    <a:pt x="11020" y="113049"/>
                    <a:pt x="7717" y="111596"/>
                    <a:pt x="4630" y="108688"/>
                  </a:cubicBezTo>
                  <a:cubicBezTo>
                    <a:pt x="1543" y="105781"/>
                    <a:pt x="0" y="102388"/>
                    <a:pt x="0" y="98510"/>
                  </a:cubicBezTo>
                  <a:cubicBezTo>
                    <a:pt x="0" y="91807"/>
                    <a:pt x="4875" y="79120"/>
                    <a:pt x="14626" y="60448"/>
                  </a:cubicBezTo>
                  <a:cubicBezTo>
                    <a:pt x="24377" y="41776"/>
                    <a:pt x="37279" y="30018"/>
                    <a:pt x="53331" y="25173"/>
                  </a:cubicBezTo>
                  <a:cubicBezTo>
                    <a:pt x="69383" y="20329"/>
                    <a:pt x="93761" y="14922"/>
                    <a:pt x="126463" y="8953"/>
                  </a:cubicBezTo>
                  <a:cubicBezTo>
                    <a:pt x="159165" y="2985"/>
                    <a:pt x="188018" y="0"/>
                    <a:pt x="2130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Rectangle 3"/>
          <p:cNvSpPr/>
          <p:nvPr/>
        </p:nvSpPr>
        <p:spPr>
          <a:xfrm>
            <a:off x="1062450" y="1343620"/>
            <a:ext cx="4335459" cy="3923125"/>
          </a:xfrm>
          <a:prstGeom prst="rect">
            <a:avLst/>
          </a:prstGeom>
        </p:spPr>
        <p:txBody>
          <a:bodyPr wrap="square">
            <a:spAutoFit/>
          </a:bodyPr>
          <a:lstStyle/>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1. Prof. </a:t>
            </a:r>
            <a:r>
              <a:rPr lang="en-US" sz="1600" dirty="0" err="1">
                <a:latin typeface="Times New Roman" panose="02020603050405020304" pitchFamily="18" charset="0"/>
                <a:cs typeface="Times New Roman" panose="02020603050405020304" pitchFamily="18" charset="0"/>
              </a:rPr>
              <a:t>Sarwiji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Suwandi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MPd</a:t>
            </a:r>
            <a:endParaRPr lang="en-US" sz="1600" dirty="0">
              <a:latin typeface="Times New Roman" panose="02020603050405020304" pitchFamily="18" charset="0"/>
              <a:cs typeface="Times New Roman" panose="02020603050405020304" pitchFamily="18" charset="0"/>
            </a:endParaRPr>
          </a:p>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2. Prof. Dr. </a:t>
            </a:r>
            <a:r>
              <a:rPr lang="en-US" sz="1600" dirty="0" err="1">
                <a:latin typeface="Times New Roman" panose="02020603050405020304" pitchFamily="18" charset="0"/>
                <a:cs typeface="Times New Roman" panose="02020603050405020304" pitchFamily="18" charset="0"/>
              </a:rPr>
              <a:t>Okid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Parama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Astirin</a:t>
            </a:r>
            <a:r>
              <a:rPr lang="en-US" sz="1600" dirty="0">
                <a:latin typeface="Times New Roman" panose="02020603050405020304" pitchFamily="18" charset="0"/>
                <a:cs typeface="Times New Roman" panose="02020603050405020304" pitchFamily="18" charset="0"/>
              </a:rPr>
              <a:t>, M.S</a:t>
            </a:r>
          </a:p>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3. Prof. Dr. </a:t>
            </a:r>
            <a:r>
              <a:rPr lang="en-US" sz="1600" dirty="0" err="1">
                <a:latin typeface="Times New Roman" panose="02020603050405020304" pitchFamily="18" charset="0"/>
                <a:cs typeface="Times New Roman" panose="02020603050405020304" pitchFamily="18" charset="0"/>
              </a:rPr>
              <a:t>Slamet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Subiyantoro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MPd</a:t>
            </a:r>
            <a:endParaRPr lang="en-US" sz="1600" dirty="0">
              <a:latin typeface="Times New Roman" panose="02020603050405020304" pitchFamily="18" charset="0"/>
              <a:cs typeface="Times New Roman" panose="02020603050405020304" pitchFamily="18" charset="0"/>
            </a:endParaRPr>
          </a:p>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4. Prof. Dr. </a:t>
            </a:r>
            <a:r>
              <a:rPr lang="en-US" sz="1600" dirty="0" err="1">
                <a:latin typeface="Times New Roman" panose="02020603050405020304" pitchFamily="18" charset="0"/>
                <a:cs typeface="Times New Roman" panose="02020603050405020304" pitchFamily="18" charset="0"/>
              </a:rPr>
              <a:t>Pujiyono</a:t>
            </a:r>
            <a:r>
              <a:rPr lang="en-US" sz="1600" dirty="0">
                <a:latin typeface="Times New Roman" panose="02020603050405020304" pitchFamily="18" charset="0"/>
                <a:cs typeface="Times New Roman" panose="02020603050405020304" pitchFamily="18" charset="0"/>
              </a:rPr>
              <a:t>, S.H., M.H.</a:t>
            </a:r>
          </a:p>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5.Prof. Eng. </a:t>
            </a:r>
            <a:r>
              <a:rPr lang="en-US" sz="1600" dirty="0" err="1">
                <a:latin typeface="Times New Roman" panose="02020603050405020304" pitchFamily="18" charset="0"/>
                <a:cs typeface="Times New Roman" panose="02020603050405020304" pitchFamily="18" charset="0"/>
              </a:rPr>
              <a:t>Syamsul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Hadi</a:t>
            </a:r>
            <a:r>
              <a:rPr lang="en-US" sz="1600" dirty="0">
                <a:latin typeface="Times New Roman" panose="02020603050405020304" pitchFamily="18" charset="0"/>
                <a:cs typeface="Times New Roman" panose="02020603050405020304" pitchFamily="18" charset="0"/>
              </a:rPr>
              <a:t>, ST., MT</a:t>
            </a:r>
          </a:p>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6.Yudho </a:t>
            </a:r>
            <a:r>
              <a:rPr lang="en-US" sz="1600" dirty="0" err="1">
                <a:latin typeface="Times New Roman" panose="02020603050405020304" pitchFamily="18" charset="0"/>
                <a:cs typeface="Times New Roman" panose="02020603050405020304" pitchFamily="18" charset="0"/>
              </a:rPr>
              <a:t>Taruno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Muryanto</a:t>
            </a:r>
            <a:r>
              <a:rPr lang="en-US" sz="1600" dirty="0">
                <a:latin typeface="Times New Roman" panose="02020603050405020304" pitchFamily="18" charset="0"/>
                <a:cs typeface="Times New Roman" panose="02020603050405020304" pitchFamily="18" charset="0"/>
              </a:rPr>
              <a:t> SH </a:t>
            </a:r>
            <a:r>
              <a:rPr lang="en-US" sz="1600" dirty="0" err="1">
                <a:latin typeface="Times New Roman" panose="02020603050405020304" pitchFamily="18" charset="0"/>
                <a:cs typeface="Times New Roman" panose="02020603050405020304" pitchFamily="18" charset="0"/>
              </a:rPr>
              <a:t>M.Hum</a:t>
            </a:r>
            <a:endParaRPr lang="en-US" sz="1600" dirty="0">
              <a:latin typeface="Times New Roman" panose="02020603050405020304" pitchFamily="18" charset="0"/>
              <a:cs typeface="Times New Roman" panose="02020603050405020304" pitchFamily="18" charset="0"/>
            </a:endParaRPr>
          </a:p>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7. Dr. Tri </a:t>
            </a:r>
            <a:r>
              <a:rPr lang="en-US" sz="1600" dirty="0" err="1">
                <a:latin typeface="Times New Roman" panose="02020603050405020304" pitchFamily="18" charset="0"/>
                <a:cs typeface="Times New Roman" panose="02020603050405020304" pitchFamily="18" charset="0"/>
              </a:rPr>
              <a:t>Murwaningsih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MSi</a:t>
            </a:r>
            <a:endParaRPr lang="en-US" sz="1600" dirty="0">
              <a:latin typeface="Times New Roman" panose="02020603050405020304" pitchFamily="18" charset="0"/>
              <a:cs typeface="Times New Roman" panose="02020603050405020304" pitchFamily="18" charset="0"/>
            </a:endParaRPr>
          </a:p>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8. </a:t>
            </a:r>
            <a:r>
              <a:rPr lang="en-US" sz="1600" dirty="0" err="1">
                <a:latin typeface="Times New Roman" panose="02020603050405020304" pitchFamily="18" charset="0"/>
                <a:cs typeface="Times New Roman" panose="02020603050405020304" pitchFamily="18" charset="0"/>
              </a:rPr>
              <a:t>Dody</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Ariawan</a:t>
            </a:r>
            <a:r>
              <a:rPr lang="en-US" sz="1600" dirty="0">
                <a:latin typeface="Times New Roman" panose="02020603050405020304" pitchFamily="18" charset="0"/>
                <a:cs typeface="Times New Roman" panose="02020603050405020304" pitchFamily="18" charset="0"/>
              </a:rPr>
              <a:t>, S.T., M.T., </a:t>
            </a:r>
            <a:r>
              <a:rPr lang="en-US" sz="1600" dirty="0" err="1">
                <a:latin typeface="Times New Roman" panose="02020603050405020304" pitchFamily="18" charset="0"/>
                <a:cs typeface="Times New Roman" panose="02020603050405020304" pitchFamily="18" charset="0"/>
              </a:rPr>
              <a:t>Ph.D</a:t>
            </a:r>
            <a:endParaRPr lang="en-US" sz="1600" dirty="0">
              <a:latin typeface="Times New Roman" panose="02020603050405020304" pitchFamily="18" charset="0"/>
              <a:cs typeface="Times New Roman" panose="02020603050405020304" pitchFamily="18" charset="0"/>
            </a:endParaRPr>
          </a:p>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9. Dr. </a:t>
            </a:r>
            <a:r>
              <a:rPr lang="en-US" sz="1600" dirty="0" err="1">
                <a:latin typeface="Times New Roman" panose="02020603050405020304" pitchFamily="18" charset="0"/>
                <a:cs typeface="Times New Roman" panose="02020603050405020304" pitchFamily="18" charset="0"/>
              </a:rPr>
              <a:t>Izza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Mafruhah</a:t>
            </a:r>
            <a:r>
              <a:rPr lang="en-US" sz="1600" dirty="0">
                <a:latin typeface="Times New Roman" panose="02020603050405020304" pitchFamily="18" charset="0"/>
                <a:cs typeface="Times New Roman" panose="02020603050405020304" pitchFamily="18" charset="0"/>
              </a:rPr>
              <a:t>, S.E., </a:t>
            </a:r>
            <a:r>
              <a:rPr lang="en-US" sz="1600" dirty="0" err="1">
                <a:latin typeface="Times New Roman" panose="02020603050405020304" pitchFamily="18" charset="0"/>
                <a:cs typeface="Times New Roman" panose="02020603050405020304" pitchFamily="18" charset="0"/>
              </a:rPr>
              <a:t>M.Si</a:t>
            </a:r>
            <a:endParaRPr lang="en-US" sz="1600" dirty="0">
              <a:latin typeface="Times New Roman" panose="02020603050405020304" pitchFamily="18" charset="0"/>
              <a:cs typeface="Times New Roman" panose="02020603050405020304" pitchFamily="18" charset="0"/>
            </a:endParaRPr>
          </a:p>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10. Dr. Ir. </a:t>
            </a:r>
            <a:r>
              <a:rPr lang="en-US" sz="1600" dirty="0" err="1">
                <a:latin typeface="Times New Roman" panose="02020603050405020304" pitchFamily="18" charset="0"/>
                <a:cs typeface="Times New Roman" panose="02020603050405020304" pitchFamily="18" charset="0"/>
              </a:rPr>
              <a:t>Kusnandar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M.Si</a:t>
            </a:r>
            <a:r>
              <a:rPr lang="en-US" sz="1600" dirty="0">
                <a:latin typeface="Times New Roman" panose="02020603050405020304" pitchFamily="18" charset="0"/>
                <a:cs typeface="Times New Roman" panose="02020603050405020304" pitchFamily="18" charset="0"/>
              </a:rPr>
              <a:t>.</a:t>
            </a:r>
          </a:p>
          <a:p>
            <a:pPr lvl="0" algn="just">
              <a:lnSpc>
                <a:spcPct val="90000"/>
              </a:lnSpc>
              <a:spcBef>
                <a:spcPts val="1000"/>
              </a:spcBef>
            </a:pPr>
            <a:r>
              <a:rPr lang="en-US" sz="2400" dirty="0"/>
              <a:t> </a:t>
            </a:r>
            <a:endParaRPr lang="en-US" sz="2400" b="1" dirty="0">
              <a:latin typeface="Calibri" panose="020F0502020204030204"/>
            </a:endParaRPr>
          </a:p>
        </p:txBody>
      </p:sp>
      <p:sp>
        <p:nvSpPr>
          <p:cNvPr id="9" name="Rectangle 8">
            <a:extLst>
              <a:ext uri="{FF2B5EF4-FFF2-40B4-BE49-F238E27FC236}">
                <a16:creationId xmlns:a16="http://schemas.microsoft.com/office/drawing/2014/main" id="{70D97259-0E66-445B-96A9-B68B07B53A6A}"/>
              </a:ext>
            </a:extLst>
          </p:cNvPr>
          <p:cNvSpPr/>
          <p:nvPr/>
        </p:nvSpPr>
        <p:spPr>
          <a:xfrm>
            <a:off x="7069959" y="1343620"/>
            <a:ext cx="4148119" cy="3462486"/>
          </a:xfrm>
          <a:prstGeom prst="rect">
            <a:avLst/>
          </a:prstGeom>
        </p:spPr>
        <p:txBody>
          <a:bodyPr wrap="square">
            <a:spAutoFit/>
          </a:bodyPr>
          <a:lstStyle/>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11. Dr. </a:t>
            </a:r>
            <a:r>
              <a:rPr lang="en-US" sz="1600" dirty="0" err="1">
                <a:latin typeface="Times New Roman" panose="02020603050405020304" pitchFamily="18" charset="0"/>
                <a:cs typeface="Times New Roman" panose="02020603050405020304" pitchFamily="18" charset="0"/>
              </a:rPr>
              <a:t>Selfi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Handayani</a:t>
            </a:r>
            <a:r>
              <a:rPr lang="en-US" sz="1600" dirty="0">
                <a:latin typeface="Times New Roman" panose="02020603050405020304" pitchFamily="18" charset="0"/>
                <a:cs typeface="Times New Roman" panose="02020603050405020304" pitchFamily="18" charset="0"/>
              </a:rPr>
              <a:t>, dr., </a:t>
            </a:r>
            <a:r>
              <a:rPr lang="en-US" sz="1600" dirty="0" err="1">
                <a:latin typeface="Times New Roman" panose="02020603050405020304" pitchFamily="18" charset="0"/>
                <a:cs typeface="Times New Roman" panose="02020603050405020304" pitchFamily="18" charset="0"/>
              </a:rPr>
              <a:t>M.Kes</a:t>
            </a:r>
            <a:endParaRPr lang="en-US" sz="1600" dirty="0">
              <a:latin typeface="Times New Roman" panose="02020603050405020304" pitchFamily="18" charset="0"/>
              <a:cs typeface="Times New Roman" panose="02020603050405020304" pitchFamily="18" charset="0"/>
            </a:endParaRPr>
          </a:p>
          <a:p>
            <a:pPr algn="just">
              <a:lnSpc>
                <a:spcPct val="90000"/>
              </a:lnSpc>
              <a:spcBef>
                <a:spcPts val="1000"/>
              </a:spcBef>
            </a:pPr>
            <a:r>
              <a:rPr lang="en-US" sz="1600" dirty="0">
                <a:latin typeface="Times New Roman" panose="02020603050405020304" pitchFamily="18" charset="0"/>
                <a:cs typeface="Times New Roman" panose="02020603050405020304" pitchFamily="18" charset="0"/>
              </a:rPr>
              <a:t>12. Dr. Rony </a:t>
            </a:r>
            <a:r>
              <a:rPr lang="en-US" sz="1600" dirty="0" err="1">
                <a:latin typeface="Times New Roman" panose="02020603050405020304" pitchFamily="18" charset="0"/>
                <a:cs typeface="Times New Roman" panose="02020603050405020304" pitchFamily="18" charset="0"/>
              </a:rPr>
              <a:t>Syaifullah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S.Pd</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M.Pd</a:t>
            </a:r>
            <a:endParaRPr lang="en-US" sz="1600" dirty="0">
              <a:latin typeface="Times New Roman" panose="02020603050405020304" pitchFamily="18" charset="0"/>
              <a:cs typeface="Times New Roman" panose="02020603050405020304" pitchFamily="18" charset="0"/>
            </a:endParaRPr>
          </a:p>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13. </a:t>
            </a:r>
            <a:r>
              <a:rPr lang="en-US" sz="1600" dirty="0" err="1">
                <a:latin typeface="Times New Roman" panose="02020603050405020304" pitchFamily="18" charset="0"/>
                <a:cs typeface="Times New Roman" panose="02020603050405020304" pitchFamily="18" charset="0"/>
              </a:rPr>
              <a:t>Susantiningrum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S.Pd</a:t>
            </a:r>
            <a:r>
              <a:rPr lang="en-US" sz="1600" dirty="0">
                <a:latin typeface="Times New Roman" panose="02020603050405020304" pitchFamily="18" charset="0"/>
                <a:cs typeface="Times New Roman" panose="02020603050405020304" pitchFamily="18" charset="0"/>
              </a:rPr>
              <a:t>., S.E., M.A.B)</a:t>
            </a:r>
          </a:p>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14. Dr. </a:t>
            </a:r>
            <a:r>
              <a:rPr lang="en-US" sz="1600" dirty="0" err="1">
                <a:latin typeface="Times New Roman" panose="02020603050405020304" pitchFamily="18" charset="0"/>
                <a:cs typeface="Times New Roman" panose="02020603050405020304" pitchFamily="18" charset="0"/>
              </a:rPr>
              <a:t>Anjar</a:t>
            </a:r>
            <a:r>
              <a:rPr lang="en-US" sz="1600" dirty="0">
                <a:latin typeface="Times New Roman" panose="02020603050405020304" pitchFamily="18" charset="0"/>
                <a:cs typeface="Times New Roman" panose="02020603050405020304" pitchFamily="18" charset="0"/>
              </a:rPr>
              <a:t> Sri </a:t>
            </a:r>
            <a:r>
              <a:rPr lang="en-US" sz="1600" dirty="0" err="1">
                <a:latin typeface="Times New Roman" panose="02020603050405020304" pitchFamily="18" charset="0"/>
                <a:cs typeface="Times New Roman" panose="02020603050405020304" pitchFamily="18" charset="0"/>
              </a:rPr>
              <a:t>Ciptorukmi</a:t>
            </a:r>
            <a:r>
              <a:rPr lang="en-US" sz="1600" dirty="0">
                <a:latin typeface="Times New Roman" panose="02020603050405020304" pitchFamily="18" charset="0"/>
                <a:cs typeface="Times New Roman" panose="02020603050405020304" pitchFamily="18" charset="0"/>
              </a:rPr>
              <a:t>  N. SH. MH</a:t>
            </a:r>
          </a:p>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15. Budi </a:t>
            </a:r>
            <a:r>
              <a:rPr lang="en-US" sz="1600" dirty="0" err="1">
                <a:latin typeface="Times New Roman" panose="02020603050405020304" pitchFamily="18" charset="0"/>
                <a:cs typeface="Times New Roman" panose="02020603050405020304" pitchFamily="18" charset="0"/>
              </a:rPr>
              <a:t>Legowo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MSi</a:t>
            </a:r>
            <a:endParaRPr lang="en-US" sz="1600" dirty="0">
              <a:latin typeface="Times New Roman" panose="02020603050405020304" pitchFamily="18" charset="0"/>
              <a:cs typeface="Times New Roman" panose="02020603050405020304" pitchFamily="18" charset="0"/>
            </a:endParaRPr>
          </a:p>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16. </a:t>
            </a:r>
            <a:r>
              <a:rPr lang="en-US" sz="1400" dirty="0">
                <a:latin typeface="Times New Roman" panose="02020603050405020304" pitchFamily="18" charset="0"/>
                <a:cs typeface="Times New Roman" panose="02020603050405020304" pitchFamily="18" charset="0"/>
              </a:rPr>
              <a:t>Dr. </a:t>
            </a:r>
            <a:r>
              <a:rPr lang="nn-NO" sz="1600" dirty="0">
                <a:latin typeface="Times New Roman" panose="02020603050405020304" pitchFamily="18" charset="0"/>
                <a:cs typeface="Times New Roman" panose="02020603050405020304" pitchFamily="18" charset="0"/>
              </a:rPr>
              <a:t>Veronika Ika Budiastuti</a:t>
            </a:r>
            <a:r>
              <a:rPr lang="nn-NO" sz="1400" dirty="0">
                <a:latin typeface="Times New Roman" panose="02020603050405020304" pitchFamily="18" charset="0"/>
                <a:cs typeface="Times New Roman" panose="02020603050405020304" pitchFamily="18" charset="0"/>
              </a:rPr>
              <a:t>, dr.,M.Pd.</a:t>
            </a:r>
            <a:endParaRPr lang="en-US" sz="1400" dirty="0">
              <a:latin typeface="Times New Roman" panose="02020603050405020304" pitchFamily="18" charset="0"/>
              <a:cs typeface="Times New Roman" panose="02020603050405020304" pitchFamily="18" charset="0"/>
            </a:endParaRPr>
          </a:p>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17. Dr. </a:t>
            </a:r>
            <a:r>
              <a:rPr lang="en-US" sz="1600" dirty="0" err="1">
                <a:latin typeface="Times New Roman" panose="02020603050405020304" pitchFamily="18" charset="0"/>
                <a:cs typeface="Times New Roman" panose="02020603050405020304" pitchFamily="18" charset="0"/>
              </a:rPr>
              <a:t>Memet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Sudaryanto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MPd</a:t>
            </a:r>
            <a:endParaRPr lang="en-US" sz="1600" dirty="0">
              <a:latin typeface="Times New Roman" panose="02020603050405020304" pitchFamily="18" charset="0"/>
              <a:cs typeface="Times New Roman" panose="02020603050405020304" pitchFamily="18" charset="0"/>
            </a:endParaRPr>
          </a:p>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18. Dr. </a:t>
            </a:r>
            <a:r>
              <a:rPr lang="en-US" sz="1600" dirty="0" err="1">
                <a:latin typeface="Times New Roman" panose="02020603050405020304" pitchFamily="18" charset="0"/>
                <a:cs typeface="Times New Roman" panose="02020603050405020304" pitchFamily="18" charset="0"/>
              </a:rPr>
              <a:t>Sasmini</a:t>
            </a:r>
            <a:r>
              <a:rPr lang="en-US" sz="1600" dirty="0">
                <a:latin typeface="Times New Roman" panose="02020603050405020304" pitchFamily="18" charset="0"/>
                <a:cs typeface="Times New Roman" panose="02020603050405020304" pitchFamily="18" charset="0"/>
              </a:rPr>
              <a:t>, SH. LL.M</a:t>
            </a:r>
          </a:p>
          <a:p>
            <a:pPr lvl="0" algn="just">
              <a:lnSpc>
                <a:spcPct val="90000"/>
              </a:lnSpc>
              <a:spcBef>
                <a:spcPts val="1000"/>
              </a:spcBef>
            </a:pPr>
            <a:r>
              <a:rPr lang="en-US" sz="1600" dirty="0">
                <a:latin typeface="Times New Roman" panose="02020603050405020304" pitchFamily="18" charset="0"/>
                <a:cs typeface="Times New Roman" panose="02020603050405020304" pitchFamily="18" charset="0"/>
              </a:rPr>
              <a:t>19. </a:t>
            </a:r>
            <a:r>
              <a:rPr lang="en-US" sz="1600" dirty="0" err="1">
                <a:latin typeface="Times New Roman" panose="02020603050405020304" pitchFamily="18" charset="0"/>
                <a:cs typeface="Times New Roman" panose="02020603050405020304" pitchFamily="18" charset="0"/>
              </a:rPr>
              <a:t>Artono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Dwijo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Sutomo</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SSi.MSi</a:t>
            </a:r>
            <a:endParaRPr lang="en-US" sz="1600" dirty="0">
              <a:latin typeface="Times New Roman" panose="02020603050405020304" pitchFamily="18" charset="0"/>
              <a:cs typeface="Times New Roman" panose="02020603050405020304" pitchFamily="18" charset="0"/>
            </a:endParaRPr>
          </a:p>
          <a:p>
            <a:pPr lvl="0" algn="just">
              <a:lnSpc>
                <a:spcPct val="90000"/>
              </a:lnSpc>
              <a:spcBef>
                <a:spcPts val="1000"/>
              </a:spcBef>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242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600" b="1" dirty="0">
                <a:solidFill>
                  <a:prstClr val="black"/>
                </a:solidFill>
                <a:latin typeface="Calibri Light" panose="020F0302020204030204"/>
                <a:ea typeface="+mj-ea"/>
                <a:cs typeface="+mj-cs"/>
              </a:rPr>
              <a:t>ASISTENSI  MENGAJAR DI SATUAN PENDIDIKAN </a:t>
            </a:r>
            <a:endParaRPr lang="en-US" b="1" dirty="0"/>
          </a:p>
        </p:txBody>
      </p:sp>
      <p:sp>
        <p:nvSpPr>
          <p:cNvPr id="23" name="Content Placeholder 2">
            <a:extLst>
              <a:ext uri="{FF2B5EF4-FFF2-40B4-BE49-F238E27FC236}">
                <a16:creationId xmlns:a16="http://schemas.microsoft.com/office/drawing/2014/main" id="{E3CA1058-3667-41DC-AE61-5ABAFA845AE2}"/>
              </a:ext>
            </a:extLst>
          </p:cNvPr>
          <p:cNvSpPr txBox="1">
            <a:spLocks/>
          </p:cNvSpPr>
          <p:nvPr/>
        </p:nvSpPr>
        <p:spPr>
          <a:xfrm>
            <a:off x="4586748" y="1897495"/>
            <a:ext cx="6858000" cy="368980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ASISTENSI MENGAJAR DI SATUAN PENDIDIKAN MERUPAKAN PROGRAM/KEGIATAN ASISTENSI YANG MEMBERSAMAI GURU PAMONG DI SEKOLAH SEBAGAI PENDAMPING PEMBELAJARAN.</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MAHASISWA DIHARAPKAN MEMPEROLEH PENGALAMAN LANGSUNG DALAM BERINTERAKSI DI SEKOLAH BERSAMA GURU PAMONG, SEKOLAH, SISWA, DAN SISTEM KURIKULUM YANG DIKEMBANGKAN DI SEKOLAH TERSEBUT. </a:t>
            </a:r>
          </a:p>
          <a:p>
            <a:pPr marL="228600" marR="0" lvl="0" indent="-228600" algn="just"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MAHASISWA AKAN MEMPEROLEH INFORMASI AUTENTIK DAN KONTEKSTUAL SEHINGGA MENINNGKATKAN KOMPETENSI PAEDAGOGIK, PROFESEIONAL, PRIBADI, DAN SOSIAL. </a:t>
            </a:r>
          </a:p>
        </p:txBody>
      </p:sp>
      <p:pic>
        <p:nvPicPr>
          <p:cNvPr id="31" name="Picture 2" descr="SMA NEGERI 1 JEMBER: KEGIATAN PEMBELAJARAN MAHASISWA KK - PPL">
            <a:extLst>
              <a:ext uri="{FF2B5EF4-FFF2-40B4-BE49-F238E27FC236}">
                <a16:creationId xmlns:a16="http://schemas.microsoft.com/office/drawing/2014/main" id="{F3E41F87-8BED-4E04-9A3A-4A0095253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855" y="1702267"/>
            <a:ext cx="3257939" cy="408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36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672E041A-0F2B-4103-BD80-7E5ADCFC69EE}"/>
              </a:ext>
            </a:extLst>
          </p:cNvPr>
          <p:cNvSpPr txBox="1">
            <a:spLocks/>
          </p:cNvSpPr>
          <p:nvPr/>
        </p:nvSpPr>
        <p:spPr>
          <a:xfrm>
            <a:off x="1027232" y="1255207"/>
            <a:ext cx="8161013" cy="5304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marR="0" lvl="0" indent="-363538"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id-ID"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MEMBERIKAN KESEMPATAN BAGI MAHASISWA YANG MEMILIKI MINAT DALAM BIDANG PENDIDIKAN UNTUK TURUT SERTA MENGAJARKAN DAN MEMPERDALAM ILMUNYA DENGAN CARA MENJADI GURU DI SATUAN PENDIDIKAN</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FORMAL MAUPUN NONFORMAL</a:t>
            </a:r>
          </a:p>
          <a:p>
            <a:pPr marL="363538" marR="0" lvl="0" indent="-363538"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MENINGKATKAN KEMAMPUAN MAHASISWA DALAM KEGIATAN ASISTENSI MENGAJAR PADA SATUAN PENDIDIKAN DALAM ARTI LUAS SESUAI DENGAN KEAHLIAN DAN KEMAMPUAN</a:t>
            </a:r>
          </a:p>
          <a:p>
            <a:pPr marL="363538" marR="0" lvl="0" indent="-363538"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MEMBERIKAN PEMERATAAN KUALITAS PENDIDIKAN DAN RELEVANSI PENDIDIKAN PADA TINGKAT DASAR DAN MENENGAH DENGAN PENDIDIKAN PERGURUAN TINGGI YANG TERSEBAR DI INDONESIA BAIK DI WILAYAH PELOSOK PEDESAAN MAUPUN DI SEKITAR KOTA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Rectangle 1"/>
          <p:cNvSpPr/>
          <p:nvPr/>
        </p:nvSpPr>
        <p:spPr>
          <a:xfrm>
            <a:off x="4311585" y="165944"/>
            <a:ext cx="2993127"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TUJUAN</a:t>
            </a:r>
          </a:p>
        </p:txBody>
      </p:sp>
      <p:pic>
        <p:nvPicPr>
          <p:cNvPr id="47" name="Picture 6" descr="Cek di Sini, Jadwal Penerimaan Pendaftaran Mahasiswa Baru UNS 2020 ...">
            <a:extLst>
              <a:ext uri="{FF2B5EF4-FFF2-40B4-BE49-F238E27FC236}">
                <a16:creationId xmlns:a16="http://schemas.microsoft.com/office/drawing/2014/main" id="{89DCC03F-430A-4599-A055-E0D22FA3C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125" y="1364213"/>
            <a:ext cx="2793876" cy="328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549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2CEDB95-0B44-4786-BA36-7D22001238C7}"/>
              </a:ext>
            </a:extLst>
          </p:cNvPr>
          <p:cNvSpPr/>
          <p:nvPr/>
        </p:nvSpPr>
        <p:spPr>
          <a:xfrm>
            <a:off x="-18250" y="4370781"/>
            <a:ext cx="12210250" cy="2487219"/>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20"/>
          <p:cNvGrpSpPr/>
          <p:nvPr/>
        </p:nvGrpSpPr>
        <p:grpSpPr>
          <a:xfrm>
            <a:off x="142315" y="6297561"/>
            <a:ext cx="6710398" cy="475305"/>
            <a:chOff x="518520" y="294505"/>
            <a:chExt cx="7482262" cy="1063018"/>
          </a:xfrm>
        </p:grpSpPr>
        <p:sp>
          <p:nvSpPr>
            <p:cNvPr id="46" name="Freeform: Shape 45">
              <a:extLst>
                <a:ext uri="{FF2B5EF4-FFF2-40B4-BE49-F238E27FC236}">
                  <a16:creationId xmlns:a16="http://schemas.microsoft.com/office/drawing/2014/main" id="{B8DDCF4E-3F6D-458D-A62E-23B0401DE38A}"/>
                </a:ext>
              </a:extLst>
            </p:cNvPr>
            <p:cNvSpPr/>
            <p:nvPr/>
          </p:nvSpPr>
          <p:spPr>
            <a:xfrm>
              <a:off x="518520" y="300417"/>
              <a:ext cx="2736712" cy="1057106"/>
            </a:xfrm>
            <a:custGeom>
              <a:avLst/>
              <a:gdLst/>
              <a:ahLst/>
              <a:cxnLst/>
              <a:rect l="l" t="t" r="r" b="b"/>
              <a:pathLst>
                <a:path w="1138287" h="354526">
                  <a:moveTo>
                    <a:pt x="686156" y="145457"/>
                  </a:moveTo>
                  <a:lnTo>
                    <a:pt x="679048" y="148113"/>
                  </a:lnTo>
                  <a:cubicBezTo>
                    <a:pt x="675190" y="150328"/>
                    <a:pt x="670436" y="153650"/>
                    <a:pt x="664786" y="158080"/>
                  </a:cubicBezTo>
                  <a:cubicBezTo>
                    <a:pt x="653486" y="166939"/>
                    <a:pt x="642209" y="176926"/>
                    <a:pt x="630954" y="188040"/>
                  </a:cubicBezTo>
                  <a:cubicBezTo>
                    <a:pt x="633843" y="188040"/>
                    <a:pt x="638610" y="190314"/>
                    <a:pt x="645257" y="194862"/>
                  </a:cubicBezTo>
                  <a:cubicBezTo>
                    <a:pt x="657400" y="186346"/>
                    <a:pt x="667334" y="176872"/>
                    <a:pt x="675060" y="166441"/>
                  </a:cubicBezTo>
                  <a:cubicBezTo>
                    <a:pt x="678924" y="161225"/>
                    <a:pt x="681821" y="156740"/>
                    <a:pt x="683753" y="152984"/>
                  </a:cubicBezTo>
                  <a:close/>
                  <a:moveTo>
                    <a:pt x="399339" y="141175"/>
                  </a:moveTo>
                  <a:cubicBezTo>
                    <a:pt x="391101" y="147895"/>
                    <a:pt x="381020" y="155662"/>
                    <a:pt x="369098" y="164476"/>
                  </a:cubicBezTo>
                  <a:cubicBezTo>
                    <a:pt x="357175" y="173291"/>
                    <a:pt x="350087" y="182646"/>
                    <a:pt x="347832" y="192542"/>
                  </a:cubicBezTo>
                  <a:cubicBezTo>
                    <a:pt x="345577" y="202438"/>
                    <a:pt x="344450" y="208593"/>
                    <a:pt x="344450" y="211008"/>
                  </a:cubicBezTo>
                  <a:cubicBezTo>
                    <a:pt x="344450" y="213538"/>
                    <a:pt x="345442" y="215699"/>
                    <a:pt x="347426" y="217491"/>
                  </a:cubicBezTo>
                  <a:cubicBezTo>
                    <a:pt x="349409" y="219283"/>
                    <a:pt x="352142" y="220179"/>
                    <a:pt x="355623" y="220179"/>
                  </a:cubicBezTo>
                  <a:cubicBezTo>
                    <a:pt x="363627" y="220179"/>
                    <a:pt x="372574" y="216281"/>
                    <a:pt x="382463" y="208486"/>
                  </a:cubicBezTo>
                  <a:cubicBezTo>
                    <a:pt x="380053" y="204425"/>
                    <a:pt x="378848" y="199105"/>
                    <a:pt x="378848" y="192526"/>
                  </a:cubicBezTo>
                  <a:cubicBezTo>
                    <a:pt x="378848" y="178494"/>
                    <a:pt x="385678" y="161377"/>
                    <a:pt x="399339" y="141175"/>
                  </a:cubicBezTo>
                  <a:close/>
                  <a:moveTo>
                    <a:pt x="1086374" y="98842"/>
                  </a:moveTo>
                  <a:cubicBezTo>
                    <a:pt x="1097411" y="98842"/>
                    <a:pt x="1102929" y="103151"/>
                    <a:pt x="1102929" y="111769"/>
                  </a:cubicBezTo>
                  <a:cubicBezTo>
                    <a:pt x="1102929" y="116944"/>
                    <a:pt x="1100189" y="122119"/>
                    <a:pt x="1094709" y="127295"/>
                  </a:cubicBezTo>
                  <a:cubicBezTo>
                    <a:pt x="1089229" y="132470"/>
                    <a:pt x="1082860" y="136506"/>
                    <a:pt x="1075603" y="139403"/>
                  </a:cubicBezTo>
                  <a:cubicBezTo>
                    <a:pt x="1057522" y="146630"/>
                    <a:pt x="1041417" y="157051"/>
                    <a:pt x="1027289" y="170665"/>
                  </a:cubicBezTo>
                  <a:cubicBezTo>
                    <a:pt x="1013161" y="184279"/>
                    <a:pt x="1006097" y="195986"/>
                    <a:pt x="1006097" y="205786"/>
                  </a:cubicBezTo>
                  <a:cubicBezTo>
                    <a:pt x="1006097" y="210829"/>
                    <a:pt x="1007946" y="213350"/>
                    <a:pt x="1011645" y="213350"/>
                  </a:cubicBezTo>
                  <a:cubicBezTo>
                    <a:pt x="1017226" y="213350"/>
                    <a:pt x="1026190" y="207755"/>
                    <a:pt x="1038536" y="196564"/>
                  </a:cubicBezTo>
                  <a:cubicBezTo>
                    <a:pt x="1050884" y="185373"/>
                    <a:pt x="1061432" y="174374"/>
                    <a:pt x="1070183" y="163568"/>
                  </a:cubicBezTo>
                  <a:cubicBezTo>
                    <a:pt x="1079872" y="151114"/>
                    <a:pt x="1087729" y="142168"/>
                    <a:pt x="1093756" y="136731"/>
                  </a:cubicBezTo>
                  <a:cubicBezTo>
                    <a:pt x="1099782" y="131293"/>
                    <a:pt x="1105491" y="128575"/>
                    <a:pt x="1110884" y="128575"/>
                  </a:cubicBezTo>
                  <a:cubicBezTo>
                    <a:pt x="1119242" y="128575"/>
                    <a:pt x="1123421" y="133285"/>
                    <a:pt x="1123421" y="142705"/>
                  </a:cubicBezTo>
                  <a:cubicBezTo>
                    <a:pt x="1123421" y="147662"/>
                    <a:pt x="1121609" y="155017"/>
                    <a:pt x="1117984" y="164768"/>
                  </a:cubicBezTo>
                  <a:cubicBezTo>
                    <a:pt x="1114360" y="174518"/>
                    <a:pt x="1105323" y="192852"/>
                    <a:pt x="1090873" y="219769"/>
                  </a:cubicBezTo>
                  <a:lnTo>
                    <a:pt x="1138287" y="185217"/>
                  </a:lnTo>
                  <a:lnTo>
                    <a:pt x="1138287" y="204109"/>
                  </a:lnTo>
                  <a:lnTo>
                    <a:pt x="1072288" y="258295"/>
                  </a:lnTo>
                  <a:cubicBezTo>
                    <a:pt x="1054467" y="288880"/>
                    <a:pt x="1037650" y="312565"/>
                    <a:pt x="1021837" y="329349"/>
                  </a:cubicBezTo>
                  <a:cubicBezTo>
                    <a:pt x="1006023" y="346134"/>
                    <a:pt x="993921" y="354526"/>
                    <a:pt x="985529" y="354526"/>
                  </a:cubicBezTo>
                  <a:cubicBezTo>
                    <a:pt x="978779" y="354526"/>
                    <a:pt x="975404" y="350618"/>
                    <a:pt x="975404" y="342801"/>
                  </a:cubicBezTo>
                  <a:cubicBezTo>
                    <a:pt x="975404" y="332178"/>
                    <a:pt x="980965" y="318627"/>
                    <a:pt x="992085" y="302148"/>
                  </a:cubicBezTo>
                  <a:cubicBezTo>
                    <a:pt x="1003205" y="285669"/>
                    <a:pt x="1022384" y="267015"/>
                    <a:pt x="1049621" y="246187"/>
                  </a:cubicBezTo>
                  <a:cubicBezTo>
                    <a:pt x="1063491" y="217661"/>
                    <a:pt x="1072636" y="199399"/>
                    <a:pt x="1077056" y="191400"/>
                  </a:cubicBezTo>
                  <a:cubicBezTo>
                    <a:pt x="1045109" y="230241"/>
                    <a:pt x="1020492" y="249662"/>
                    <a:pt x="1003204" y="249662"/>
                  </a:cubicBezTo>
                  <a:cubicBezTo>
                    <a:pt x="994838" y="249662"/>
                    <a:pt x="987578" y="243798"/>
                    <a:pt x="981423" y="232072"/>
                  </a:cubicBezTo>
                  <a:lnTo>
                    <a:pt x="974225" y="206250"/>
                  </a:lnTo>
                  <a:lnTo>
                    <a:pt x="954800" y="225549"/>
                  </a:lnTo>
                  <a:cubicBezTo>
                    <a:pt x="947856" y="232112"/>
                    <a:pt x="941382" y="237871"/>
                    <a:pt x="935378" y="242827"/>
                  </a:cubicBezTo>
                  <a:cubicBezTo>
                    <a:pt x="923370" y="252738"/>
                    <a:pt x="913260" y="257693"/>
                    <a:pt x="905047" y="257693"/>
                  </a:cubicBezTo>
                  <a:cubicBezTo>
                    <a:pt x="898396" y="257693"/>
                    <a:pt x="893506" y="255224"/>
                    <a:pt x="890376" y="250286"/>
                  </a:cubicBezTo>
                  <a:cubicBezTo>
                    <a:pt x="887247" y="245347"/>
                    <a:pt x="885682" y="239354"/>
                    <a:pt x="885682" y="232306"/>
                  </a:cubicBezTo>
                  <a:cubicBezTo>
                    <a:pt x="885682" y="225642"/>
                    <a:pt x="888237" y="216995"/>
                    <a:pt x="893346" y="206365"/>
                  </a:cubicBezTo>
                  <a:cubicBezTo>
                    <a:pt x="898455" y="195735"/>
                    <a:pt x="907285" y="181907"/>
                    <a:pt x="919837" y="164880"/>
                  </a:cubicBezTo>
                  <a:cubicBezTo>
                    <a:pt x="907242" y="173400"/>
                    <a:pt x="888946" y="193688"/>
                    <a:pt x="864947" y="225746"/>
                  </a:cubicBezTo>
                  <a:cubicBezTo>
                    <a:pt x="856619" y="236344"/>
                    <a:pt x="851239" y="242778"/>
                    <a:pt x="848808" y="245047"/>
                  </a:cubicBezTo>
                  <a:cubicBezTo>
                    <a:pt x="846376" y="247317"/>
                    <a:pt x="843426" y="248452"/>
                    <a:pt x="839957" y="248452"/>
                  </a:cubicBezTo>
                  <a:cubicBezTo>
                    <a:pt x="833186" y="248452"/>
                    <a:pt x="827998" y="243498"/>
                    <a:pt x="824393" y="233589"/>
                  </a:cubicBezTo>
                  <a:lnTo>
                    <a:pt x="821736" y="217757"/>
                  </a:lnTo>
                  <a:lnTo>
                    <a:pt x="813384" y="227576"/>
                  </a:lnTo>
                  <a:cubicBezTo>
                    <a:pt x="794723" y="247121"/>
                    <a:pt x="778260" y="256893"/>
                    <a:pt x="763995" y="256893"/>
                  </a:cubicBezTo>
                  <a:cubicBezTo>
                    <a:pt x="752301" y="256893"/>
                    <a:pt x="743605" y="250757"/>
                    <a:pt x="737907" y="238485"/>
                  </a:cubicBezTo>
                  <a:cubicBezTo>
                    <a:pt x="732210" y="226212"/>
                    <a:pt x="729361" y="214107"/>
                    <a:pt x="729361" y="202170"/>
                  </a:cubicBezTo>
                  <a:cubicBezTo>
                    <a:pt x="729361" y="183223"/>
                    <a:pt x="737258" y="163408"/>
                    <a:pt x="753052" y="142724"/>
                  </a:cubicBezTo>
                  <a:cubicBezTo>
                    <a:pt x="768846" y="122041"/>
                    <a:pt x="783742" y="111699"/>
                    <a:pt x="797741" y="111699"/>
                  </a:cubicBezTo>
                  <a:cubicBezTo>
                    <a:pt x="808509" y="111699"/>
                    <a:pt x="813893" y="116008"/>
                    <a:pt x="813893" y="124626"/>
                  </a:cubicBezTo>
                  <a:cubicBezTo>
                    <a:pt x="813893" y="127327"/>
                    <a:pt x="811753" y="133241"/>
                    <a:pt x="807474" y="142369"/>
                  </a:cubicBezTo>
                  <a:cubicBezTo>
                    <a:pt x="803195" y="151497"/>
                    <a:pt x="794884" y="162234"/>
                    <a:pt x="782541" y="174581"/>
                  </a:cubicBezTo>
                  <a:cubicBezTo>
                    <a:pt x="773936" y="183182"/>
                    <a:pt x="768840" y="188731"/>
                    <a:pt x="767253" y="191227"/>
                  </a:cubicBezTo>
                  <a:cubicBezTo>
                    <a:pt x="765666" y="193723"/>
                    <a:pt x="764872" y="196701"/>
                    <a:pt x="764872" y="200161"/>
                  </a:cubicBezTo>
                  <a:cubicBezTo>
                    <a:pt x="764872" y="204034"/>
                    <a:pt x="766221" y="207268"/>
                    <a:pt x="768920" y="209862"/>
                  </a:cubicBezTo>
                  <a:cubicBezTo>
                    <a:pt x="771618" y="212456"/>
                    <a:pt x="775199" y="213753"/>
                    <a:pt x="779662" y="213753"/>
                  </a:cubicBezTo>
                  <a:cubicBezTo>
                    <a:pt x="784999" y="213753"/>
                    <a:pt x="791265" y="211543"/>
                    <a:pt x="798460" y="207123"/>
                  </a:cubicBezTo>
                  <a:cubicBezTo>
                    <a:pt x="802058" y="204913"/>
                    <a:pt x="806717" y="201949"/>
                    <a:pt x="812436" y="198231"/>
                  </a:cubicBezTo>
                  <a:lnTo>
                    <a:pt x="819508" y="193567"/>
                  </a:lnTo>
                  <a:lnTo>
                    <a:pt x="819685" y="190912"/>
                  </a:lnTo>
                  <a:cubicBezTo>
                    <a:pt x="820152" y="187750"/>
                    <a:pt x="820852" y="184912"/>
                    <a:pt x="821785" y="182398"/>
                  </a:cubicBezTo>
                  <a:cubicBezTo>
                    <a:pt x="823652" y="177371"/>
                    <a:pt x="828672" y="168861"/>
                    <a:pt x="836847" y="156870"/>
                  </a:cubicBezTo>
                  <a:cubicBezTo>
                    <a:pt x="845021" y="144880"/>
                    <a:pt x="852127" y="136161"/>
                    <a:pt x="858164" y="130715"/>
                  </a:cubicBezTo>
                  <a:cubicBezTo>
                    <a:pt x="864201" y="125269"/>
                    <a:pt x="871123" y="122546"/>
                    <a:pt x="878931" y="122546"/>
                  </a:cubicBezTo>
                  <a:cubicBezTo>
                    <a:pt x="883598" y="122546"/>
                    <a:pt x="887523" y="123763"/>
                    <a:pt x="890706" y="126197"/>
                  </a:cubicBezTo>
                  <a:cubicBezTo>
                    <a:pt x="893889" y="128631"/>
                    <a:pt x="895480" y="131589"/>
                    <a:pt x="895480" y="135070"/>
                  </a:cubicBezTo>
                  <a:cubicBezTo>
                    <a:pt x="895480" y="138500"/>
                    <a:pt x="894046" y="141828"/>
                    <a:pt x="891179" y="145054"/>
                  </a:cubicBezTo>
                  <a:lnTo>
                    <a:pt x="884351" y="152688"/>
                  </a:lnTo>
                  <a:cubicBezTo>
                    <a:pt x="864448" y="174916"/>
                    <a:pt x="854497" y="188865"/>
                    <a:pt x="854497" y="194535"/>
                  </a:cubicBezTo>
                  <a:cubicBezTo>
                    <a:pt x="854497" y="195828"/>
                    <a:pt x="854337" y="196474"/>
                    <a:pt x="854017" y="196474"/>
                  </a:cubicBezTo>
                  <a:cubicBezTo>
                    <a:pt x="854546" y="196474"/>
                    <a:pt x="856581" y="194371"/>
                    <a:pt x="860122" y="190164"/>
                  </a:cubicBezTo>
                  <a:cubicBezTo>
                    <a:pt x="885972" y="159741"/>
                    <a:pt x="906992" y="138856"/>
                    <a:pt x="923181" y="127509"/>
                  </a:cubicBezTo>
                  <a:cubicBezTo>
                    <a:pt x="939370" y="116163"/>
                    <a:pt x="950468" y="110489"/>
                    <a:pt x="956475" y="110489"/>
                  </a:cubicBezTo>
                  <a:cubicBezTo>
                    <a:pt x="960686" y="110489"/>
                    <a:pt x="963961" y="114239"/>
                    <a:pt x="966301" y="121740"/>
                  </a:cubicBezTo>
                  <a:cubicBezTo>
                    <a:pt x="968641" y="129240"/>
                    <a:pt x="969811" y="135424"/>
                    <a:pt x="969811" y="140292"/>
                  </a:cubicBezTo>
                  <a:cubicBezTo>
                    <a:pt x="969811" y="144055"/>
                    <a:pt x="967000" y="148189"/>
                    <a:pt x="961377" y="152695"/>
                  </a:cubicBezTo>
                  <a:cubicBezTo>
                    <a:pt x="950062" y="166484"/>
                    <a:pt x="941474" y="177965"/>
                    <a:pt x="935612" y="187137"/>
                  </a:cubicBezTo>
                  <a:cubicBezTo>
                    <a:pt x="929750" y="196310"/>
                    <a:pt x="926819" y="202929"/>
                    <a:pt x="926819" y="206995"/>
                  </a:cubicBezTo>
                  <a:cubicBezTo>
                    <a:pt x="926819" y="210161"/>
                    <a:pt x="927732" y="211744"/>
                    <a:pt x="929558" y="211744"/>
                  </a:cubicBezTo>
                  <a:cubicBezTo>
                    <a:pt x="934951" y="211744"/>
                    <a:pt x="950779" y="202501"/>
                    <a:pt x="977043" y="184014"/>
                  </a:cubicBezTo>
                  <a:lnTo>
                    <a:pt x="977043" y="184327"/>
                  </a:lnTo>
                  <a:lnTo>
                    <a:pt x="983366" y="165256"/>
                  </a:lnTo>
                  <a:cubicBezTo>
                    <a:pt x="990816" y="154088"/>
                    <a:pt x="1001990" y="142986"/>
                    <a:pt x="1016890" y="131950"/>
                  </a:cubicBezTo>
                  <a:cubicBezTo>
                    <a:pt x="1046688" y="109878"/>
                    <a:pt x="1069850" y="98842"/>
                    <a:pt x="1086374" y="98842"/>
                  </a:cubicBezTo>
                  <a:close/>
                  <a:moveTo>
                    <a:pt x="827076" y="54640"/>
                  </a:moveTo>
                  <a:cubicBezTo>
                    <a:pt x="832281" y="54640"/>
                    <a:pt x="836541" y="56297"/>
                    <a:pt x="839856" y="59612"/>
                  </a:cubicBezTo>
                  <a:cubicBezTo>
                    <a:pt x="843171" y="62927"/>
                    <a:pt x="844829" y="67053"/>
                    <a:pt x="844829" y="71989"/>
                  </a:cubicBezTo>
                  <a:cubicBezTo>
                    <a:pt x="844829" y="78820"/>
                    <a:pt x="841869" y="86032"/>
                    <a:pt x="835949" y="93626"/>
                  </a:cubicBezTo>
                  <a:cubicBezTo>
                    <a:pt x="830030" y="101220"/>
                    <a:pt x="823053" y="105018"/>
                    <a:pt x="815020" y="105018"/>
                  </a:cubicBezTo>
                  <a:cubicBezTo>
                    <a:pt x="809763" y="105018"/>
                    <a:pt x="805557" y="103350"/>
                    <a:pt x="802399" y="100016"/>
                  </a:cubicBezTo>
                  <a:cubicBezTo>
                    <a:pt x="799242" y="96682"/>
                    <a:pt x="797664" y="92564"/>
                    <a:pt x="797664" y="87662"/>
                  </a:cubicBezTo>
                  <a:cubicBezTo>
                    <a:pt x="797664" y="80955"/>
                    <a:pt x="800816" y="73775"/>
                    <a:pt x="807119" y="66121"/>
                  </a:cubicBezTo>
                  <a:cubicBezTo>
                    <a:pt x="813423" y="58467"/>
                    <a:pt x="820075" y="54640"/>
                    <a:pt x="827076" y="54640"/>
                  </a:cubicBezTo>
                  <a:close/>
                  <a:moveTo>
                    <a:pt x="135083" y="4416"/>
                  </a:moveTo>
                  <a:cubicBezTo>
                    <a:pt x="148565" y="4416"/>
                    <a:pt x="159181" y="7227"/>
                    <a:pt x="166931" y="12850"/>
                  </a:cubicBezTo>
                  <a:cubicBezTo>
                    <a:pt x="174681" y="18474"/>
                    <a:pt x="178556" y="30686"/>
                    <a:pt x="178556" y="49488"/>
                  </a:cubicBezTo>
                  <a:cubicBezTo>
                    <a:pt x="178556" y="59420"/>
                    <a:pt x="177130" y="67808"/>
                    <a:pt x="174278" y="74651"/>
                  </a:cubicBezTo>
                  <a:cubicBezTo>
                    <a:pt x="171425" y="81495"/>
                    <a:pt x="163430" y="94167"/>
                    <a:pt x="150292" y="112668"/>
                  </a:cubicBezTo>
                  <a:cubicBezTo>
                    <a:pt x="137153" y="131170"/>
                    <a:pt x="125874" y="145962"/>
                    <a:pt x="116454" y="157046"/>
                  </a:cubicBezTo>
                  <a:cubicBezTo>
                    <a:pt x="90352" y="187325"/>
                    <a:pt x="77301" y="204241"/>
                    <a:pt x="77301" y="207795"/>
                  </a:cubicBezTo>
                  <a:cubicBezTo>
                    <a:pt x="77301" y="207509"/>
                    <a:pt x="77464" y="207493"/>
                    <a:pt x="77791" y="207747"/>
                  </a:cubicBezTo>
                  <a:cubicBezTo>
                    <a:pt x="78117" y="208001"/>
                    <a:pt x="78464" y="208128"/>
                    <a:pt x="78831" y="208128"/>
                  </a:cubicBezTo>
                  <a:cubicBezTo>
                    <a:pt x="81766" y="208128"/>
                    <a:pt x="87445" y="204481"/>
                    <a:pt x="95869" y="197188"/>
                  </a:cubicBezTo>
                  <a:cubicBezTo>
                    <a:pt x="104293" y="189895"/>
                    <a:pt x="121154" y="172457"/>
                    <a:pt x="146452" y="144874"/>
                  </a:cubicBezTo>
                  <a:cubicBezTo>
                    <a:pt x="171750" y="117292"/>
                    <a:pt x="193750" y="92302"/>
                    <a:pt x="212454" y="69903"/>
                  </a:cubicBezTo>
                  <a:cubicBezTo>
                    <a:pt x="224498" y="52159"/>
                    <a:pt x="234528" y="40425"/>
                    <a:pt x="242542" y="34702"/>
                  </a:cubicBezTo>
                  <a:cubicBezTo>
                    <a:pt x="250557" y="28978"/>
                    <a:pt x="256121" y="26117"/>
                    <a:pt x="259235" y="26117"/>
                  </a:cubicBezTo>
                  <a:cubicBezTo>
                    <a:pt x="263067" y="26117"/>
                    <a:pt x="266850" y="29697"/>
                    <a:pt x="270585" y="36859"/>
                  </a:cubicBezTo>
                  <a:cubicBezTo>
                    <a:pt x="274320" y="44020"/>
                    <a:pt x="276188" y="49569"/>
                    <a:pt x="276188" y="53507"/>
                  </a:cubicBezTo>
                  <a:cubicBezTo>
                    <a:pt x="276188" y="56464"/>
                    <a:pt x="265127" y="75558"/>
                    <a:pt x="243006" y="110790"/>
                  </a:cubicBezTo>
                  <a:cubicBezTo>
                    <a:pt x="225714" y="138074"/>
                    <a:pt x="212323" y="160882"/>
                    <a:pt x="202833" y="179215"/>
                  </a:cubicBezTo>
                  <a:cubicBezTo>
                    <a:pt x="193342" y="197547"/>
                    <a:pt x="188597" y="209485"/>
                    <a:pt x="188597" y="215027"/>
                  </a:cubicBezTo>
                  <a:cubicBezTo>
                    <a:pt x="188597" y="217928"/>
                    <a:pt x="189241" y="219379"/>
                    <a:pt x="190529" y="219379"/>
                  </a:cubicBezTo>
                  <a:cubicBezTo>
                    <a:pt x="199408" y="219379"/>
                    <a:pt x="214215" y="207641"/>
                    <a:pt x="234952" y="184165"/>
                  </a:cubicBezTo>
                  <a:cubicBezTo>
                    <a:pt x="255689" y="160689"/>
                    <a:pt x="276615" y="127495"/>
                    <a:pt x="297729" y="84584"/>
                  </a:cubicBezTo>
                  <a:cubicBezTo>
                    <a:pt x="295050" y="75846"/>
                    <a:pt x="293710" y="70577"/>
                    <a:pt x="293710" y="68777"/>
                  </a:cubicBezTo>
                  <a:cubicBezTo>
                    <a:pt x="293710" y="65910"/>
                    <a:pt x="297981" y="58685"/>
                    <a:pt x="306522" y="47104"/>
                  </a:cubicBezTo>
                  <a:cubicBezTo>
                    <a:pt x="315064" y="35523"/>
                    <a:pt x="321133" y="29733"/>
                    <a:pt x="324729" y="29733"/>
                  </a:cubicBezTo>
                  <a:cubicBezTo>
                    <a:pt x="328782" y="29733"/>
                    <a:pt x="332085" y="32030"/>
                    <a:pt x="334639" y="36625"/>
                  </a:cubicBezTo>
                  <a:cubicBezTo>
                    <a:pt x="337192" y="41220"/>
                    <a:pt x="338469" y="45776"/>
                    <a:pt x="338469" y="50295"/>
                  </a:cubicBezTo>
                  <a:cubicBezTo>
                    <a:pt x="338469" y="61225"/>
                    <a:pt x="332892" y="80699"/>
                    <a:pt x="321737" y="108717"/>
                  </a:cubicBezTo>
                  <a:cubicBezTo>
                    <a:pt x="310583" y="136734"/>
                    <a:pt x="296677" y="163338"/>
                    <a:pt x="280021" y="188529"/>
                  </a:cubicBezTo>
                  <a:cubicBezTo>
                    <a:pt x="263365" y="213720"/>
                    <a:pt x="246197" y="233153"/>
                    <a:pt x="228517" y="246827"/>
                  </a:cubicBezTo>
                  <a:cubicBezTo>
                    <a:pt x="210837" y="260500"/>
                    <a:pt x="198175" y="267337"/>
                    <a:pt x="190529" y="267337"/>
                  </a:cubicBezTo>
                  <a:cubicBezTo>
                    <a:pt x="183630" y="267337"/>
                    <a:pt x="175598" y="263643"/>
                    <a:pt x="166432" y="256253"/>
                  </a:cubicBezTo>
                  <a:cubicBezTo>
                    <a:pt x="157265" y="248864"/>
                    <a:pt x="152682" y="237532"/>
                    <a:pt x="152682" y="222258"/>
                  </a:cubicBezTo>
                  <a:cubicBezTo>
                    <a:pt x="152682" y="209788"/>
                    <a:pt x="156320" y="194973"/>
                    <a:pt x="163597" y="177813"/>
                  </a:cubicBezTo>
                  <a:cubicBezTo>
                    <a:pt x="170873" y="160654"/>
                    <a:pt x="179556" y="144556"/>
                    <a:pt x="189646" y="129522"/>
                  </a:cubicBezTo>
                  <a:cubicBezTo>
                    <a:pt x="161565" y="168457"/>
                    <a:pt x="135770" y="200290"/>
                    <a:pt x="112262" y="225020"/>
                  </a:cubicBezTo>
                  <a:cubicBezTo>
                    <a:pt x="88754" y="249750"/>
                    <a:pt x="71181" y="262115"/>
                    <a:pt x="59542" y="262115"/>
                  </a:cubicBezTo>
                  <a:cubicBezTo>
                    <a:pt x="51508" y="262115"/>
                    <a:pt x="45001" y="257888"/>
                    <a:pt x="40020" y="249434"/>
                  </a:cubicBezTo>
                  <a:cubicBezTo>
                    <a:pt x="35039" y="240981"/>
                    <a:pt x="32549" y="230851"/>
                    <a:pt x="32549" y="219046"/>
                  </a:cubicBezTo>
                  <a:cubicBezTo>
                    <a:pt x="32549" y="199143"/>
                    <a:pt x="48313" y="172469"/>
                    <a:pt x="79842" y="139025"/>
                  </a:cubicBezTo>
                  <a:cubicBezTo>
                    <a:pt x="104169" y="112846"/>
                    <a:pt x="120515" y="94331"/>
                    <a:pt x="128882" y="83480"/>
                  </a:cubicBezTo>
                  <a:cubicBezTo>
                    <a:pt x="137248" y="72628"/>
                    <a:pt x="141432" y="65583"/>
                    <a:pt x="141432" y="62345"/>
                  </a:cubicBezTo>
                  <a:cubicBezTo>
                    <a:pt x="141432" y="58381"/>
                    <a:pt x="137575" y="56400"/>
                    <a:pt x="129861" y="56400"/>
                  </a:cubicBezTo>
                  <a:cubicBezTo>
                    <a:pt x="122433" y="56400"/>
                    <a:pt x="112191" y="59104"/>
                    <a:pt x="99133" y="64511"/>
                  </a:cubicBezTo>
                  <a:cubicBezTo>
                    <a:pt x="86076" y="69919"/>
                    <a:pt x="67648" y="79366"/>
                    <a:pt x="43850" y="92852"/>
                  </a:cubicBezTo>
                  <a:cubicBezTo>
                    <a:pt x="23687" y="104175"/>
                    <a:pt x="12176" y="109836"/>
                    <a:pt x="9318" y="109836"/>
                  </a:cubicBezTo>
                  <a:cubicBezTo>
                    <a:pt x="3106" y="109836"/>
                    <a:pt x="0" y="106596"/>
                    <a:pt x="0" y="100115"/>
                  </a:cubicBezTo>
                  <a:cubicBezTo>
                    <a:pt x="0" y="96229"/>
                    <a:pt x="1556" y="88128"/>
                    <a:pt x="4669" y="75813"/>
                  </a:cubicBezTo>
                  <a:cubicBezTo>
                    <a:pt x="7781" y="63498"/>
                    <a:pt x="10664" y="54761"/>
                    <a:pt x="13318" y="49603"/>
                  </a:cubicBezTo>
                  <a:cubicBezTo>
                    <a:pt x="15971" y="44445"/>
                    <a:pt x="21113" y="39300"/>
                    <a:pt x="28744" y="34167"/>
                  </a:cubicBezTo>
                  <a:cubicBezTo>
                    <a:pt x="36374" y="29035"/>
                    <a:pt x="50327" y="21661"/>
                    <a:pt x="70601" y="12044"/>
                  </a:cubicBezTo>
                  <a:lnTo>
                    <a:pt x="72725" y="19276"/>
                  </a:lnTo>
                  <a:cubicBezTo>
                    <a:pt x="94949" y="9369"/>
                    <a:pt x="115735" y="4416"/>
                    <a:pt x="135083" y="4416"/>
                  </a:cubicBezTo>
                  <a:close/>
                  <a:moveTo>
                    <a:pt x="718066" y="0"/>
                  </a:moveTo>
                  <a:cubicBezTo>
                    <a:pt x="726957" y="0"/>
                    <a:pt x="731402" y="4040"/>
                    <a:pt x="731402" y="12121"/>
                  </a:cubicBezTo>
                  <a:cubicBezTo>
                    <a:pt x="731402" y="23017"/>
                    <a:pt x="686134" y="81904"/>
                    <a:pt x="595596" y="188782"/>
                  </a:cubicBezTo>
                  <a:lnTo>
                    <a:pt x="595596" y="200084"/>
                  </a:lnTo>
                  <a:cubicBezTo>
                    <a:pt x="621447" y="168431"/>
                    <a:pt x="643433" y="144917"/>
                    <a:pt x="661557" y="129541"/>
                  </a:cubicBezTo>
                  <a:cubicBezTo>
                    <a:pt x="679681" y="114165"/>
                    <a:pt x="694231" y="106477"/>
                    <a:pt x="705209" y="106477"/>
                  </a:cubicBezTo>
                  <a:cubicBezTo>
                    <a:pt x="710636" y="106477"/>
                    <a:pt x="714818" y="109169"/>
                    <a:pt x="717755" y="114553"/>
                  </a:cubicBezTo>
                  <a:cubicBezTo>
                    <a:pt x="720693" y="119937"/>
                    <a:pt x="722161" y="126375"/>
                    <a:pt x="722161" y="133867"/>
                  </a:cubicBezTo>
                  <a:cubicBezTo>
                    <a:pt x="722161" y="148420"/>
                    <a:pt x="715984" y="161522"/>
                    <a:pt x="703628" y="173173"/>
                  </a:cubicBezTo>
                  <a:cubicBezTo>
                    <a:pt x="691273" y="184825"/>
                    <a:pt x="675084" y="196562"/>
                    <a:pt x="655062" y="208384"/>
                  </a:cubicBezTo>
                  <a:cubicBezTo>
                    <a:pt x="661086" y="216247"/>
                    <a:pt x="666954" y="220179"/>
                    <a:pt x="672667" y="220179"/>
                  </a:cubicBezTo>
                  <a:cubicBezTo>
                    <a:pt x="677113" y="220179"/>
                    <a:pt x="682134" y="218251"/>
                    <a:pt x="687732" y="214397"/>
                  </a:cubicBezTo>
                  <a:cubicBezTo>
                    <a:pt x="693329" y="210542"/>
                    <a:pt x="706414" y="200681"/>
                    <a:pt x="726987" y="184814"/>
                  </a:cubicBezTo>
                  <a:lnTo>
                    <a:pt x="726987" y="203642"/>
                  </a:lnTo>
                  <a:cubicBezTo>
                    <a:pt x="711461" y="222273"/>
                    <a:pt x="698372" y="236074"/>
                    <a:pt x="687719" y="245044"/>
                  </a:cubicBezTo>
                  <a:cubicBezTo>
                    <a:pt x="677066" y="254014"/>
                    <a:pt x="667895" y="258499"/>
                    <a:pt x="660207" y="258499"/>
                  </a:cubicBezTo>
                  <a:cubicBezTo>
                    <a:pt x="649199" y="258499"/>
                    <a:pt x="640228" y="253947"/>
                    <a:pt x="633293" y="244843"/>
                  </a:cubicBezTo>
                  <a:cubicBezTo>
                    <a:pt x="626358" y="235738"/>
                    <a:pt x="620009" y="223818"/>
                    <a:pt x="614245" y="209082"/>
                  </a:cubicBezTo>
                  <a:cubicBezTo>
                    <a:pt x="607909" y="219236"/>
                    <a:pt x="601687" y="228605"/>
                    <a:pt x="595577" y="237189"/>
                  </a:cubicBezTo>
                  <a:cubicBezTo>
                    <a:pt x="589468" y="245773"/>
                    <a:pt x="584359" y="250065"/>
                    <a:pt x="580250" y="250065"/>
                  </a:cubicBezTo>
                  <a:cubicBezTo>
                    <a:pt x="570826" y="250065"/>
                    <a:pt x="566113" y="239859"/>
                    <a:pt x="566113" y="219449"/>
                  </a:cubicBezTo>
                  <a:lnTo>
                    <a:pt x="568672" y="208011"/>
                  </a:lnTo>
                  <a:lnTo>
                    <a:pt x="538059" y="238184"/>
                  </a:lnTo>
                  <a:cubicBezTo>
                    <a:pt x="525946" y="248779"/>
                    <a:pt x="515476" y="254077"/>
                    <a:pt x="506649" y="254077"/>
                  </a:cubicBezTo>
                  <a:cubicBezTo>
                    <a:pt x="498876" y="254077"/>
                    <a:pt x="493036" y="250641"/>
                    <a:pt x="489130" y="243768"/>
                  </a:cubicBezTo>
                  <a:cubicBezTo>
                    <a:pt x="485224" y="236894"/>
                    <a:pt x="483271" y="229189"/>
                    <a:pt x="483271" y="220652"/>
                  </a:cubicBezTo>
                  <a:cubicBezTo>
                    <a:pt x="483271" y="212081"/>
                    <a:pt x="486448" y="201651"/>
                    <a:pt x="492800" y="189361"/>
                  </a:cubicBezTo>
                  <a:cubicBezTo>
                    <a:pt x="499153" y="177072"/>
                    <a:pt x="507897" y="166234"/>
                    <a:pt x="519032" y="156848"/>
                  </a:cubicBezTo>
                  <a:cubicBezTo>
                    <a:pt x="509651" y="159779"/>
                    <a:pt x="499055" y="162087"/>
                    <a:pt x="487246" y="163772"/>
                  </a:cubicBezTo>
                  <a:cubicBezTo>
                    <a:pt x="479617" y="178782"/>
                    <a:pt x="465568" y="193616"/>
                    <a:pt x="445098" y="208275"/>
                  </a:cubicBezTo>
                  <a:lnTo>
                    <a:pt x="445098" y="206156"/>
                  </a:lnTo>
                  <a:lnTo>
                    <a:pt x="436307" y="213791"/>
                  </a:lnTo>
                  <a:cubicBezTo>
                    <a:pt x="432590" y="216625"/>
                    <a:pt x="429089" y="218877"/>
                    <a:pt x="425805" y="220547"/>
                  </a:cubicBezTo>
                  <a:cubicBezTo>
                    <a:pt x="419237" y="223885"/>
                    <a:pt x="411460" y="225285"/>
                    <a:pt x="402475" y="224748"/>
                  </a:cubicBezTo>
                  <a:cubicBezTo>
                    <a:pt x="385665" y="244838"/>
                    <a:pt x="370048" y="254884"/>
                    <a:pt x="355623" y="254884"/>
                  </a:cubicBezTo>
                  <a:cubicBezTo>
                    <a:pt x="343238" y="254884"/>
                    <a:pt x="332829" y="249142"/>
                    <a:pt x="324397" y="237659"/>
                  </a:cubicBezTo>
                  <a:cubicBezTo>
                    <a:pt x="315964" y="226176"/>
                    <a:pt x="311748" y="212205"/>
                    <a:pt x="311748" y="195745"/>
                  </a:cubicBezTo>
                  <a:cubicBezTo>
                    <a:pt x="311748" y="183573"/>
                    <a:pt x="316611" y="170329"/>
                    <a:pt x="326339" y="156013"/>
                  </a:cubicBezTo>
                  <a:cubicBezTo>
                    <a:pt x="336066" y="141697"/>
                    <a:pt x="348392" y="129728"/>
                    <a:pt x="363316" y="120105"/>
                  </a:cubicBezTo>
                  <a:cubicBezTo>
                    <a:pt x="378240" y="110482"/>
                    <a:pt x="391613" y="105670"/>
                    <a:pt x="403435" y="105670"/>
                  </a:cubicBezTo>
                  <a:cubicBezTo>
                    <a:pt x="409225" y="105670"/>
                    <a:pt x="414435" y="106957"/>
                    <a:pt x="419066" y="109529"/>
                  </a:cubicBezTo>
                  <a:cubicBezTo>
                    <a:pt x="423697" y="112102"/>
                    <a:pt x="426013" y="115660"/>
                    <a:pt x="426013" y="120204"/>
                  </a:cubicBezTo>
                  <a:cubicBezTo>
                    <a:pt x="426013" y="124236"/>
                    <a:pt x="424541" y="126661"/>
                    <a:pt x="421597" y="127480"/>
                  </a:cubicBezTo>
                  <a:cubicBezTo>
                    <a:pt x="426030" y="128043"/>
                    <a:pt x="429281" y="129962"/>
                    <a:pt x="431350" y="133237"/>
                  </a:cubicBezTo>
                  <a:cubicBezTo>
                    <a:pt x="433419" y="136511"/>
                    <a:pt x="434454" y="141141"/>
                    <a:pt x="434454" y="147127"/>
                  </a:cubicBezTo>
                  <a:cubicBezTo>
                    <a:pt x="434454" y="163412"/>
                    <a:pt x="428963" y="180228"/>
                    <a:pt x="417981" y="197575"/>
                  </a:cubicBezTo>
                  <a:cubicBezTo>
                    <a:pt x="417909" y="196974"/>
                    <a:pt x="418223" y="197024"/>
                    <a:pt x="418925" y="197726"/>
                  </a:cubicBezTo>
                  <a:cubicBezTo>
                    <a:pt x="419627" y="198427"/>
                    <a:pt x="420314" y="200026"/>
                    <a:pt x="420986" y="202522"/>
                  </a:cubicBezTo>
                  <a:cubicBezTo>
                    <a:pt x="421658" y="205018"/>
                    <a:pt x="421861" y="206266"/>
                    <a:pt x="421597" y="206266"/>
                  </a:cubicBezTo>
                  <a:cubicBezTo>
                    <a:pt x="422992" y="202144"/>
                    <a:pt x="431830" y="194860"/>
                    <a:pt x="448111" y="184411"/>
                  </a:cubicBezTo>
                  <a:lnTo>
                    <a:pt x="448111" y="186651"/>
                  </a:lnTo>
                  <a:lnTo>
                    <a:pt x="454841" y="178946"/>
                  </a:lnTo>
                  <a:cubicBezTo>
                    <a:pt x="457520" y="176030"/>
                    <a:pt x="459631" y="173916"/>
                    <a:pt x="461174" y="172604"/>
                  </a:cubicBezTo>
                  <a:cubicBezTo>
                    <a:pt x="453136" y="170855"/>
                    <a:pt x="449117" y="165040"/>
                    <a:pt x="449117" y="155159"/>
                  </a:cubicBezTo>
                  <a:cubicBezTo>
                    <a:pt x="449117" y="145504"/>
                    <a:pt x="454748" y="133904"/>
                    <a:pt x="466012" y="120361"/>
                  </a:cubicBezTo>
                  <a:cubicBezTo>
                    <a:pt x="477275" y="106817"/>
                    <a:pt x="486535" y="100045"/>
                    <a:pt x="493792" y="100045"/>
                  </a:cubicBezTo>
                  <a:cubicBezTo>
                    <a:pt x="498682" y="100045"/>
                    <a:pt x="501655" y="102421"/>
                    <a:pt x="502713" y="107174"/>
                  </a:cubicBezTo>
                  <a:cubicBezTo>
                    <a:pt x="502713" y="110131"/>
                    <a:pt x="500704" y="113378"/>
                    <a:pt x="496685" y="116914"/>
                  </a:cubicBezTo>
                  <a:cubicBezTo>
                    <a:pt x="519702" y="112900"/>
                    <a:pt x="535347" y="110892"/>
                    <a:pt x="543620" y="110892"/>
                  </a:cubicBezTo>
                  <a:cubicBezTo>
                    <a:pt x="547775" y="110892"/>
                    <a:pt x="550856" y="111695"/>
                    <a:pt x="552861" y="113299"/>
                  </a:cubicBezTo>
                  <a:cubicBezTo>
                    <a:pt x="554866" y="114903"/>
                    <a:pt x="556719" y="117717"/>
                    <a:pt x="558419" y="121740"/>
                  </a:cubicBezTo>
                  <a:cubicBezTo>
                    <a:pt x="560119" y="125763"/>
                    <a:pt x="560969" y="129805"/>
                    <a:pt x="560969" y="133867"/>
                  </a:cubicBezTo>
                  <a:cubicBezTo>
                    <a:pt x="560969" y="138705"/>
                    <a:pt x="560050" y="142580"/>
                    <a:pt x="558211" y="145492"/>
                  </a:cubicBezTo>
                  <a:cubicBezTo>
                    <a:pt x="556372" y="148404"/>
                    <a:pt x="551551" y="154039"/>
                    <a:pt x="543748" y="162396"/>
                  </a:cubicBezTo>
                  <a:cubicBezTo>
                    <a:pt x="537305" y="169355"/>
                    <a:pt x="531802" y="176953"/>
                    <a:pt x="527237" y="185192"/>
                  </a:cubicBezTo>
                  <a:cubicBezTo>
                    <a:pt x="522672" y="193430"/>
                    <a:pt x="520389" y="199625"/>
                    <a:pt x="520389" y="203776"/>
                  </a:cubicBezTo>
                  <a:cubicBezTo>
                    <a:pt x="520389" y="207480"/>
                    <a:pt x="522774" y="209331"/>
                    <a:pt x="527544" y="209331"/>
                  </a:cubicBezTo>
                  <a:cubicBezTo>
                    <a:pt x="534532" y="209331"/>
                    <a:pt x="549827" y="201025"/>
                    <a:pt x="573429" y="184411"/>
                  </a:cubicBezTo>
                  <a:lnTo>
                    <a:pt x="573429" y="186744"/>
                  </a:lnTo>
                  <a:lnTo>
                    <a:pt x="579789" y="158310"/>
                  </a:lnTo>
                  <a:cubicBezTo>
                    <a:pt x="588907" y="138444"/>
                    <a:pt x="605070" y="113803"/>
                    <a:pt x="628279" y="84388"/>
                  </a:cubicBezTo>
                  <a:cubicBezTo>
                    <a:pt x="651488" y="54974"/>
                    <a:pt x="670080" y="33555"/>
                    <a:pt x="684055" y="20133"/>
                  </a:cubicBezTo>
                  <a:cubicBezTo>
                    <a:pt x="698029" y="6711"/>
                    <a:pt x="709367" y="0"/>
                    <a:pt x="718066" y="0"/>
                  </a:cubicBezTo>
                  <a:close/>
                </a:path>
              </a:pathLst>
            </a:custGeom>
            <a:ln/>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7" name="Freeform: Shape 46">
              <a:extLst>
                <a:ext uri="{FF2B5EF4-FFF2-40B4-BE49-F238E27FC236}">
                  <a16:creationId xmlns:a16="http://schemas.microsoft.com/office/drawing/2014/main" id="{B6F17D0B-1FB3-4001-8726-3267FFD87FEE}"/>
                </a:ext>
              </a:extLst>
            </p:cNvPr>
            <p:cNvSpPr/>
            <p:nvPr/>
          </p:nvSpPr>
          <p:spPr>
            <a:xfrm>
              <a:off x="5799281" y="294505"/>
              <a:ext cx="2201501" cy="770611"/>
            </a:xfrm>
            <a:custGeom>
              <a:avLst/>
              <a:gdLst/>
              <a:ahLst/>
              <a:cxnLst/>
              <a:rect l="l" t="t" r="r" b="b"/>
              <a:pathLst>
                <a:path w="789001" h="276181">
                  <a:moveTo>
                    <a:pt x="387117" y="154838"/>
                  </a:moveTo>
                  <a:cubicBezTo>
                    <a:pt x="378879" y="161558"/>
                    <a:pt x="368798" y="169325"/>
                    <a:pt x="356876" y="178139"/>
                  </a:cubicBezTo>
                  <a:cubicBezTo>
                    <a:pt x="344953" y="186954"/>
                    <a:pt x="337865" y="196309"/>
                    <a:pt x="335610" y="206205"/>
                  </a:cubicBezTo>
                  <a:cubicBezTo>
                    <a:pt x="333355" y="216101"/>
                    <a:pt x="332228" y="222256"/>
                    <a:pt x="332228" y="224671"/>
                  </a:cubicBezTo>
                  <a:cubicBezTo>
                    <a:pt x="332228" y="227201"/>
                    <a:pt x="333220" y="229362"/>
                    <a:pt x="335204" y="231154"/>
                  </a:cubicBezTo>
                  <a:cubicBezTo>
                    <a:pt x="337187" y="232946"/>
                    <a:pt x="339920" y="233842"/>
                    <a:pt x="343401" y="233842"/>
                  </a:cubicBezTo>
                  <a:cubicBezTo>
                    <a:pt x="351405" y="233842"/>
                    <a:pt x="360352" y="229944"/>
                    <a:pt x="370242" y="222149"/>
                  </a:cubicBezTo>
                  <a:cubicBezTo>
                    <a:pt x="367831" y="218088"/>
                    <a:pt x="366626" y="212768"/>
                    <a:pt x="366626" y="206189"/>
                  </a:cubicBezTo>
                  <a:cubicBezTo>
                    <a:pt x="366626" y="192157"/>
                    <a:pt x="373456" y="175040"/>
                    <a:pt x="387117" y="154838"/>
                  </a:cubicBezTo>
                  <a:close/>
                  <a:moveTo>
                    <a:pt x="751153" y="146404"/>
                  </a:moveTo>
                  <a:cubicBezTo>
                    <a:pt x="746290" y="146404"/>
                    <a:pt x="737991" y="151641"/>
                    <a:pt x="726256" y="162115"/>
                  </a:cubicBezTo>
                  <a:cubicBezTo>
                    <a:pt x="714521" y="172589"/>
                    <a:pt x="707444" y="182835"/>
                    <a:pt x="705025" y="192852"/>
                  </a:cubicBezTo>
                  <a:cubicBezTo>
                    <a:pt x="718277" y="186342"/>
                    <a:pt x="729332" y="178087"/>
                    <a:pt x="738191" y="168089"/>
                  </a:cubicBezTo>
                  <a:cubicBezTo>
                    <a:pt x="747050" y="158090"/>
                    <a:pt x="751480" y="150969"/>
                    <a:pt x="751480" y="146724"/>
                  </a:cubicBezTo>
                  <a:cubicBezTo>
                    <a:pt x="751480" y="146510"/>
                    <a:pt x="751371" y="146404"/>
                    <a:pt x="751153" y="146404"/>
                  </a:cubicBezTo>
                  <a:close/>
                  <a:moveTo>
                    <a:pt x="762007" y="116921"/>
                  </a:moveTo>
                  <a:cubicBezTo>
                    <a:pt x="769414" y="116921"/>
                    <a:pt x="775429" y="118739"/>
                    <a:pt x="780054" y="122376"/>
                  </a:cubicBezTo>
                  <a:cubicBezTo>
                    <a:pt x="784679" y="126013"/>
                    <a:pt x="786991" y="131049"/>
                    <a:pt x="786991" y="137483"/>
                  </a:cubicBezTo>
                  <a:cubicBezTo>
                    <a:pt x="786991" y="164519"/>
                    <a:pt x="758999" y="189554"/>
                    <a:pt x="703016" y="212588"/>
                  </a:cubicBezTo>
                  <a:lnTo>
                    <a:pt x="703016" y="214630"/>
                  </a:lnTo>
                  <a:cubicBezTo>
                    <a:pt x="703016" y="221635"/>
                    <a:pt x="704467" y="226857"/>
                    <a:pt x="707370" y="230296"/>
                  </a:cubicBezTo>
                  <a:cubicBezTo>
                    <a:pt x="710274" y="233735"/>
                    <a:pt x="714287" y="235454"/>
                    <a:pt x="719411" y="235454"/>
                  </a:cubicBezTo>
                  <a:cubicBezTo>
                    <a:pt x="728486" y="235454"/>
                    <a:pt x="737825" y="232444"/>
                    <a:pt x="747429" y="226424"/>
                  </a:cubicBezTo>
                  <a:cubicBezTo>
                    <a:pt x="757033" y="220404"/>
                    <a:pt x="770890" y="211089"/>
                    <a:pt x="789001" y="198477"/>
                  </a:cubicBezTo>
                  <a:lnTo>
                    <a:pt x="789001" y="216102"/>
                  </a:lnTo>
                  <a:cubicBezTo>
                    <a:pt x="757011" y="254546"/>
                    <a:pt x="728593" y="273769"/>
                    <a:pt x="703745" y="273769"/>
                  </a:cubicBezTo>
                  <a:cubicBezTo>
                    <a:pt x="690507" y="273769"/>
                    <a:pt x="680219" y="268560"/>
                    <a:pt x="672883" y="258144"/>
                  </a:cubicBezTo>
                  <a:cubicBezTo>
                    <a:pt x="669215" y="252936"/>
                    <a:pt x="666464" y="246906"/>
                    <a:pt x="664630" y="240055"/>
                  </a:cubicBezTo>
                  <a:lnTo>
                    <a:pt x="662352" y="220991"/>
                  </a:lnTo>
                  <a:lnTo>
                    <a:pt x="649194" y="233011"/>
                  </a:lnTo>
                  <a:cubicBezTo>
                    <a:pt x="633630" y="246924"/>
                    <a:pt x="622007" y="256320"/>
                    <a:pt x="614324" y="261200"/>
                  </a:cubicBezTo>
                  <a:cubicBezTo>
                    <a:pt x="604080" y="267706"/>
                    <a:pt x="595857" y="270959"/>
                    <a:pt x="589653" y="270959"/>
                  </a:cubicBezTo>
                  <a:cubicBezTo>
                    <a:pt x="584047" y="270959"/>
                    <a:pt x="579620" y="268994"/>
                    <a:pt x="576371" y="265062"/>
                  </a:cubicBezTo>
                  <a:cubicBezTo>
                    <a:pt x="573122" y="261131"/>
                    <a:pt x="571498" y="256106"/>
                    <a:pt x="571498" y="249988"/>
                  </a:cubicBezTo>
                  <a:cubicBezTo>
                    <a:pt x="571498" y="246263"/>
                    <a:pt x="572078" y="242151"/>
                    <a:pt x="573238" y="237653"/>
                  </a:cubicBezTo>
                  <a:cubicBezTo>
                    <a:pt x="574399" y="233154"/>
                    <a:pt x="578579" y="224370"/>
                    <a:pt x="585779" y="211302"/>
                  </a:cubicBezTo>
                  <a:cubicBezTo>
                    <a:pt x="592978" y="198234"/>
                    <a:pt x="600539" y="187182"/>
                    <a:pt x="608462" y="178146"/>
                  </a:cubicBezTo>
                  <a:cubicBezTo>
                    <a:pt x="584711" y="200681"/>
                    <a:pt x="561246" y="225859"/>
                    <a:pt x="538066" y="253680"/>
                  </a:cubicBezTo>
                  <a:cubicBezTo>
                    <a:pt x="531675" y="261718"/>
                    <a:pt x="524228" y="265737"/>
                    <a:pt x="515725" y="265737"/>
                  </a:cubicBezTo>
                  <a:cubicBezTo>
                    <a:pt x="506296" y="265737"/>
                    <a:pt x="501582" y="259549"/>
                    <a:pt x="501582" y="247172"/>
                  </a:cubicBezTo>
                  <a:cubicBezTo>
                    <a:pt x="501582" y="242914"/>
                    <a:pt x="503689" y="236433"/>
                    <a:pt x="507902" y="227730"/>
                  </a:cubicBezTo>
                  <a:cubicBezTo>
                    <a:pt x="512115" y="219026"/>
                    <a:pt x="519927" y="204990"/>
                    <a:pt x="531340" y="185620"/>
                  </a:cubicBezTo>
                  <a:cubicBezTo>
                    <a:pt x="531861" y="184575"/>
                    <a:pt x="532121" y="183664"/>
                    <a:pt x="532121" y="182888"/>
                  </a:cubicBezTo>
                  <a:cubicBezTo>
                    <a:pt x="532121" y="182670"/>
                    <a:pt x="532012" y="182561"/>
                    <a:pt x="531795" y="182561"/>
                  </a:cubicBezTo>
                  <a:cubicBezTo>
                    <a:pt x="531163" y="182561"/>
                    <a:pt x="529287" y="183834"/>
                    <a:pt x="526166" y="186379"/>
                  </a:cubicBezTo>
                  <a:cubicBezTo>
                    <a:pt x="523045" y="188924"/>
                    <a:pt x="515521" y="196761"/>
                    <a:pt x="503595" y="209891"/>
                  </a:cubicBezTo>
                  <a:cubicBezTo>
                    <a:pt x="491668" y="223021"/>
                    <a:pt x="482910" y="233473"/>
                    <a:pt x="477321" y="241246"/>
                  </a:cubicBezTo>
                  <a:cubicBezTo>
                    <a:pt x="471625" y="249510"/>
                    <a:pt x="467406" y="255256"/>
                    <a:pt x="464663" y="258483"/>
                  </a:cubicBezTo>
                  <a:cubicBezTo>
                    <a:pt x="461919" y="261711"/>
                    <a:pt x="458583" y="263325"/>
                    <a:pt x="454654" y="263325"/>
                  </a:cubicBezTo>
                  <a:cubicBezTo>
                    <a:pt x="448369" y="263325"/>
                    <a:pt x="442968" y="258657"/>
                    <a:pt x="438450" y="249322"/>
                  </a:cubicBezTo>
                  <a:cubicBezTo>
                    <a:pt x="436191" y="244655"/>
                    <a:pt x="434497" y="239664"/>
                    <a:pt x="433367" y="234350"/>
                  </a:cubicBezTo>
                  <a:lnTo>
                    <a:pt x="431988" y="220590"/>
                  </a:lnTo>
                  <a:lnTo>
                    <a:pt x="424085" y="227454"/>
                  </a:lnTo>
                  <a:cubicBezTo>
                    <a:pt x="420368" y="230288"/>
                    <a:pt x="416867" y="232540"/>
                    <a:pt x="413583" y="234210"/>
                  </a:cubicBezTo>
                  <a:cubicBezTo>
                    <a:pt x="407015" y="237548"/>
                    <a:pt x="399238" y="238948"/>
                    <a:pt x="390253" y="238411"/>
                  </a:cubicBezTo>
                  <a:cubicBezTo>
                    <a:pt x="373443" y="258501"/>
                    <a:pt x="357826" y="268547"/>
                    <a:pt x="343401" y="268547"/>
                  </a:cubicBezTo>
                  <a:cubicBezTo>
                    <a:pt x="331016" y="268547"/>
                    <a:pt x="320607" y="262805"/>
                    <a:pt x="312174" y="251322"/>
                  </a:cubicBezTo>
                  <a:cubicBezTo>
                    <a:pt x="303742" y="239839"/>
                    <a:pt x="299526" y="225868"/>
                    <a:pt x="299526" y="209408"/>
                  </a:cubicBezTo>
                  <a:cubicBezTo>
                    <a:pt x="299526" y="197236"/>
                    <a:pt x="304389" y="183992"/>
                    <a:pt x="314117" y="169676"/>
                  </a:cubicBezTo>
                  <a:cubicBezTo>
                    <a:pt x="323844" y="155360"/>
                    <a:pt x="336170" y="143391"/>
                    <a:pt x="351094" y="133768"/>
                  </a:cubicBezTo>
                  <a:cubicBezTo>
                    <a:pt x="366018" y="124145"/>
                    <a:pt x="379391" y="119333"/>
                    <a:pt x="391213" y="119333"/>
                  </a:cubicBezTo>
                  <a:cubicBezTo>
                    <a:pt x="397002" y="119333"/>
                    <a:pt x="402213" y="120620"/>
                    <a:pt x="406844" y="123192"/>
                  </a:cubicBezTo>
                  <a:cubicBezTo>
                    <a:pt x="411475" y="125765"/>
                    <a:pt x="413791" y="129323"/>
                    <a:pt x="413791" y="133867"/>
                  </a:cubicBezTo>
                  <a:cubicBezTo>
                    <a:pt x="413791" y="137899"/>
                    <a:pt x="412319" y="140324"/>
                    <a:pt x="409375" y="141143"/>
                  </a:cubicBezTo>
                  <a:cubicBezTo>
                    <a:pt x="413808" y="141706"/>
                    <a:pt x="417059" y="143625"/>
                    <a:pt x="419128" y="146900"/>
                  </a:cubicBezTo>
                  <a:cubicBezTo>
                    <a:pt x="421197" y="150174"/>
                    <a:pt x="422232" y="154804"/>
                    <a:pt x="422232" y="160790"/>
                  </a:cubicBezTo>
                  <a:cubicBezTo>
                    <a:pt x="422232" y="177075"/>
                    <a:pt x="416741" y="193891"/>
                    <a:pt x="405759" y="211238"/>
                  </a:cubicBezTo>
                  <a:cubicBezTo>
                    <a:pt x="405687" y="210637"/>
                    <a:pt x="406002" y="210687"/>
                    <a:pt x="406703" y="211389"/>
                  </a:cubicBezTo>
                  <a:cubicBezTo>
                    <a:pt x="407405" y="212090"/>
                    <a:pt x="408092" y="213689"/>
                    <a:pt x="408764" y="216185"/>
                  </a:cubicBezTo>
                  <a:cubicBezTo>
                    <a:pt x="409436" y="218681"/>
                    <a:pt x="409640" y="219929"/>
                    <a:pt x="409375" y="219929"/>
                  </a:cubicBezTo>
                  <a:cubicBezTo>
                    <a:pt x="410073" y="217868"/>
                    <a:pt x="412631" y="215017"/>
                    <a:pt x="417050" y="211374"/>
                  </a:cubicBezTo>
                  <a:lnTo>
                    <a:pt x="435186" y="198570"/>
                  </a:lnTo>
                  <a:lnTo>
                    <a:pt x="435890" y="194788"/>
                  </a:lnTo>
                  <a:cubicBezTo>
                    <a:pt x="438701" y="188181"/>
                    <a:pt x="443933" y="179276"/>
                    <a:pt x="451585" y="168073"/>
                  </a:cubicBezTo>
                  <a:cubicBezTo>
                    <a:pt x="459237" y="156869"/>
                    <a:pt x="466147" y="148623"/>
                    <a:pt x="472317" y="143335"/>
                  </a:cubicBezTo>
                  <a:cubicBezTo>
                    <a:pt x="478486" y="138047"/>
                    <a:pt x="484384" y="135403"/>
                    <a:pt x="490012" y="135403"/>
                  </a:cubicBezTo>
                  <a:cubicBezTo>
                    <a:pt x="493693" y="135403"/>
                    <a:pt x="497774" y="136209"/>
                    <a:pt x="502254" y="137822"/>
                  </a:cubicBezTo>
                  <a:cubicBezTo>
                    <a:pt x="506734" y="139435"/>
                    <a:pt x="508974" y="142536"/>
                    <a:pt x="508974" y="147127"/>
                  </a:cubicBezTo>
                  <a:cubicBezTo>
                    <a:pt x="508974" y="154721"/>
                    <a:pt x="500087" y="166850"/>
                    <a:pt x="482313" y="183515"/>
                  </a:cubicBezTo>
                  <a:cubicBezTo>
                    <a:pt x="478993" y="186604"/>
                    <a:pt x="475642" y="190746"/>
                    <a:pt x="472259" y="195940"/>
                  </a:cubicBezTo>
                  <a:cubicBezTo>
                    <a:pt x="468876" y="201134"/>
                    <a:pt x="467184" y="204954"/>
                    <a:pt x="467184" y="207398"/>
                  </a:cubicBezTo>
                  <a:cubicBezTo>
                    <a:pt x="467184" y="207885"/>
                    <a:pt x="467159" y="208128"/>
                    <a:pt x="467107" y="208128"/>
                  </a:cubicBezTo>
                  <a:cubicBezTo>
                    <a:pt x="468016" y="208128"/>
                    <a:pt x="473575" y="203439"/>
                    <a:pt x="483785" y="194062"/>
                  </a:cubicBezTo>
                  <a:cubicBezTo>
                    <a:pt x="508295" y="168220"/>
                    <a:pt x="526385" y="150577"/>
                    <a:pt x="538053" y="141134"/>
                  </a:cubicBezTo>
                  <a:cubicBezTo>
                    <a:pt x="549722" y="131690"/>
                    <a:pt x="559556" y="126968"/>
                    <a:pt x="567556" y="126968"/>
                  </a:cubicBezTo>
                  <a:cubicBezTo>
                    <a:pt x="572543" y="126968"/>
                    <a:pt x="576615" y="128635"/>
                    <a:pt x="579773" y="131969"/>
                  </a:cubicBezTo>
                  <a:cubicBezTo>
                    <a:pt x="582929" y="135304"/>
                    <a:pt x="584508" y="139552"/>
                    <a:pt x="584508" y="144714"/>
                  </a:cubicBezTo>
                  <a:cubicBezTo>
                    <a:pt x="584508" y="157121"/>
                    <a:pt x="567231" y="184016"/>
                    <a:pt x="532678" y="225400"/>
                  </a:cubicBezTo>
                  <a:cubicBezTo>
                    <a:pt x="560392" y="197839"/>
                    <a:pt x="583564" y="175347"/>
                    <a:pt x="602194" y="157923"/>
                  </a:cubicBezTo>
                  <a:cubicBezTo>
                    <a:pt x="620823" y="140499"/>
                    <a:pt x="632044" y="131787"/>
                    <a:pt x="635859" y="131787"/>
                  </a:cubicBezTo>
                  <a:cubicBezTo>
                    <a:pt x="639954" y="131787"/>
                    <a:pt x="643805" y="135234"/>
                    <a:pt x="647410" y="142129"/>
                  </a:cubicBezTo>
                  <a:cubicBezTo>
                    <a:pt x="651015" y="149023"/>
                    <a:pt x="652818" y="154975"/>
                    <a:pt x="652818" y="159984"/>
                  </a:cubicBezTo>
                  <a:cubicBezTo>
                    <a:pt x="652818" y="164015"/>
                    <a:pt x="648410" y="170573"/>
                    <a:pt x="639596" y="179656"/>
                  </a:cubicBezTo>
                  <a:cubicBezTo>
                    <a:pt x="627637" y="193292"/>
                    <a:pt x="620623" y="201833"/>
                    <a:pt x="618554" y="205280"/>
                  </a:cubicBezTo>
                  <a:cubicBezTo>
                    <a:pt x="616485" y="208727"/>
                    <a:pt x="615450" y="212379"/>
                    <a:pt x="615450" y="216236"/>
                  </a:cubicBezTo>
                  <a:cubicBezTo>
                    <a:pt x="615450" y="219150"/>
                    <a:pt x="616139" y="221340"/>
                    <a:pt x="617517" y="222805"/>
                  </a:cubicBezTo>
                  <a:cubicBezTo>
                    <a:pt x="618895" y="224271"/>
                    <a:pt x="620858" y="225004"/>
                    <a:pt x="623405" y="225004"/>
                  </a:cubicBezTo>
                  <a:cubicBezTo>
                    <a:pt x="626199" y="225004"/>
                    <a:pt x="630703" y="222642"/>
                    <a:pt x="636914" y="217919"/>
                  </a:cubicBezTo>
                  <a:cubicBezTo>
                    <a:pt x="643126" y="213196"/>
                    <a:pt x="652845" y="206449"/>
                    <a:pt x="666071" y="197677"/>
                  </a:cubicBezTo>
                  <a:lnTo>
                    <a:pt x="666071" y="204960"/>
                  </a:lnTo>
                  <a:lnTo>
                    <a:pt x="677414" y="172287"/>
                  </a:lnTo>
                  <a:cubicBezTo>
                    <a:pt x="687771" y="156819"/>
                    <a:pt x="701303" y="143724"/>
                    <a:pt x="718010" y="133003"/>
                  </a:cubicBezTo>
                  <a:cubicBezTo>
                    <a:pt x="734717" y="122281"/>
                    <a:pt x="749383" y="116921"/>
                    <a:pt x="762007" y="116921"/>
                  </a:cubicBezTo>
                  <a:close/>
                  <a:moveTo>
                    <a:pt x="200570" y="0"/>
                  </a:moveTo>
                  <a:cubicBezTo>
                    <a:pt x="216040" y="0"/>
                    <a:pt x="226215" y="2677"/>
                    <a:pt x="231096" y="8031"/>
                  </a:cubicBezTo>
                  <a:cubicBezTo>
                    <a:pt x="235977" y="13386"/>
                    <a:pt x="238417" y="23457"/>
                    <a:pt x="238417" y="38244"/>
                  </a:cubicBezTo>
                  <a:cubicBezTo>
                    <a:pt x="238417" y="51154"/>
                    <a:pt x="231625" y="66940"/>
                    <a:pt x="218041" y="85601"/>
                  </a:cubicBezTo>
                  <a:cubicBezTo>
                    <a:pt x="204457" y="104262"/>
                    <a:pt x="186205" y="124075"/>
                    <a:pt x="163286" y="145041"/>
                  </a:cubicBezTo>
                  <a:cubicBezTo>
                    <a:pt x="174408" y="142681"/>
                    <a:pt x="191109" y="140490"/>
                    <a:pt x="213388" y="138468"/>
                  </a:cubicBezTo>
                  <a:cubicBezTo>
                    <a:pt x="236354" y="105182"/>
                    <a:pt x="255112" y="78612"/>
                    <a:pt x="269660" y="58758"/>
                  </a:cubicBezTo>
                  <a:cubicBezTo>
                    <a:pt x="284208" y="38904"/>
                    <a:pt x="292976" y="27563"/>
                    <a:pt x="295963" y="24734"/>
                  </a:cubicBezTo>
                  <a:cubicBezTo>
                    <a:pt x="298949" y="21906"/>
                    <a:pt x="301839" y="20491"/>
                    <a:pt x="304634" y="20491"/>
                  </a:cubicBezTo>
                  <a:cubicBezTo>
                    <a:pt x="309511" y="20491"/>
                    <a:pt x="311949" y="24399"/>
                    <a:pt x="311949" y="32215"/>
                  </a:cubicBezTo>
                  <a:cubicBezTo>
                    <a:pt x="311949" y="37634"/>
                    <a:pt x="311415" y="42170"/>
                    <a:pt x="310349" y="45824"/>
                  </a:cubicBezTo>
                  <a:cubicBezTo>
                    <a:pt x="309282" y="49478"/>
                    <a:pt x="307672" y="52822"/>
                    <a:pt x="305517" y="55856"/>
                  </a:cubicBezTo>
                  <a:lnTo>
                    <a:pt x="246858" y="138007"/>
                  </a:lnTo>
                  <a:cubicBezTo>
                    <a:pt x="259009" y="138195"/>
                    <a:pt x="273472" y="140682"/>
                    <a:pt x="290248" y="145469"/>
                  </a:cubicBezTo>
                  <a:lnTo>
                    <a:pt x="252656" y="199437"/>
                  </a:lnTo>
                  <a:cubicBezTo>
                    <a:pt x="240361" y="198098"/>
                    <a:pt x="227704" y="197428"/>
                    <a:pt x="214688" y="197428"/>
                  </a:cubicBezTo>
                  <a:cubicBezTo>
                    <a:pt x="204525" y="216541"/>
                    <a:pt x="199444" y="229240"/>
                    <a:pt x="199444" y="235525"/>
                  </a:cubicBezTo>
                  <a:cubicBezTo>
                    <a:pt x="199444" y="237679"/>
                    <a:pt x="199817" y="239876"/>
                    <a:pt x="200564" y="242116"/>
                  </a:cubicBezTo>
                  <a:cubicBezTo>
                    <a:pt x="201959" y="245952"/>
                    <a:pt x="202656" y="248710"/>
                    <a:pt x="202656" y="250391"/>
                  </a:cubicBezTo>
                  <a:cubicBezTo>
                    <a:pt x="202656" y="255775"/>
                    <a:pt x="198140" y="260950"/>
                    <a:pt x="189108" y="265916"/>
                  </a:cubicBezTo>
                  <a:cubicBezTo>
                    <a:pt x="180076" y="270882"/>
                    <a:pt x="172646" y="273366"/>
                    <a:pt x="166818" y="273366"/>
                  </a:cubicBezTo>
                  <a:cubicBezTo>
                    <a:pt x="159805" y="273366"/>
                    <a:pt x="156298" y="268250"/>
                    <a:pt x="156298" y="258019"/>
                  </a:cubicBezTo>
                  <a:cubicBezTo>
                    <a:pt x="156298" y="242426"/>
                    <a:pt x="164064" y="222764"/>
                    <a:pt x="179599" y="199034"/>
                  </a:cubicBezTo>
                  <a:cubicBezTo>
                    <a:pt x="163309" y="200105"/>
                    <a:pt x="141751" y="203066"/>
                    <a:pt x="114924" y="207917"/>
                  </a:cubicBezTo>
                  <a:cubicBezTo>
                    <a:pt x="90798" y="240341"/>
                    <a:pt x="77247" y="259825"/>
                    <a:pt x="74274" y="266368"/>
                  </a:cubicBezTo>
                  <a:cubicBezTo>
                    <a:pt x="71300" y="272910"/>
                    <a:pt x="66790" y="276181"/>
                    <a:pt x="60745" y="276181"/>
                  </a:cubicBezTo>
                  <a:cubicBezTo>
                    <a:pt x="56112" y="276181"/>
                    <a:pt x="52262" y="274136"/>
                    <a:pt x="49197" y="270044"/>
                  </a:cubicBezTo>
                  <a:cubicBezTo>
                    <a:pt x="46132" y="265953"/>
                    <a:pt x="44599" y="261409"/>
                    <a:pt x="44599" y="256413"/>
                  </a:cubicBezTo>
                  <a:cubicBezTo>
                    <a:pt x="44599" y="252168"/>
                    <a:pt x="45861" y="248279"/>
                    <a:pt x="48387" y="244747"/>
                  </a:cubicBezTo>
                  <a:lnTo>
                    <a:pt x="73525" y="213504"/>
                  </a:lnTo>
                  <a:cubicBezTo>
                    <a:pt x="72864" y="214306"/>
                    <a:pt x="70479" y="214707"/>
                    <a:pt x="66370" y="214707"/>
                  </a:cubicBezTo>
                  <a:cubicBezTo>
                    <a:pt x="58366" y="214707"/>
                    <a:pt x="51531" y="213169"/>
                    <a:pt x="45866" y="210093"/>
                  </a:cubicBezTo>
                  <a:cubicBezTo>
                    <a:pt x="40200" y="207017"/>
                    <a:pt x="37367" y="202503"/>
                    <a:pt x="37367" y="196551"/>
                  </a:cubicBezTo>
                  <a:cubicBezTo>
                    <a:pt x="37367" y="189337"/>
                    <a:pt x="40303" y="181962"/>
                    <a:pt x="46176" y="174428"/>
                  </a:cubicBezTo>
                  <a:cubicBezTo>
                    <a:pt x="52049" y="166893"/>
                    <a:pt x="58245" y="163126"/>
                    <a:pt x="64764" y="163126"/>
                  </a:cubicBezTo>
                  <a:cubicBezTo>
                    <a:pt x="67298" y="163126"/>
                    <a:pt x="69997" y="163794"/>
                    <a:pt x="72859" y="165129"/>
                  </a:cubicBezTo>
                  <a:lnTo>
                    <a:pt x="120735" y="153117"/>
                  </a:lnTo>
                  <a:cubicBezTo>
                    <a:pt x="175516" y="94407"/>
                    <a:pt x="202906" y="59866"/>
                    <a:pt x="202906" y="49494"/>
                  </a:cubicBezTo>
                  <a:cubicBezTo>
                    <a:pt x="202906" y="47208"/>
                    <a:pt x="201622" y="45175"/>
                    <a:pt x="199053" y="43396"/>
                  </a:cubicBezTo>
                  <a:cubicBezTo>
                    <a:pt x="196485" y="41616"/>
                    <a:pt x="192974" y="40727"/>
                    <a:pt x="188520" y="40727"/>
                  </a:cubicBezTo>
                  <a:cubicBezTo>
                    <a:pt x="176207" y="40727"/>
                    <a:pt x="153177" y="47333"/>
                    <a:pt x="119429" y="60547"/>
                  </a:cubicBezTo>
                  <a:cubicBezTo>
                    <a:pt x="94119" y="70456"/>
                    <a:pt x="78234" y="76846"/>
                    <a:pt x="71774" y="79714"/>
                  </a:cubicBezTo>
                  <a:lnTo>
                    <a:pt x="69452" y="80901"/>
                  </a:lnTo>
                  <a:lnTo>
                    <a:pt x="82120" y="86855"/>
                  </a:lnTo>
                  <a:cubicBezTo>
                    <a:pt x="82120" y="89573"/>
                    <a:pt x="79843" y="91032"/>
                    <a:pt x="75291" y="91233"/>
                  </a:cubicBezTo>
                  <a:lnTo>
                    <a:pt x="31108" y="118137"/>
                  </a:lnTo>
                  <a:cubicBezTo>
                    <a:pt x="23058" y="121712"/>
                    <a:pt x="17938" y="123499"/>
                    <a:pt x="15749" y="123499"/>
                  </a:cubicBezTo>
                  <a:cubicBezTo>
                    <a:pt x="5250" y="123499"/>
                    <a:pt x="0" y="116910"/>
                    <a:pt x="0" y="103731"/>
                  </a:cubicBezTo>
                  <a:cubicBezTo>
                    <a:pt x="0" y="98296"/>
                    <a:pt x="1112" y="91610"/>
                    <a:pt x="3337" y="83675"/>
                  </a:cubicBezTo>
                  <a:cubicBezTo>
                    <a:pt x="5562" y="75739"/>
                    <a:pt x="8515" y="69267"/>
                    <a:pt x="12198" y="64258"/>
                  </a:cubicBezTo>
                  <a:cubicBezTo>
                    <a:pt x="15879" y="59250"/>
                    <a:pt x="26726" y="52243"/>
                    <a:pt x="44736" y="43239"/>
                  </a:cubicBezTo>
                  <a:cubicBezTo>
                    <a:pt x="62747" y="34235"/>
                    <a:pt x="81768" y="26349"/>
                    <a:pt x="101798" y="19583"/>
                  </a:cubicBezTo>
                  <a:cubicBezTo>
                    <a:pt x="121829" y="12816"/>
                    <a:pt x="140046" y="7861"/>
                    <a:pt x="156448" y="4716"/>
                  </a:cubicBezTo>
                  <a:cubicBezTo>
                    <a:pt x="172850" y="1572"/>
                    <a:pt x="187557" y="0"/>
                    <a:pt x="200570" y="0"/>
                  </a:cubicBezTo>
                  <a:close/>
                </a:path>
              </a:pathLst>
            </a:custGeom>
            <a:ln/>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8" name="Freeform: Shape 47">
              <a:extLst>
                <a:ext uri="{FF2B5EF4-FFF2-40B4-BE49-F238E27FC236}">
                  <a16:creationId xmlns:a16="http://schemas.microsoft.com/office/drawing/2014/main" id="{F46FDE1A-A20D-4A08-8691-B3C7A0A5D1F8}"/>
                </a:ext>
              </a:extLst>
            </p:cNvPr>
            <p:cNvSpPr/>
            <p:nvPr/>
          </p:nvSpPr>
          <p:spPr>
            <a:xfrm>
              <a:off x="3533340" y="294505"/>
              <a:ext cx="1987833" cy="870434"/>
            </a:xfrm>
            <a:custGeom>
              <a:avLst/>
              <a:gdLst/>
              <a:ahLst/>
              <a:cxnLst/>
              <a:rect l="l" t="t" r="r" b="b"/>
              <a:pathLst>
                <a:path w="728892" h="319168">
                  <a:moveTo>
                    <a:pt x="459463" y="144388"/>
                  </a:moveTo>
                  <a:cubicBezTo>
                    <a:pt x="451225" y="151108"/>
                    <a:pt x="441144" y="158875"/>
                    <a:pt x="429222" y="167689"/>
                  </a:cubicBezTo>
                  <a:cubicBezTo>
                    <a:pt x="417299" y="176504"/>
                    <a:pt x="410211" y="185859"/>
                    <a:pt x="407956" y="195755"/>
                  </a:cubicBezTo>
                  <a:cubicBezTo>
                    <a:pt x="405701" y="205651"/>
                    <a:pt x="404574" y="211806"/>
                    <a:pt x="404574" y="214221"/>
                  </a:cubicBezTo>
                  <a:cubicBezTo>
                    <a:pt x="404574" y="216751"/>
                    <a:pt x="405566" y="218912"/>
                    <a:pt x="407550" y="220704"/>
                  </a:cubicBezTo>
                  <a:cubicBezTo>
                    <a:pt x="409534" y="222496"/>
                    <a:pt x="412266" y="223392"/>
                    <a:pt x="415748" y="223392"/>
                  </a:cubicBezTo>
                  <a:cubicBezTo>
                    <a:pt x="423751" y="223392"/>
                    <a:pt x="432698" y="219494"/>
                    <a:pt x="442587" y="211699"/>
                  </a:cubicBezTo>
                  <a:cubicBezTo>
                    <a:pt x="440177" y="207638"/>
                    <a:pt x="438972" y="202318"/>
                    <a:pt x="438972" y="195739"/>
                  </a:cubicBezTo>
                  <a:cubicBezTo>
                    <a:pt x="438972" y="181707"/>
                    <a:pt x="445802" y="164590"/>
                    <a:pt x="459463" y="144388"/>
                  </a:cubicBezTo>
                  <a:close/>
                  <a:moveTo>
                    <a:pt x="463559" y="108883"/>
                  </a:moveTo>
                  <a:cubicBezTo>
                    <a:pt x="469348" y="108883"/>
                    <a:pt x="474559" y="110170"/>
                    <a:pt x="479190" y="112742"/>
                  </a:cubicBezTo>
                  <a:cubicBezTo>
                    <a:pt x="483821" y="115315"/>
                    <a:pt x="486137" y="118873"/>
                    <a:pt x="486137" y="123417"/>
                  </a:cubicBezTo>
                  <a:cubicBezTo>
                    <a:pt x="486137" y="127449"/>
                    <a:pt x="484665" y="129874"/>
                    <a:pt x="481721" y="130693"/>
                  </a:cubicBezTo>
                  <a:cubicBezTo>
                    <a:pt x="486154" y="131256"/>
                    <a:pt x="489405" y="133175"/>
                    <a:pt x="491474" y="136450"/>
                  </a:cubicBezTo>
                  <a:cubicBezTo>
                    <a:pt x="493543" y="139724"/>
                    <a:pt x="494578" y="144354"/>
                    <a:pt x="494578" y="150340"/>
                  </a:cubicBezTo>
                  <a:cubicBezTo>
                    <a:pt x="494578" y="166625"/>
                    <a:pt x="489087" y="183441"/>
                    <a:pt x="478105" y="200788"/>
                  </a:cubicBezTo>
                  <a:cubicBezTo>
                    <a:pt x="478033" y="200187"/>
                    <a:pt x="478347" y="200237"/>
                    <a:pt x="479049" y="200939"/>
                  </a:cubicBezTo>
                  <a:cubicBezTo>
                    <a:pt x="479751" y="201640"/>
                    <a:pt x="480438" y="203239"/>
                    <a:pt x="481110" y="205735"/>
                  </a:cubicBezTo>
                  <a:cubicBezTo>
                    <a:pt x="481782" y="208231"/>
                    <a:pt x="481985" y="209479"/>
                    <a:pt x="481721" y="209479"/>
                  </a:cubicBezTo>
                  <a:cubicBezTo>
                    <a:pt x="482419" y="207418"/>
                    <a:pt x="484977" y="204567"/>
                    <a:pt x="489396" y="200924"/>
                  </a:cubicBezTo>
                  <a:lnTo>
                    <a:pt x="496565" y="195863"/>
                  </a:lnTo>
                  <a:lnTo>
                    <a:pt x="498711" y="184338"/>
                  </a:lnTo>
                  <a:cubicBezTo>
                    <a:pt x="501522" y="177731"/>
                    <a:pt x="506754" y="168826"/>
                    <a:pt x="514406" y="157623"/>
                  </a:cubicBezTo>
                  <a:cubicBezTo>
                    <a:pt x="522058" y="146419"/>
                    <a:pt x="528968" y="138173"/>
                    <a:pt x="535138" y="132885"/>
                  </a:cubicBezTo>
                  <a:cubicBezTo>
                    <a:pt x="541307" y="127597"/>
                    <a:pt x="547205" y="124953"/>
                    <a:pt x="552832" y="124953"/>
                  </a:cubicBezTo>
                  <a:cubicBezTo>
                    <a:pt x="556514" y="124953"/>
                    <a:pt x="560595" y="125759"/>
                    <a:pt x="565075" y="127372"/>
                  </a:cubicBezTo>
                  <a:cubicBezTo>
                    <a:pt x="569555" y="128985"/>
                    <a:pt x="571795" y="132086"/>
                    <a:pt x="571795" y="136677"/>
                  </a:cubicBezTo>
                  <a:cubicBezTo>
                    <a:pt x="571795" y="144271"/>
                    <a:pt x="562907" y="156400"/>
                    <a:pt x="545134" y="173065"/>
                  </a:cubicBezTo>
                  <a:cubicBezTo>
                    <a:pt x="541814" y="176154"/>
                    <a:pt x="538463" y="180296"/>
                    <a:pt x="535080" y="185490"/>
                  </a:cubicBezTo>
                  <a:cubicBezTo>
                    <a:pt x="531697" y="190684"/>
                    <a:pt x="530005" y="194504"/>
                    <a:pt x="530005" y="196948"/>
                  </a:cubicBezTo>
                  <a:cubicBezTo>
                    <a:pt x="530005" y="197435"/>
                    <a:pt x="529980" y="197678"/>
                    <a:pt x="529928" y="197678"/>
                  </a:cubicBezTo>
                  <a:cubicBezTo>
                    <a:pt x="530837" y="197678"/>
                    <a:pt x="536396" y="192989"/>
                    <a:pt x="546606" y="183612"/>
                  </a:cubicBezTo>
                  <a:cubicBezTo>
                    <a:pt x="571116" y="157770"/>
                    <a:pt x="589206" y="140127"/>
                    <a:pt x="600874" y="130684"/>
                  </a:cubicBezTo>
                  <a:cubicBezTo>
                    <a:pt x="612543" y="121240"/>
                    <a:pt x="622377" y="116518"/>
                    <a:pt x="630377" y="116518"/>
                  </a:cubicBezTo>
                  <a:cubicBezTo>
                    <a:pt x="635364" y="116518"/>
                    <a:pt x="639436" y="118185"/>
                    <a:pt x="642593" y="121519"/>
                  </a:cubicBezTo>
                  <a:cubicBezTo>
                    <a:pt x="645750" y="124854"/>
                    <a:pt x="647329" y="129102"/>
                    <a:pt x="647329" y="134264"/>
                  </a:cubicBezTo>
                  <a:cubicBezTo>
                    <a:pt x="647329" y="146671"/>
                    <a:pt x="630052" y="173566"/>
                    <a:pt x="595499" y="214950"/>
                  </a:cubicBezTo>
                  <a:cubicBezTo>
                    <a:pt x="623213" y="187389"/>
                    <a:pt x="646385" y="164897"/>
                    <a:pt x="665014" y="147473"/>
                  </a:cubicBezTo>
                  <a:cubicBezTo>
                    <a:pt x="683644" y="130049"/>
                    <a:pt x="694865" y="121337"/>
                    <a:pt x="698680" y="121337"/>
                  </a:cubicBezTo>
                  <a:cubicBezTo>
                    <a:pt x="702775" y="121337"/>
                    <a:pt x="706626" y="124784"/>
                    <a:pt x="710231" y="131679"/>
                  </a:cubicBezTo>
                  <a:cubicBezTo>
                    <a:pt x="713836" y="138573"/>
                    <a:pt x="715639" y="144525"/>
                    <a:pt x="715639" y="149534"/>
                  </a:cubicBezTo>
                  <a:cubicBezTo>
                    <a:pt x="715639" y="153565"/>
                    <a:pt x="711231" y="160123"/>
                    <a:pt x="702417" y="169206"/>
                  </a:cubicBezTo>
                  <a:cubicBezTo>
                    <a:pt x="690458" y="182842"/>
                    <a:pt x="683444" y="191383"/>
                    <a:pt x="681375" y="194830"/>
                  </a:cubicBezTo>
                  <a:cubicBezTo>
                    <a:pt x="679306" y="198277"/>
                    <a:pt x="678271" y="201929"/>
                    <a:pt x="678271" y="205786"/>
                  </a:cubicBezTo>
                  <a:cubicBezTo>
                    <a:pt x="678271" y="208700"/>
                    <a:pt x="678960" y="210890"/>
                    <a:pt x="680338" y="212355"/>
                  </a:cubicBezTo>
                  <a:cubicBezTo>
                    <a:pt x="681716" y="213821"/>
                    <a:pt x="683679" y="214554"/>
                    <a:pt x="686226" y="214554"/>
                  </a:cubicBezTo>
                  <a:cubicBezTo>
                    <a:pt x="689020" y="214554"/>
                    <a:pt x="693523" y="212192"/>
                    <a:pt x="699736" y="207469"/>
                  </a:cubicBezTo>
                  <a:cubicBezTo>
                    <a:pt x="705947" y="202746"/>
                    <a:pt x="715666" y="195999"/>
                    <a:pt x="728892" y="187227"/>
                  </a:cubicBezTo>
                  <a:lnTo>
                    <a:pt x="728892" y="207143"/>
                  </a:lnTo>
                  <a:cubicBezTo>
                    <a:pt x="704638" y="229708"/>
                    <a:pt x="687389" y="244244"/>
                    <a:pt x="677145" y="250750"/>
                  </a:cubicBezTo>
                  <a:cubicBezTo>
                    <a:pt x="666901" y="257256"/>
                    <a:pt x="658678" y="260509"/>
                    <a:pt x="652474" y="260509"/>
                  </a:cubicBezTo>
                  <a:cubicBezTo>
                    <a:pt x="646868" y="260509"/>
                    <a:pt x="642441" y="258544"/>
                    <a:pt x="639192" y="254612"/>
                  </a:cubicBezTo>
                  <a:cubicBezTo>
                    <a:pt x="635943" y="250681"/>
                    <a:pt x="634319" y="245656"/>
                    <a:pt x="634319" y="239538"/>
                  </a:cubicBezTo>
                  <a:cubicBezTo>
                    <a:pt x="634319" y="235813"/>
                    <a:pt x="634899" y="231701"/>
                    <a:pt x="636059" y="227203"/>
                  </a:cubicBezTo>
                  <a:cubicBezTo>
                    <a:pt x="637220" y="222704"/>
                    <a:pt x="641400" y="213920"/>
                    <a:pt x="648599" y="200852"/>
                  </a:cubicBezTo>
                  <a:cubicBezTo>
                    <a:pt x="655799" y="187784"/>
                    <a:pt x="663360" y="176732"/>
                    <a:pt x="671283" y="167696"/>
                  </a:cubicBezTo>
                  <a:cubicBezTo>
                    <a:pt x="647532" y="190231"/>
                    <a:pt x="624066" y="215409"/>
                    <a:pt x="600887" y="243230"/>
                  </a:cubicBezTo>
                  <a:cubicBezTo>
                    <a:pt x="594496" y="251268"/>
                    <a:pt x="587049" y="255287"/>
                    <a:pt x="578546" y="255287"/>
                  </a:cubicBezTo>
                  <a:cubicBezTo>
                    <a:pt x="569117" y="255287"/>
                    <a:pt x="564403" y="249099"/>
                    <a:pt x="564403" y="236722"/>
                  </a:cubicBezTo>
                  <a:cubicBezTo>
                    <a:pt x="564403" y="232464"/>
                    <a:pt x="566509" y="225983"/>
                    <a:pt x="570723" y="217280"/>
                  </a:cubicBezTo>
                  <a:cubicBezTo>
                    <a:pt x="574935" y="208576"/>
                    <a:pt x="582749" y="194540"/>
                    <a:pt x="594161" y="175170"/>
                  </a:cubicBezTo>
                  <a:cubicBezTo>
                    <a:pt x="594682" y="174125"/>
                    <a:pt x="594942" y="173214"/>
                    <a:pt x="594942" y="172438"/>
                  </a:cubicBezTo>
                  <a:cubicBezTo>
                    <a:pt x="594942" y="172220"/>
                    <a:pt x="594833" y="172111"/>
                    <a:pt x="594616" y="172111"/>
                  </a:cubicBezTo>
                  <a:cubicBezTo>
                    <a:pt x="593984" y="172111"/>
                    <a:pt x="592108" y="173384"/>
                    <a:pt x="588987" y="175929"/>
                  </a:cubicBezTo>
                  <a:cubicBezTo>
                    <a:pt x="585866" y="178474"/>
                    <a:pt x="578342" y="186311"/>
                    <a:pt x="566416" y="199441"/>
                  </a:cubicBezTo>
                  <a:cubicBezTo>
                    <a:pt x="554489" y="212571"/>
                    <a:pt x="545731" y="223023"/>
                    <a:pt x="540142" y="230796"/>
                  </a:cubicBezTo>
                  <a:cubicBezTo>
                    <a:pt x="534446" y="239060"/>
                    <a:pt x="530227" y="244806"/>
                    <a:pt x="527484" y="248033"/>
                  </a:cubicBezTo>
                  <a:cubicBezTo>
                    <a:pt x="524740" y="251261"/>
                    <a:pt x="521404" y="252875"/>
                    <a:pt x="517475" y="252875"/>
                  </a:cubicBezTo>
                  <a:cubicBezTo>
                    <a:pt x="511190" y="252875"/>
                    <a:pt x="505789" y="248207"/>
                    <a:pt x="501271" y="238872"/>
                  </a:cubicBezTo>
                  <a:cubicBezTo>
                    <a:pt x="499012" y="234205"/>
                    <a:pt x="497318" y="229214"/>
                    <a:pt x="496188" y="223900"/>
                  </a:cubicBezTo>
                  <a:lnTo>
                    <a:pt x="495554" y="217569"/>
                  </a:lnTo>
                  <a:lnTo>
                    <a:pt x="485929" y="223760"/>
                  </a:lnTo>
                  <a:cubicBezTo>
                    <a:pt x="479361" y="227098"/>
                    <a:pt x="471584" y="228498"/>
                    <a:pt x="462599" y="227961"/>
                  </a:cubicBezTo>
                  <a:cubicBezTo>
                    <a:pt x="445789" y="248051"/>
                    <a:pt x="430172" y="258097"/>
                    <a:pt x="415748" y="258097"/>
                  </a:cubicBezTo>
                  <a:cubicBezTo>
                    <a:pt x="403362" y="258097"/>
                    <a:pt x="392953" y="252355"/>
                    <a:pt x="384521" y="240872"/>
                  </a:cubicBezTo>
                  <a:cubicBezTo>
                    <a:pt x="376088" y="229389"/>
                    <a:pt x="371872" y="215418"/>
                    <a:pt x="371872" y="198958"/>
                  </a:cubicBezTo>
                  <a:cubicBezTo>
                    <a:pt x="371872" y="186786"/>
                    <a:pt x="376736" y="173542"/>
                    <a:pt x="386463" y="159226"/>
                  </a:cubicBezTo>
                  <a:cubicBezTo>
                    <a:pt x="396190" y="144910"/>
                    <a:pt x="408516" y="132941"/>
                    <a:pt x="423440" y="123318"/>
                  </a:cubicBezTo>
                  <a:cubicBezTo>
                    <a:pt x="438364" y="113695"/>
                    <a:pt x="451737" y="108883"/>
                    <a:pt x="463559" y="108883"/>
                  </a:cubicBezTo>
                  <a:close/>
                  <a:moveTo>
                    <a:pt x="287216" y="103258"/>
                  </a:moveTo>
                  <a:cubicBezTo>
                    <a:pt x="292106" y="103258"/>
                    <a:pt x="295079" y="105634"/>
                    <a:pt x="296137" y="110387"/>
                  </a:cubicBezTo>
                  <a:cubicBezTo>
                    <a:pt x="296137" y="113344"/>
                    <a:pt x="294128" y="116591"/>
                    <a:pt x="290109" y="120127"/>
                  </a:cubicBezTo>
                  <a:cubicBezTo>
                    <a:pt x="313126" y="116113"/>
                    <a:pt x="328771" y="114105"/>
                    <a:pt x="337044" y="114105"/>
                  </a:cubicBezTo>
                  <a:cubicBezTo>
                    <a:pt x="341199" y="114105"/>
                    <a:pt x="344280" y="114908"/>
                    <a:pt x="346285" y="116512"/>
                  </a:cubicBezTo>
                  <a:cubicBezTo>
                    <a:pt x="348290" y="118116"/>
                    <a:pt x="350143" y="120930"/>
                    <a:pt x="351843" y="124953"/>
                  </a:cubicBezTo>
                  <a:cubicBezTo>
                    <a:pt x="353543" y="128976"/>
                    <a:pt x="354393" y="133018"/>
                    <a:pt x="354393" y="137080"/>
                  </a:cubicBezTo>
                  <a:cubicBezTo>
                    <a:pt x="354393" y="141918"/>
                    <a:pt x="353474" y="145793"/>
                    <a:pt x="351635" y="148705"/>
                  </a:cubicBezTo>
                  <a:cubicBezTo>
                    <a:pt x="349796" y="151617"/>
                    <a:pt x="344975" y="157252"/>
                    <a:pt x="337172" y="165609"/>
                  </a:cubicBezTo>
                  <a:cubicBezTo>
                    <a:pt x="330729" y="172568"/>
                    <a:pt x="325226" y="180166"/>
                    <a:pt x="320661" y="188405"/>
                  </a:cubicBezTo>
                  <a:cubicBezTo>
                    <a:pt x="316096" y="196643"/>
                    <a:pt x="313813" y="202838"/>
                    <a:pt x="313813" y="206989"/>
                  </a:cubicBezTo>
                  <a:cubicBezTo>
                    <a:pt x="313813" y="210693"/>
                    <a:pt x="316198" y="212544"/>
                    <a:pt x="320968" y="212544"/>
                  </a:cubicBezTo>
                  <a:cubicBezTo>
                    <a:pt x="327956" y="212544"/>
                    <a:pt x="343251" y="204238"/>
                    <a:pt x="366853" y="187624"/>
                  </a:cubicBezTo>
                  <a:lnTo>
                    <a:pt x="366853" y="206535"/>
                  </a:lnTo>
                  <a:cubicBezTo>
                    <a:pt x="355385" y="219181"/>
                    <a:pt x="343595" y="230801"/>
                    <a:pt x="331482" y="241397"/>
                  </a:cubicBezTo>
                  <a:cubicBezTo>
                    <a:pt x="319370" y="251992"/>
                    <a:pt x="308900" y="257290"/>
                    <a:pt x="300073" y="257290"/>
                  </a:cubicBezTo>
                  <a:cubicBezTo>
                    <a:pt x="292300" y="257290"/>
                    <a:pt x="286460" y="253854"/>
                    <a:pt x="282554" y="246981"/>
                  </a:cubicBezTo>
                  <a:cubicBezTo>
                    <a:pt x="278648" y="240107"/>
                    <a:pt x="276695" y="232402"/>
                    <a:pt x="276695" y="223865"/>
                  </a:cubicBezTo>
                  <a:cubicBezTo>
                    <a:pt x="276695" y="215294"/>
                    <a:pt x="279872" y="204864"/>
                    <a:pt x="286224" y="192574"/>
                  </a:cubicBezTo>
                  <a:cubicBezTo>
                    <a:pt x="292577" y="180285"/>
                    <a:pt x="301321" y="169447"/>
                    <a:pt x="312456" y="160061"/>
                  </a:cubicBezTo>
                  <a:cubicBezTo>
                    <a:pt x="303075" y="162992"/>
                    <a:pt x="292479" y="165300"/>
                    <a:pt x="280670" y="166985"/>
                  </a:cubicBezTo>
                  <a:cubicBezTo>
                    <a:pt x="273041" y="181995"/>
                    <a:pt x="258992" y="196829"/>
                    <a:pt x="238522" y="211488"/>
                  </a:cubicBezTo>
                  <a:lnTo>
                    <a:pt x="238522" y="193313"/>
                  </a:lnTo>
                  <a:cubicBezTo>
                    <a:pt x="246154" y="184273"/>
                    <a:pt x="251513" y="178441"/>
                    <a:pt x="254597" y="175817"/>
                  </a:cubicBezTo>
                  <a:cubicBezTo>
                    <a:pt x="246560" y="174068"/>
                    <a:pt x="242541" y="168253"/>
                    <a:pt x="242541" y="158372"/>
                  </a:cubicBezTo>
                  <a:cubicBezTo>
                    <a:pt x="242541" y="148717"/>
                    <a:pt x="248172" y="137117"/>
                    <a:pt x="259436" y="123574"/>
                  </a:cubicBezTo>
                  <a:cubicBezTo>
                    <a:pt x="270699" y="110030"/>
                    <a:pt x="279959" y="103258"/>
                    <a:pt x="287216" y="103258"/>
                  </a:cubicBezTo>
                  <a:close/>
                  <a:moveTo>
                    <a:pt x="213024" y="0"/>
                  </a:moveTo>
                  <a:cubicBezTo>
                    <a:pt x="228618" y="0"/>
                    <a:pt x="239828" y="2328"/>
                    <a:pt x="246657" y="6982"/>
                  </a:cubicBezTo>
                  <a:cubicBezTo>
                    <a:pt x="253485" y="11637"/>
                    <a:pt x="256900" y="19376"/>
                    <a:pt x="256900" y="30200"/>
                  </a:cubicBezTo>
                  <a:cubicBezTo>
                    <a:pt x="256900" y="39945"/>
                    <a:pt x="250088" y="57688"/>
                    <a:pt x="236465" y="83429"/>
                  </a:cubicBezTo>
                  <a:cubicBezTo>
                    <a:pt x="222843" y="109170"/>
                    <a:pt x="207957" y="132253"/>
                    <a:pt x="191809" y="152676"/>
                  </a:cubicBezTo>
                  <a:lnTo>
                    <a:pt x="221945" y="152676"/>
                  </a:lnTo>
                  <a:lnTo>
                    <a:pt x="193908" y="197742"/>
                  </a:lnTo>
                  <a:lnTo>
                    <a:pt x="163241" y="198958"/>
                  </a:lnTo>
                  <a:cubicBezTo>
                    <a:pt x="136977" y="232313"/>
                    <a:pt x="109905" y="260686"/>
                    <a:pt x="82024" y="284079"/>
                  </a:cubicBezTo>
                  <a:cubicBezTo>
                    <a:pt x="54143" y="307472"/>
                    <a:pt x="35398" y="319168"/>
                    <a:pt x="25790" y="319168"/>
                  </a:cubicBezTo>
                  <a:cubicBezTo>
                    <a:pt x="21528" y="319168"/>
                    <a:pt x="18240" y="317721"/>
                    <a:pt x="15925" y="314826"/>
                  </a:cubicBezTo>
                  <a:cubicBezTo>
                    <a:pt x="13611" y="311931"/>
                    <a:pt x="12454" y="309067"/>
                    <a:pt x="12454" y="306235"/>
                  </a:cubicBezTo>
                  <a:cubicBezTo>
                    <a:pt x="12454" y="303124"/>
                    <a:pt x="16171" y="295958"/>
                    <a:pt x="23605" y="284735"/>
                  </a:cubicBezTo>
                  <a:cubicBezTo>
                    <a:pt x="31039" y="273512"/>
                    <a:pt x="40100" y="264526"/>
                    <a:pt x="50787" y="257777"/>
                  </a:cubicBezTo>
                  <a:cubicBezTo>
                    <a:pt x="61475" y="251027"/>
                    <a:pt x="72149" y="247262"/>
                    <a:pt x="82811" y="246481"/>
                  </a:cubicBezTo>
                  <a:cubicBezTo>
                    <a:pt x="95000" y="233558"/>
                    <a:pt x="109851" y="218413"/>
                    <a:pt x="127365" y="201044"/>
                  </a:cubicBezTo>
                  <a:lnTo>
                    <a:pt x="72559" y="203854"/>
                  </a:lnTo>
                  <a:cubicBezTo>
                    <a:pt x="65792" y="204122"/>
                    <a:pt x="60579" y="203685"/>
                    <a:pt x="56918" y="202542"/>
                  </a:cubicBezTo>
                  <a:cubicBezTo>
                    <a:pt x="53257" y="201398"/>
                    <a:pt x="51427" y="197838"/>
                    <a:pt x="51427" y="191861"/>
                  </a:cubicBezTo>
                  <a:cubicBezTo>
                    <a:pt x="53130" y="187031"/>
                    <a:pt x="55176" y="182300"/>
                    <a:pt x="57568" y="177666"/>
                  </a:cubicBezTo>
                  <a:cubicBezTo>
                    <a:pt x="59959" y="173033"/>
                    <a:pt x="62006" y="170244"/>
                    <a:pt x="63708" y="169299"/>
                  </a:cubicBezTo>
                  <a:cubicBezTo>
                    <a:pt x="65410" y="168354"/>
                    <a:pt x="70376" y="166830"/>
                    <a:pt x="78606" y="164726"/>
                  </a:cubicBezTo>
                  <a:lnTo>
                    <a:pt x="112358" y="156413"/>
                  </a:lnTo>
                  <a:cubicBezTo>
                    <a:pt x="122307" y="153922"/>
                    <a:pt x="129345" y="152676"/>
                    <a:pt x="133470" y="152676"/>
                  </a:cubicBezTo>
                  <a:lnTo>
                    <a:pt x="160995" y="152676"/>
                  </a:lnTo>
                  <a:cubicBezTo>
                    <a:pt x="176576" y="131071"/>
                    <a:pt x="188929" y="111936"/>
                    <a:pt x="198055" y="95271"/>
                  </a:cubicBezTo>
                  <a:cubicBezTo>
                    <a:pt x="207181" y="78607"/>
                    <a:pt x="211744" y="67631"/>
                    <a:pt x="211744" y="62345"/>
                  </a:cubicBezTo>
                  <a:cubicBezTo>
                    <a:pt x="211744" y="59986"/>
                    <a:pt x="210893" y="58338"/>
                    <a:pt x="209190" y="57402"/>
                  </a:cubicBezTo>
                  <a:cubicBezTo>
                    <a:pt x="207488" y="56465"/>
                    <a:pt x="203945" y="55997"/>
                    <a:pt x="198561" y="55997"/>
                  </a:cubicBezTo>
                  <a:cubicBezTo>
                    <a:pt x="184298" y="55997"/>
                    <a:pt x="156376" y="59650"/>
                    <a:pt x="114796" y="66956"/>
                  </a:cubicBezTo>
                  <a:cubicBezTo>
                    <a:pt x="73216" y="74263"/>
                    <a:pt x="48262" y="79530"/>
                    <a:pt x="39934" y="82760"/>
                  </a:cubicBezTo>
                  <a:cubicBezTo>
                    <a:pt x="50309" y="82496"/>
                    <a:pt x="57112" y="82363"/>
                    <a:pt x="60342" y="82363"/>
                  </a:cubicBezTo>
                  <a:cubicBezTo>
                    <a:pt x="73521" y="82363"/>
                    <a:pt x="80110" y="84797"/>
                    <a:pt x="80110" y="89665"/>
                  </a:cubicBezTo>
                  <a:cubicBezTo>
                    <a:pt x="80110" y="92942"/>
                    <a:pt x="76311" y="95425"/>
                    <a:pt x="68713" y="97114"/>
                  </a:cubicBezTo>
                  <a:cubicBezTo>
                    <a:pt x="49326" y="101522"/>
                    <a:pt x="35407" y="105521"/>
                    <a:pt x="26955" y="109114"/>
                  </a:cubicBezTo>
                  <a:cubicBezTo>
                    <a:pt x="20854" y="111738"/>
                    <a:pt x="16716" y="113049"/>
                    <a:pt x="14540" y="113049"/>
                  </a:cubicBezTo>
                  <a:cubicBezTo>
                    <a:pt x="11020" y="113049"/>
                    <a:pt x="7717" y="111596"/>
                    <a:pt x="4630" y="108688"/>
                  </a:cubicBezTo>
                  <a:cubicBezTo>
                    <a:pt x="1543" y="105781"/>
                    <a:pt x="0" y="102388"/>
                    <a:pt x="0" y="98510"/>
                  </a:cubicBezTo>
                  <a:cubicBezTo>
                    <a:pt x="0" y="91807"/>
                    <a:pt x="4875" y="79120"/>
                    <a:pt x="14626" y="60448"/>
                  </a:cubicBezTo>
                  <a:cubicBezTo>
                    <a:pt x="24377" y="41776"/>
                    <a:pt x="37279" y="30018"/>
                    <a:pt x="53331" y="25173"/>
                  </a:cubicBezTo>
                  <a:cubicBezTo>
                    <a:pt x="69383" y="20329"/>
                    <a:pt x="93761" y="14922"/>
                    <a:pt x="126463" y="8953"/>
                  </a:cubicBezTo>
                  <a:cubicBezTo>
                    <a:pt x="159165" y="2985"/>
                    <a:pt x="188018" y="0"/>
                    <a:pt x="213024" y="0"/>
                  </a:cubicBezTo>
                  <a:close/>
                </a:path>
              </a:pathLst>
            </a:custGeom>
            <a:ln/>
          </p:spPr>
          <p:style>
            <a:lnRef idx="1">
              <a:schemeClr val="accent4"/>
            </a:lnRef>
            <a:fillRef idx="2">
              <a:schemeClr val="accent4"/>
            </a:fillRef>
            <a:effectRef idx="1">
              <a:schemeClr val="accent4"/>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56" name="Title 1">
            <a:extLst>
              <a:ext uri="{FF2B5EF4-FFF2-40B4-BE49-F238E27FC236}">
                <a16:creationId xmlns:a16="http://schemas.microsoft.com/office/drawing/2014/main" id="{30B0FCBC-E929-43F7-BCB6-3697BE889E1D}"/>
              </a:ext>
            </a:extLst>
          </p:cNvPr>
          <p:cNvSpPr txBox="1">
            <a:spLocks/>
          </p:cNvSpPr>
          <p:nvPr/>
        </p:nvSpPr>
        <p:spPr>
          <a:xfrm>
            <a:off x="7428209" y="491684"/>
            <a:ext cx="4343400" cy="157978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KEGIATAN ASISTENSI MENGAJAR DI SATUAN PENDIDIKAN</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57" name="Content Placeholder 2">
            <a:extLst>
              <a:ext uri="{FF2B5EF4-FFF2-40B4-BE49-F238E27FC236}">
                <a16:creationId xmlns:a16="http://schemas.microsoft.com/office/drawing/2014/main" id="{C665D860-60CD-4EB1-A416-37F2BF19631F}"/>
              </a:ext>
            </a:extLst>
          </p:cNvPr>
          <p:cNvSpPr txBox="1">
            <a:spLocks/>
          </p:cNvSpPr>
          <p:nvPr/>
        </p:nvSpPr>
        <p:spPr>
          <a:xfrm>
            <a:off x="442153" y="834425"/>
            <a:ext cx="6662082" cy="433582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PERENCANAAN PEMBELAJARAN (MENELAAH KURIKULUM, SILABUS DAN RENCANA PELAKSANAAN PEMBELAJARAN).</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PELAKSANAAN PEMBELAJARAN MENGGUNAKAN STRATEGI DAN MEDIA PEMBELAJARAN INOVATIF.</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MENELAAH DAN MEMBUAT EVALUASI PEMBELAJARAN.</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MELAKSANAKAN PEMBELAJARAN MIKRO.</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MELAKSANAKAN PRAKTIK MENGAJAR TERBIMBING.</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PENELITIAN DI BIDANG PENDIDIKAN SEPERTI PENELITIAN TINDAKAN KELAS.</a:t>
            </a:r>
            <a:endPar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F906625-1300-4EEA-AD15-C7861AD015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2943" y="2134014"/>
            <a:ext cx="4256003" cy="4335828"/>
          </a:xfrm>
          <a:prstGeom prst="rect">
            <a:avLst/>
          </a:prstGeom>
        </p:spPr>
      </p:pic>
    </p:spTree>
    <p:extLst>
      <p:ext uri="{BB962C8B-B14F-4D97-AF65-F5344CB8AC3E}">
        <p14:creationId xmlns:p14="http://schemas.microsoft.com/office/powerpoint/2010/main" val="2529335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2900" b="1" dirty="0">
                <a:solidFill>
                  <a:prstClr val="black"/>
                </a:solidFill>
                <a:latin typeface="Calibri Light" panose="020F0302020204030204"/>
                <a:ea typeface="+mj-ea"/>
                <a:cs typeface="+mj-cs"/>
              </a:rPr>
              <a:t>PERSYARATAN/ENTRY BEHAVIOUR : </a:t>
            </a:r>
            <a:endParaRPr lang="en-US" b="1" dirty="0"/>
          </a:p>
        </p:txBody>
      </p:sp>
      <p:grpSp>
        <p:nvGrpSpPr>
          <p:cNvPr id="33" name="Group 32"/>
          <p:cNvGrpSpPr/>
          <p:nvPr/>
        </p:nvGrpSpPr>
        <p:grpSpPr>
          <a:xfrm>
            <a:off x="6931742" y="2009075"/>
            <a:ext cx="5260258" cy="4848925"/>
            <a:chOff x="4705737" y="2009075"/>
            <a:chExt cx="6600741" cy="4848925"/>
          </a:xfrm>
        </p:grpSpPr>
        <p:sp>
          <p:nvSpPr>
            <p:cNvPr id="3" name="Rectangle 2">
              <a:extLst>
                <a:ext uri="{FF2B5EF4-FFF2-40B4-BE49-F238E27FC236}">
                  <a16:creationId xmlns:a16="http://schemas.microsoft.com/office/drawing/2014/main" id="{74CB4E97-4DBC-42FA-88F3-3875D0768DCD}"/>
                </a:ext>
              </a:extLst>
            </p:cNvPr>
            <p:cNvSpPr/>
            <p:nvPr/>
          </p:nvSpPr>
          <p:spPr>
            <a:xfrm>
              <a:off x="10838477" y="2477680"/>
              <a:ext cx="468000" cy="43803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33">
              <a:extLst>
                <a:ext uri="{FF2B5EF4-FFF2-40B4-BE49-F238E27FC236}">
                  <a16:creationId xmlns:a16="http://schemas.microsoft.com/office/drawing/2014/main" id="{C8053972-09CA-433F-B583-129072775145}"/>
                </a:ext>
              </a:extLst>
            </p:cNvPr>
            <p:cNvSpPr/>
            <p:nvPr/>
          </p:nvSpPr>
          <p:spPr>
            <a:xfrm>
              <a:off x="5200651" y="2117679"/>
              <a:ext cx="6105827" cy="360000"/>
            </a:xfrm>
            <a:custGeom>
              <a:avLst/>
              <a:gdLst/>
              <a:ahLst/>
              <a:cxnLst/>
              <a:rect l="l" t="t" r="r" b="b"/>
              <a:pathLst>
                <a:path w="4813081" h="360000">
                  <a:moveTo>
                    <a:pt x="0" y="0"/>
                  </a:moveTo>
                  <a:lnTo>
                    <a:pt x="4453081" y="0"/>
                  </a:lnTo>
                  <a:lnTo>
                    <a:pt x="4813081" y="360000"/>
                  </a:lnTo>
                  <a:lnTo>
                    <a:pt x="0" y="360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Isosceles Triangle 4">
              <a:extLst>
                <a:ext uri="{FF2B5EF4-FFF2-40B4-BE49-F238E27FC236}">
                  <a16:creationId xmlns:a16="http://schemas.microsoft.com/office/drawing/2014/main" id="{97958B4C-63E5-4BDE-B9F9-F0B7065CA3FF}"/>
                </a:ext>
              </a:extLst>
            </p:cNvPr>
            <p:cNvSpPr/>
            <p:nvPr/>
          </p:nvSpPr>
          <p:spPr>
            <a:xfrm rot="16200000">
              <a:off x="4665929" y="2048883"/>
              <a:ext cx="577208" cy="49759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Rectangle 8">
              <a:extLst>
                <a:ext uri="{FF2B5EF4-FFF2-40B4-BE49-F238E27FC236}">
                  <a16:creationId xmlns:a16="http://schemas.microsoft.com/office/drawing/2014/main" id="{F35B96FA-3FDB-4E19-BE30-447BC383EBA0}"/>
                </a:ext>
              </a:extLst>
            </p:cNvPr>
            <p:cNvSpPr/>
            <p:nvPr/>
          </p:nvSpPr>
          <p:spPr>
            <a:xfrm>
              <a:off x="10214871" y="3346006"/>
              <a:ext cx="468000" cy="351199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a16="http://schemas.microsoft.com/office/drawing/2014/main" id="{D62D8B96-4166-4612-9B0C-1EFDEC707B34}"/>
                </a:ext>
              </a:extLst>
            </p:cNvPr>
            <p:cNvSpPr/>
            <p:nvPr/>
          </p:nvSpPr>
          <p:spPr>
            <a:xfrm>
              <a:off x="9591266" y="4214333"/>
              <a:ext cx="468000" cy="264366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10">
              <a:extLst>
                <a:ext uri="{FF2B5EF4-FFF2-40B4-BE49-F238E27FC236}">
                  <a16:creationId xmlns:a16="http://schemas.microsoft.com/office/drawing/2014/main" id="{F2870F87-FCAA-43A6-9DFC-E4AEC2AAA163}"/>
                </a:ext>
              </a:extLst>
            </p:cNvPr>
            <p:cNvSpPr/>
            <p:nvPr/>
          </p:nvSpPr>
          <p:spPr>
            <a:xfrm>
              <a:off x="8967661" y="5074238"/>
              <a:ext cx="468000" cy="17837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Rectangle 55">
              <a:extLst>
                <a:ext uri="{FF2B5EF4-FFF2-40B4-BE49-F238E27FC236}">
                  <a16:creationId xmlns:a16="http://schemas.microsoft.com/office/drawing/2014/main" id="{E1C45627-A16C-4ED4-986D-CD4751F4F53B}"/>
                </a:ext>
              </a:extLst>
            </p:cNvPr>
            <p:cNvSpPr/>
            <p:nvPr/>
          </p:nvSpPr>
          <p:spPr>
            <a:xfrm>
              <a:off x="5888268" y="2986006"/>
              <a:ext cx="4794604" cy="360000"/>
            </a:xfrm>
            <a:custGeom>
              <a:avLst/>
              <a:gdLst/>
              <a:ahLst/>
              <a:cxnLst/>
              <a:rect l="l" t="t" r="r" b="b"/>
              <a:pathLst>
                <a:path w="3800189" h="360000">
                  <a:moveTo>
                    <a:pt x="0" y="0"/>
                  </a:moveTo>
                  <a:lnTo>
                    <a:pt x="3440189" y="0"/>
                  </a:lnTo>
                  <a:lnTo>
                    <a:pt x="3800189" y="360000"/>
                  </a:lnTo>
                  <a:lnTo>
                    <a:pt x="0" y="360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Isosceles Triangle 24">
              <a:extLst>
                <a:ext uri="{FF2B5EF4-FFF2-40B4-BE49-F238E27FC236}">
                  <a16:creationId xmlns:a16="http://schemas.microsoft.com/office/drawing/2014/main" id="{379FE0DA-14C3-459D-94B0-7F3EE7C635E8}"/>
                </a:ext>
              </a:extLst>
            </p:cNvPr>
            <p:cNvSpPr/>
            <p:nvPr/>
          </p:nvSpPr>
          <p:spPr>
            <a:xfrm rot="16200000">
              <a:off x="5350867" y="2923942"/>
              <a:ext cx="577208" cy="497592"/>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Rectangle 57">
              <a:extLst>
                <a:ext uri="{FF2B5EF4-FFF2-40B4-BE49-F238E27FC236}">
                  <a16:creationId xmlns:a16="http://schemas.microsoft.com/office/drawing/2014/main" id="{9DFDA5E3-E9D5-46F7-8DCD-F3360D9385FE}"/>
                </a:ext>
              </a:extLst>
            </p:cNvPr>
            <p:cNvSpPr/>
            <p:nvPr/>
          </p:nvSpPr>
          <p:spPr>
            <a:xfrm>
              <a:off x="6573206" y="3854333"/>
              <a:ext cx="3486061" cy="360000"/>
            </a:xfrm>
            <a:custGeom>
              <a:avLst/>
              <a:gdLst/>
              <a:ahLst/>
              <a:cxnLst/>
              <a:rect l="l" t="t" r="r" b="b"/>
              <a:pathLst>
                <a:path w="2655012" h="360000">
                  <a:moveTo>
                    <a:pt x="0" y="0"/>
                  </a:moveTo>
                  <a:lnTo>
                    <a:pt x="2295012" y="0"/>
                  </a:lnTo>
                  <a:lnTo>
                    <a:pt x="2655012" y="360000"/>
                  </a:lnTo>
                  <a:lnTo>
                    <a:pt x="0" y="36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Isosceles Triangle 26">
              <a:extLst>
                <a:ext uri="{FF2B5EF4-FFF2-40B4-BE49-F238E27FC236}">
                  <a16:creationId xmlns:a16="http://schemas.microsoft.com/office/drawing/2014/main" id="{902DDD0E-8568-457C-9CD0-565102A25EAA}"/>
                </a:ext>
              </a:extLst>
            </p:cNvPr>
            <p:cNvSpPr/>
            <p:nvPr/>
          </p:nvSpPr>
          <p:spPr>
            <a:xfrm rot="16200000">
              <a:off x="6035805" y="3799001"/>
              <a:ext cx="577208" cy="49759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8" name="Rectangle 59">
              <a:extLst>
                <a:ext uri="{FF2B5EF4-FFF2-40B4-BE49-F238E27FC236}">
                  <a16:creationId xmlns:a16="http://schemas.microsoft.com/office/drawing/2014/main" id="{FC407B05-EAD6-4C5B-B21E-FAD54DC729C4}"/>
                </a:ext>
              </a:extLst>
            </p:cNvPr>
            <p:cNvSpPr/>
            <p:nvPr/>
          </p:nvSpPr>
          <p:spPr>
            <a:xfrm>
              <a:off x="7258144" y="4722660"/>
              <a:ext cx="2177518" cy="360000"/>
            </a:xfrm>
            <a:custGeom>
              <a:avLst/>
              <a:gdLst/>
              <a:ahLst/>
              <a:cxnLst/>
              <a:rect l="l" t="t" r="r" b="b"/>
              <a:pathLst>
                <a:path w="1611982" h="360000">
                  <a:moveTo>
                    <a:pt x="0" y="0"/>
                  </a:moveTo>
                  <a:lnTo>
                    <a:pt x="1251982" y="0"/>
                  </a:lnTo>
                  <a:lnTo>
                    <a:pt x="1611982" y="360000"/>
                  </a:lnTo>
                  <a:lnTo>
                    <a:pt x="0" y="36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Isosceles Triangle 28">
              <a:extLst>
                <a:ext uri="{FF2B5EF4-FFF2-40B4-BE49-F238E27FC236}">
                  <a16:creationId xmlns:a16="http://schemas.microsoft.com/office/drawing/2014/main" id="{AD8FB92C-60DB-412F-8539-885B2FA26DF5}"/>
                </a:ext>
              </a:extLst>
            </p:cNvPr>
            <p:cNvSpPr/>
            <p:nvPr/>
          </p:nvSpPr>
          <p:spPr>
            <a:xfrm rot="16200000">
              <a:off x="6720743" y="4674060"/>
              <a:ext cx="577208" cy="4975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Rectangle 61">
              <a:extLst>
                <a:ext uri="{FF2B5EF4-FFF2-40B4-BE49-F238E27FC236}">
                  <a16:creationId xmlns:a16="http://schemas.microsoft.com/office/drawing/2014/main" id="{DCB63F14-F0A6-45BB-9D46-05BC9CFF161D}"/>
                </a:ext>
              </a:extLst>
            </p:cNvPr>
            <p:cNvSpPr/>
            <p:nvPr/>
          </p:nvSpPr>
          <p:spPr>
            <a:xfrm>
              <a:off x="7908976" y="5590987"/>
              <a:ext cx="903081" cy="423011"/>
            </a:xfrm>
            <a:custGeom>
              <a:avLst/>
              <a:gdLst/>
              <a:ahLst/>
              <a:cxnLst/>
              <a:rect l="l" t="t" r="r" b="b"/>
              <a:pathLst>
                <a:path w="640960" h="360000">
                  <a:moveTo>
                    <a:pt x="0" y="0"/>
                  </a:moveTo>
                  <a:lnTo>
                    <a:pt x="280960" y="0"/>
                  </a:lnTo>
                  <a:lnTo>
                    <a:pt x="640960" y="360000"/>
                  </a:lnTo>
                  <a:lnTo>
                    <a:pt x="0" y="36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Isosceles Triangle 30">
              <a:extLst>
                <a:ext uri="{FF2B5EF4-FFF2-40B4-BE49-F238E27FC236}">
                  <a16:creationId xmlns:a16="http://schemas.microsoft.com/office/drawing/2014/main" id="{91116222-FF10-490F-95D4-0A3E9B888470}"/>
                </a:ext>
              </a:extLst>
            </p:cNvPr>
            <p:cNvSpPr/>
            <p:nvPr/>
          </p:nvSpPr>
          <p:spPr>
            <a:xfrm rot="16200000">
              <a:off x="7405682" y="5549119"/>
              <a:ext cx="577208" cy="49759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2" name="Rectangle 31">
              <a:extLst>
                <a:ext uri="{FF2B5EF4-FFF2-40B4-BE49-F238E27FC236}">
                  <a16:creationId xmlns:a16="http://schemas.microsoft.com/office/drawing/2014/main" id="{CF13CE4A-7BB9-4E2D-B355-50EA4DD2DFB3}"/>
                </a:ext>
              </a:extLst>
            </p:cNvPr>
            <p:cNvSpPr/>
            <p:nvPr/>
          </p:nvSpPr>
          <p:spPr>
            <a:xfrm>
              <a:off x="8344056" y="6013998"/>
              <a:ext cx="468000" cy="844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4" name="Rectangle 33"/>
          <p:cNvSpPr/>
          <p:nvPr/>
        </p:nvSpPr>
        <p:spPr>
          <a:xfrm>
            <a:off x="496962" y="3212630"/>
            <a:ext cx="3424295" cy="2086725"/>
          </a:xfrm>
          <a:prstGeom prst="rect">
            <a:avLst/>
          </a:prstGeom>
        </p:spPr>
        <p:txBody>
          <a:bodyPr wrap="square">
            <a:spAutoFit/>
          </a:bodyPr>
          <a:lstStyle/>
          <a:p>
            <a:pPr lvl="0">
              <a:lnSpc>
                <a:spcPct val="90000"/>
              </a:lnSpc>
              <a:spcBef>
                <a:spcPts val="1000"/>
              </a:spcBef>
            </a:pPr>
            <a:r>
              <a:rPr lang="en-US" sz="2400" dirty="0">
                <a:solidFill>
                  <a:prstClr val="black"/>
                </a:solidFill>
                <a:latin typeface="Calibri" panose="020F0502020204030204"/>
              </a:rPr>
              <a:t>MAHASISWA SUDAH MENEMPUH MATA KULIAH PENCIRI FAKULTAS KEGURUAN DAN ILMU PENDIDIKAN FKIP, YANG TERDIRI ATAS:</a:t>
            </a:r>
          </a:p>
        </p:txBody>
      </p:sp>
      <p:sp>
        <p:nvSpPr>
          <p:cNvPr id="35" name="Rectangle 34"/>
          <p:cNvSpPr/>
          <p:nvPr/>
        </p:nvSpPr>
        <p:spPr>
          <a:xfrm>
            <a:off x="4540058" y="2065847"/>
            <a:ext cx="2589954" cy="590931"/>
          </a:xfrm>
          <a:prstGeom prst="rect">
            <a:avLst/>
          </a:prstGeom>
        </p:spPr>
        <p:txBody>
          <a:bodyPr wrap="square">
            <a:spAutoFit/>
          </a:bodyPr>
          <a:lstStyle/>
          <a:p>
            <a:pPr lvl="0" algn="ctr">
              <a:lnSpc>
                <a:spcPct val="90000"/>
              </a:lnSpc>
            </a:pPr>
            <a:r>
              <a:rPr lang="en-US" dirty="0">
                <a:solidFill>
                  <a:prstClr val="black"/>
                </a:solidFill>
                <a:latin typeface="Calibri" panose="020F0502020204030204"/>
              </a:rPr>
              <a:t>ILMU PENDIDIKAN </a:t>
            </a:r>
          </a:p>
          <a:p>
            <a:pPr lvl="0" algn="ctr">
              <a:lnSpc>
                <a:spcPct val="90000"/>
              </a:lnSpc>
            </a:pPr>
            <a:r>
              <a:rPr lang="en-US" dirty="0">
                <a:solidFill>
                  <a:prstClr val="black"/>
                </a:solidFill>
                <a:latin typeface="Calibri" panose="020F0502020204030204"/>
              </a:rPr>
              <a:t>2 SKS </a:t>
            </a:r>
          </a:p>
        </p:txBody>
      </p:sp>
      <p:sp>
        <p:nvSpPr>
          <p:cNvPr id="36" name="Rectangle 35"/>
          <p:cNvSpPr/>
          <p:nvPr/>
        </p:nvSpPr>
        <p:spPr>
          <a:xfrm>
            <a:off x="4139508" y="3028038"/>
            <a:ext cx="3228196" cy="590931"/>
          </a:xfrm>
          <a:prstGeom prst="rect">
            <a:avLst/>
          </a:prstGeom>
        </p:spPr>
        <p:txBody>
          <a:bodyPr wrap="square">
            <a:spAutoFit/>
          </a:bodyPr>
          <a:lstStyle/>
          <a:p>
            <a:pPr lvl="0" algn="ctr">
              <a:lnSpc>
                <a:spcPct val="90000"/>
              </a:lnSpc>
              <a:spcBef>
                <a:spcPts val="1000"/>
              </a:spcBef>
            </a:pPr>
            <a:r>
              <a:rPr lang="en-US" dirty="0">
                <a:solidFill>
                  <a:prstClr val="black"/>
                </a:solidFill>
                <a:latin typeface="Calibri" panose="020F0502020204030204"/>
              </a:rPr>
              <a:t>PERKEMBANGAN PESERTA DIDIK 2 SKS </a:t>
            </a:r>
          </a:p>
        </p:txBody>
      </p:sp>
      <p:sp>
        <p:nvSpPr>
          <p:cNvPr id="37" name="Rectangle 36"/>
          <p:cNvSpPr/>
          <p:nvPr/>
        </p:nvSpPr>
        <p:spPr>
          <a:xfrm>
            <a:off x="5618272" y="3751349"/>
            <a:ext cx="2426279" cy="590931"/>
          </a:xfrm>
          <a:prstGeom prst="rect">
            <a:avLst/>
          </a:prstGeom>
        </p:spPr>
        <p:txBody>
          <a:bodyPr wrap="square">
            <a:spAutoFit/>
          </a:bodyPr>
          <a:lstStyle/>
          <a:p>
            <a:pPr lvl="0" algn="ctr">
              <a:lnSpc>
                <a:spcPct val="90000"/>
              </a:lnSpc>
              <a:spcBef>
                <a:spcPts val="1000"/>
              </a:spcBef>
            </a:pPr>
            <a:r>
              <a:rPr lang="en-US" dirty="0">
                <a:solidFill>
                  <a:prstClr val="black"/>
                </a:solidFill>
                <a:latin typeface="Calibri" panose="020F0502020204030204"/>
              </a:rPr>
              <a:t>BIMBINGAN KONSELING 2 SKS </a:t>
            </a:r>
          </a:p>
        </p:txBody>
      </p:sp>
      <p:sp>
        <p:nvSpPr>
          <p:cNvPr id="38" name="Rectangle 37"/>
          <p:cNvSpPr/>
          <p:nvPr/>
        </p:nvSpPr>
        <p:spPr>
          <a:xfrm>
            <a:off x="6464016" y="4626408"/>
            <a:ext cx="1818339" cy="590931"/>
          </a:xfrm>
          <a:prstGeom prst="rect">
            <a:avLst/>
          </a:prstGeom>
        </p:spPr>
        <p:txBody>
          <a:bodyPr wrap="square">
            <a:spAutoFit/>
          </a:bodyPr>
          <a:lstStyle/>
          <a:p>
            <a:pPr lvl="0" algn="ctr">
              <a:lnSpc>
                <a:spcPct val="90000"/>
              </a:lnSpc>
              <a:spcBef>
                <a:spcPts val="1000"/>
              </a:spcBef>
            </a:pPr>
            <a:r>
              <a:rPr lang="en-US" dirty="0">
                <a:solidFill>
                  <a:prstClr val="black"/>
                </a:solidFill>
                <a:latin typeface="Calibri" panose="020F0502020204030204"/>
              </a:rPr>
              <a:t>PENDIDIKAN INKLUSI 2 SKS </a:t>
            </a:r>
          </a:p>
        </p:txBody>
      </p:sp>
      <p:sp>
        <p:nvSpPr>
          <p:cNvPr id="39" name="Rectangle 38"/>
          <p:cNvSpPr/>
          <p:nvPr/>
        </p:nvSpPr>
        <p:spPr>
          <a:xfrm>
            <a:off x="6198703" y="5742872"/>
            <a:ext cx="3101081" cy="590931"/>
          </a:xfrm>
          <a:prstGeom prst="rect">
            <a:avLst/>
          </a:prstGeom>
        </p:spPr>
        <p:txBody>
          <a:bodyPr wrap="square">
            <a:spAutoFit/>
          </a:bodyPr>
          <a:lstStyle/>
          <a:p>
            <a:pPr lvl="0" algn="ctr">
              <a:lnSpc>
                <a:spcPct val="90000"/>
              </a:lnSpc>
              <a:spcBef>
                <a:spcPts val="1000"/>
              </a:spcBef>
            </a:pPr>
            <a:r>
              <a:rPr lang="en-US" dirty="0">
                <a:solidFill>
                  <a:prstClr val="black"/>
                </a:solidFill>
                <a:latin typeface="Calibri" panose="020F0502020204030204"/>
              </a:rPr>
              <a:t>PENGELOLAAN KELAS DIGITAL 2 SKS </a:t>
            </a:r>
          </a:p>
        </p:txBody>
      </p:sp>
    </p:spTree>
    <p:extLst>
      <p:ext uri="{BB962C8B-B14F-4D97-AF65-F5344CB8AC3E}">
        <p14:creationId xmlns:p14="http://schemas.microsoft.com/office/powerpoint/2010/main" val="3940008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618E-1BBE-41F1-84E5-A3F391B13887}"/>
              </a:ext>
            </a:extLst>
          </p:cNvPr>
          <p:cNvSpPr txBox="1">
            <a:spLocks/>
          </p:cNvSpPr>
          <p:nvPr/>
        </p:nvSpPr>
        <p:spPr>
          <a:xfrm>
            <a:off x="170543" y="159657"/>
            <a:ext cx="903151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CONTOH:</a:t>
            </a:r>
            <a:b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b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Penyetaraan</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bobot</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asistensi</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mengajar</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selama</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enam</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bulan</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satu</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semester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didasarkan</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pada</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pola</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struktur</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capaian</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kompetensi</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yang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sederajad</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dengan</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isi</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pada</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komponen</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komponen</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dengan</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jumlah</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bobot</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setingkat</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20 SKS.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Susunan</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bobot</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dan</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rincian</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kompetensinya</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sebagai</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 </a:t>
            </a:r>
            <a:r>
              <a:rPr kumimoji="0" lang="en-US" sz="2000" b="0" i="0" u="none" strike="noStrike" kern="1200" cap="none" spc="0" normalizeH="0" baseline="0" noProof="0" dirty="0" err="1">
                <a:ln>
                  <a:noFill/>
                </a:ln>
                <a:solidFill>
                  <a:sysClr val="windowText" lastClr="000000"/>
                </a:solidFill>
                <a:effectLst/>
                <a:uLnTx/>
                <a:uFillTx/>
                <a:latin typeface="Calibri Light" panose="020F0302020204030204"/>
                <a:ea typeface="+mj-ea"/>
                <a:cs typeface="+mj-cs"/>
              </a:rPr>
              <a:t>berikut</a:t>
            </a:r>
            <a:r>
              <a:rPr kumimoji="0" lang="en-US" sz="20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a:t>
            </a:r>
          </a:p>
        </p:txBody>
      </p:sp>
      <p:graphicFrame>
        <p:nvGraphicFramePr>
          <p:cNvPr id="3" name="Content Placeholder 10">
            <a:extLst>
              <a:ext uri="{FF2B5EF4-FFF2-40B4-BE49-F238E27FC236}">
                <a16:creationId xmlns:a16="http://schemas.microsoft.com/office/drawing/2014/main" id="{0B5E7BC4-F5B9-466D-8A1C-658512C805E2}"/>
              </a:ext>
            </a:extLst>
          </p:cNvPr>
          <p:cNvGraphicFramePr>
            <a:graphicFrameLocks/>
          </p:cNvGraphicFramePr>
          <p:nvPr>
            <p:extLst>
              <p:ext uri="{D42A27DB-BD31-4B8C-83A1-F6EECF244321}">
                <p14:modId xmlns:p14="http://schemas.microsoft.com/office/powerpoint/2010/main" val="4156623817"/>
              </p:ext>
            </p:extLst>
          </p:nvPr>
        </p:nvGraphicFramePr>
        <p:xfrm>
          <a:off x="1368652" y="2083707"/>
          <a:ext cx="8617176" cy="4389664"/>
        </p:xfrm>
        <a:graphic>
          <a:graphicData uri="http://schemas.openxmlformats.org/drawingml/2006/table">
            <a:tbl>
              <a:tblPr firstRow="1" firstCol="1" lastRow="1" lastCol="1" bandRow="1" bandCol="1"/>
              <a:tblGrid>
                <a:gridCol w="7462990">
                  <a:extLst>
                    <a:ext uri="{9D8B030D-6E8A-4147-A177-3AD203B41FA5}">
                      <a16:colId xmlns:a16="http://schemas.microsoft.com/office/drawing/2014/main" val="3615168015"/>
                    </a:ext>
                  </a:extLst>
                </a:gridCol>
                <a:gridCol w="1154186">
                  <a:extLst>
                    <a:ext uri="{9D8B030D-6E8A-4147-A177-3AD203B41FA5}">
                      <a16:colId xmlns:a16="http://schemas.microsoft.com/office/drawing/2014/main" val="2038716534"/>
                    </a:ext>
                  </a:extLst>
                </a:gridCol>
              </a:tblGrid>
              <a:tr h="90328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63500" marR="0">
                        <a:lnSpc>
                          <a:spcPts val="12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p>
                      <a:pPr marL="63500" marR="0">
                        <a:lnSpc>
                          <a:spcPts val="12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Pe</a:t>
                      </a:r>
                      <a:r>
                        <a:rPr lang="en-US" sz="1600" spc="-10" dirty="0" err="1">
                          <a:effectLst/>
                          <a:latin typeface="Times New Roman" panose="02020603050405020304" pitchFamily="18" charset="0"/>
                          <a:cs typeface="Times New Roman" panose="02020603050405020304" pitchFamily="18" charset="0"/>
                        </a:rPr>
                        <a:t>r</a:t>
                      </a:r>
                      <a:r>
                        <a:rPr lang="en-US" sz="1600" dirty="0" err="1">
                          <a:effectLst/>
                          <a:latin typeface="Times New Roman" panose="02020603050405020304" pitchFamily="18" charset="0"/>
                          <a:cs typeface="Times New Roman" panose="02020603050405020304" pitchFamily="18" charset="0"/>
                        </a:rPr>
                        <a:t>en</a:t>
                      </a:r>
                      <a:r>
                        <a:rPr lang="en-US" sz="1600" spc="-15" dirty="0" err="1">
                          <a:effectLst/>
                          <a:latin typeface="Times New Roman" panose="02020603050405020304" pitchFamily="18" charset="0"/>
                          <a:cs typeface="Times New Roman" panose="02020603050405020304" pitchFamily="18" charset="0"/>
                        </a:rPr>
                        <a:t>c</a:t>
                      </a:r>
                      <a:r>
                        <a:rPr lang="en-US" sz="1600" dirty="0" err="1">
                          <a:effectLst/>
                          <a:latin typeface="Times New Roman" panose="02020603050405020304" pitchFamily="18" charset="0"/>
                          <a:cs typeface="Times New Roman" panose="02020603050405020304" pitchFamily="18" charset="0"/>
                        </a:rPr>
                        <a:t>a</a:t>
                      </a:r>
                      <a:r>
                        <a:rPr lang="en-US" sz="1600" spc="15" dirty="0" err="1">
                          <a:effectLst/>
                          <a:latin typeface="Times New Roman" panose="02020603050405020304" pitchFamily="18" charset="0"/>
                          <a:cs typeface="Times New Roman" panose="02020603050405020304" pitchFamily="18" charset="0"/>
                        </a:rPr>
                        <a:t>n</a:t>
                      </a:r>
                      <a:r>
                        <a:rPr lang="en-US" sz="1600" dirty="0" err="1">
                          <a:effectLst/>
                          <a:latin typeface="Times New Roman" panose="02020603050405020304" pitchFamily="18" charset="0"/>
                          <a:cs typeface="Times New Roman" panose="02020603050405020304" pitchFamily="18" charset="0"/>
                        </a:rPr>
                        <a:t>a</a:t>
                      </a:r>
                      <a:r>
                        <a:rPr lang="en-US" sz="1600" spc="-15" dirty="0" err="1">
                          <a:effectLst/>
                          <a:latin typeface="Times New Roman" panose="02020603050405020304" pitchFamily="18" charset="0"/>
                          <a:cs typeface="Times New Roman" panose="02020603050405020304" pitchFamily="18" charset="0"/>
                        </a:rPr>
                        <a:t>a</a:t>
                      </a:r>
                      <a:r>
                        <a:rPr lang="en-US" sz="1600" dirty="0" err="1">
                          <a:effectLst/>
                          <a:latin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cs typeface="Times New Roman" panose="02020603050405020304" pitchFamily="18" charset="0"/>
                        </a:rPr>
                        <a:t>   </a:t>
                      </a:r>
                      <a:r>
                        <a:rPr lang="en-US" sz="1600" spc="3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pem</a:t>
                      </a:r>
                      <a:r>
                        <a:rPr lang="en-US" sz="1600" spc="10" dirty="0" err="1">
                          <a:effectLst/>
                          <a:latin typeface="Times New Roman" panose="02020603050405020304" pitchFamily="18" charset="0"/>
                          <a:cs typeface="Times New Roman" panose="02020603050405020304" pitchFamily="18" charset="0"/>
                        </a:rPr>
                        <a:t>b</a:t>
                      </a:r>
                      <a:r>
                        <a:rPr lang="en-US" sz="1600" dirty="0" err="1">
                          <a:effectLst/>
                          <a:latin typeface="Times New Roman" panose="02020603050405020304" pitchFamily="18" charset="0"/>
                          <a:cs typeface="Times New Roman" panose="02020603050405020304" pitchFamily="18" charset="0"/>
                        </a:rPr>
                        <a:t>ela</a:t>
                      </a:r>
                      <a:r>
                        <a:rPr lang="en-US" sz="1600" spc="-5" dirty="0" err="1">
                          <a:effectLst/>
                          <a:latin typeface="Times New Roman" panose="02020603050405020304" pitchFamily="18" charset="0"/>
                          <a:cs typeface="Times New Roman" panose="02020603050405020304" pitchFamily="18" charset="0"/>
                        </a:rPr>
                        <a:t>j</a:t>
                      </a:r>
                      <a:r>
                        <a:rPr lang="en-US" sz="1600" spc="10" dirty="0" err="1">
                          <a:effectLst/>
                          <a:latin typeface="Times New Roman" panose="02020603050405020304" pitchFamily="18" charset="0"/>
                          <a:cs typeface="Times New Roman" panose="02020603050405020304" pitchFamily="18" charset="0"/>
                        </a:rPr>
                        <a:t>a</a:t>
                      </a:r>
                      <a:r>
                        <a:rPr lang="en-US" sz="1600" dirty="0" err="1">
                          <a:effectLst/>
                          <a:latin typeface="Times New Roman" panose="02020603050405020304" pitchFamily="18" charset="0"/>
                          <a:cs typeface="Times New Roman" panose="02020603050405020304" pitchFamily="18" charset="0"/>
                        </a:rPr>
                        <a:t>r</a:t>
                      </a:r>
                      <a:r>
                        <a:rPr lang="en-US" sz="1600" spc="-10" dirty="0" err="1">
                          <a:effectLst/>
                          <a:latin typeface="Times New Roman" panose="02020603050405020304" pitchFamily="18" charset="0"/>
                          <a:cs typeface="Times New Roman" panose="02020603050405020304" pitchFamily="18" charset="0"/>
                        </a:rPr>
                        <a:t>a</a:t>
                      </a:r>
                      <a:r>
                        <a:rPr lang="en-US" sz="1600" dirty="0" err="1">
                          <a:effectLst/>
                          <a:latin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cs typeface="Times New Roman" panose="02020603050405020304" pitchFamily="18" charset="0"/>
                        </a:rPr>
                        <a:t>   </a:t>
                      </a:r>
                      <a:r>
                        <a:rPr lang="en-US" sz="1600" spc="20" dirty="0">
                          <a:effectLst/>
                          <a:latin typeface="Times New Roman" panose="02020603050405020304" pitchFamily="18" charset="0"/>
                          <a:cs typeface="Times New Roman" panose="02020603050405020304" pitchFamily="18" charset="0"/>
                        </a:rPr>
                        <a:t> </a:t>
                      </a:r>
                      <a:r>
                        <a:rPr lang="en-US" sz="1600" spc="5" dirty="0">
                          <a:effectLst/>
                          <a:latin typeface="Times New Roman" panose="02020603050405020304" pitchFamily="18" charset="0"/>
                          <a:cs typeface="Times New Roman" panose="02020603050405020304" pitchFamily="18" charset="0"/>
                        </a:rPr>
                        <a:t>(</a:t>
                      </a:r>
                      <a:r>
                        <a:rPr lang="en-US" sz="1600" spc="-10" dirty="0" err="1">
                          <a:effectLst/>
                          <a:latin typeface="Times New Roman" panose="02020603050405020304" pitchFamily="18" charset="0"/>
                          <a:cs typeface="Times New Roman" panose="02020603050405020304" pitchFamily="18" charset="0"/>
                        </a:rPr>
                        <a:t>ku</a:t>
                      </a:r>
                      <a:r>
                        <a:rPr lang="en-US" sz="1600" dirty="0" err="1">
                          <a:effectLst/>
                          <a:latin typeface="Times New Roman" panose="02020603050405020304" pitchFamily="18" charset="0"/>
                          <a:cs typeface="Times New Roman" panose="02020603050405020304" pitchFamily="18" charset="0"/>
                        </a:rPr>
                        <a:t>r</a:t>
                      </a:r>
                      <a:r>
                        <a:rPr lang="en-US" sz="1600" spc="20" dirty="0" err="1">
                          <a:effectLst/>
                          <a:latin typeface="Times New Roman" panose="02020603050405020304" pitchFamily="18" charset="0"/>
                          <a:cs typeface="Times New Roman" panose="02020603050405020304" pitchFamily="18" charset="0"/>
                        </a:rPr>
                        <a:t>i</a:t>
                      </a:r>
                      <a:r>
                        <a:rPr lang="en-US" sz="1600" spc="-20" dirty="0" err="1">
                          <a:effectLst/>
                          <a:latin typeface="Times New Roman" panose="02020603050405020304" pitchFamily="18" charset="0"/>
                          <a:cs typeface="Times New Roman" panose="02020603050405020304" pitchFamily="18" charset="0"/>
                        </a:rPr>
                        <a:t>k</a:t>
                      </a:r>
                      <a:r>
                        <a:rPr lang="en-US" sz="1600" dirty="0" err="1">
                          <a:effectLst/>
                          <a:latin typeface="Times New Roman" panose="02020603050405020304" pitchFamily="18" charset="0"/>
                          <a:cs typeface="Times New Roman" panose="02020603050405020304" pitchFamily="18" charset="0"/>
                        </a:rPr>
                        <a:t>ul</a:t>
                      </a:r>
                      <a:r>
                        <a:rPr lang="en-US" sz="1600" spc="5" dirty="0" err="1">
                          <a:effectLst/>
                          <a:latin typeface="Times New Roman" panose="02020603050405020304" pitchFamily="18" charset="0"/>
                          <a:cs typeface="Times New Roman" panose="02020603050405020304" pitchFamily="18" charset="0"/>
                        </a:rPr>
                        <a:t>u</a:t>
                      </a:r>
                      <a:r>
                        <a:rPr lang="en-US" sz="1600" dirty="0" err="1">
                          <a:effectLst/>
                          <a:latin typeface="Times New Roman" panose="02020603050405020304" pitchFamily="18" charset="0"/>
                          <a:cs typeface="Times New Roman" panose="02020603050405020304" pitchFamily="18" charset="0"/>
                        </a:rPr>
                        <a:t>m</a:t>
                      </a:r>
                      <a:r>
                        <a:rPr lang="en-US" sz="1600" dirty="0">
                          <a:effectLst/>
                          <a:latin typeface="Times New Roman" panose="02020603050405020304" pitchFamily="18" charset="0"/>
                          <a:cs typeface="Times New Roman" panose="02020603050405020304" pitchFamily="18" charset="0"/>
                        </a:rPr>
                        <a:t>,   </a:t>
                      </a:r>
                      <a:r>
                        <a:rPr lang="en-US" sz="1600" spc="20" dirty="0">
                          <a:effectLst/>
                          <a:latin typeface="Times New Roman" panose="02020603050405020304" pitchFamily="18" charset="0"/>
                          <a:cs typeface="Times New Roman" panose="02020603050405020304" pitchFamily="18" charset="0"/>
                        </a:rPr>
                        <a:t> </a:t>
                      </a:r>
                      <a:r>
                        <a:rPr lang="en-US" sz="1600" spc="-10" dirty="0" err="1">
                          <a:effectLst/>
                          <a:latin typeface="Times New Roman" panose="02020603050405020304" pitchFamily="18" charset="0"/>
                          <a:cs typeface="Times New Roman" panose="02020603050405020304" pitchFamily="18" charset="0"/>
                        </a:rPr>
                        <a:t>s</a:t>
                      </a:r>
                      <a:r>
                        <a:rPr lang="en-US" sz="1600" spc="10" dirty="0" err="1">
                          <a:effectLst/>
                          <a:latin typeface="Times New Roman" panose="02020603050405020304" pitchFamily="18" charset="0"/>
                          <a:cs typeface="Times New Roman" panose="02020603050405020304" pitchFamily="18" charset="0"/>
                        </a:rPr>
                        <a:t>i</a:t>
                      </a:r>
                      <a:r>
                        <a:rPr lang="en-US" sz="1600" dirty="0" err="1">
                          <a:effectLst/>
                          <a:latin typeface="Times New Roman" panose="02020603050405020304" pitchFamily="18" charset="0"/>
                          <a:cs typeface="Times New Roman" panose="02020603050405020304" pitchFamily="18" charset="0"/>
                        </a:rPr>
                        <a:t>labus</a:t>
                      </a:r>
                      <a:r>
                        <a:rPr lang="en-US" sz="1600" dirty="0">
                          <a:effectLst/>
                          <a:latin typeface="Times New Roman" panose="02020603050405020304" pitchFamily="18" charset="0"/>
                          <a:cs typeface="Times New Roman" panose="02020603050405020304" pitchFamily="18" charset="0"/>
                        </a:rPr>
                        <a:t>    </a:t>
                      </a:r>
                      <a:r>
                        <a:rPr lang="en-US" sz="1600" spc="-10" dirty="0">
                          <a:effectLst/>
                          <a:latin typeface="Times New Roman" panose="02020603050405020304" pitchFamily="18" charset="0"/>
                          <a:cs typeface="Times New Roman" panose="02020603050405020304" pitchFamily="18" charset="0"/>
                        </a:rPr>
                        <a:t>d</a:t>
                      </a:r>
                      <a:r>
                        <a:rPr lang="en-US" sz="1600" dirty="0">
                          <a:effectLst/>
                          <a:latin typeface="Times New Roman" panose="02020603050405020304" pitchFamily="18" charset="0"/>
                          <a:cs typeface="Times New Roman" panose="02020603050405020304" pitchFamily="18" charset="0"/>
                        </a:rPr>
                        <a:t>an  </a:t>
                      </a:r>
                      <a:r>
                        <a:rPr lang="en-US" sz="1600" spc="26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Rencana</a:t>
                      </a:r>
                      <a:endParaRPr lang="en-US" sz="1600" dirty="0">
                        <a:effectLst/>
                        <a:latin typeface="Times New Roman" panose="02020603050405020304" pitchFamily="18" charset="0"/>
                        <a:cs typeface="Times New Roman" panose="02020603050405020304" pitchFamily="18" charset="0"/>
                      </a:endParaRPr>
                    </a:p>
                    <a:p>
                      <a:pPr marL="63500" marR="0">
                        <a:spcBef>
                          <a:spcPts val="20"/>
                        </a:spcBef>
                        <a:spcAft>
                          <a:spcPts val="0"/>
                        </a:spcAft>
                      </a:pPr>
                      <a:r>
                        <a:rPr lang="en-US" sz="1600" spc="-10" dirty="0" err="1">
                          <a:effectLst/>
                          <a:latin typeface="Times New Roman" panose="02020603050405020304" pitchFamily="18" charset="0"/>
                          <a:cs typeface="Times New Roman" panose="02020603050405020304" pitchFamily="18" charset="0"/>
                        </a:rPr>
                        <a:t>p</a:t>
                      </a:r>
                      <a:r>
                        <a:rPr lang="en-US" sz="1600" dirty="0" err="1">
                          <a:effectLst/>
                          <a:latin typeface="Times New Roman" panose="02020603050405020304" pitchFamily="18" charset="0"/>
                          <a:cs typeface="Times New Roman" panose="02020603050405020304" pitchFamily="18" charset="0"/>
                        </a:rPr>
                        <a:t>el</a:t>
                      </a:r>
                      <a:r>
                        <a:rPr lang="en-US" sz="1600" spc="5" dirty="0" err="1">
                          <a:effectLst/>
                          <a:latin typeface="Times New Roman" panose="02020603050405020304" pitchFamily="18" charset="0"/>
                          <a:cs typeface="Times New Roman" panose="02020603050405020304" pitchFamily="18" charset="0"/>
                        </a:rPr>
                        <a:t>a</a:t>
                      </a:r>
                      <a:r>
                        <a:rPr lang="en-US" sz="1600" spc="-10" dirty="0" err="1">
                          <a:effectLst/>
                          <a:latin typeface="Times New Roman" panose="02020603050405020304" pitchFamily="18" charset="0"/>
                          <a:cs typeface="Times New Roman" panose="02020603050405020304" pitchFamily="18" charset="0"/>
                        </a:rPr>
                        <a:t>k</a:t>
                      </a:r>
                      <a:r>
                        <a:rPr lang="en-US" sz="1600" dirty="0" err="1">
                          <a:effectLst/>
                          <a:latin typeface="Times New Roman" panose="02020603050405020304" pitchFamily="18" charset="0"/>
                          <a:cs typeface="Times New Roman" panose="02020603050405020304" pitchFamily="18" charset="0"/>
                        </a:rPr>
                        <a:t>sa</a:t>
                      </a:r>
                      <a:r>
                        <a:rPr lang="en-US" sz="1600" spc="-10" dirty="0" err="1">
                          <a:effectLst/>
                          <a:latin typeface="Times New Roman" panose="02020603050405020304" pitchFamily="18" charset="0"/>
                          <a:cs typeface="Times New Roman" panose="02020603050405020304" pitchFamily="18" charset="0"/>
                        </a:rPr>
                        <a:t>n</a:t>
                      </a:r>
                      <a:r>
                        <a:rPr lang="en-US" sz="1600" spc="10" dirty="0" err="1">
                          <a:effectLst/>
                          <a:latin typeface="Times New Roman" panose="02020603050405020304" pitchFamily="18" charset="0"/>
                          <a:cs typeface="Times New Roman" panose="02020603050405020304" pitchFamily="18" charset="0"/>
                        </a:rPr>
                        <a:t>a</a:t>
                      </a:r>
                      <a:r>
                        <a:rPr lang="en-US" sz="1600" dirty="0" err="1">
                          <a:effectLst/>
                          <a:latin typeface="Times New Roman" panose="02020603050405020304" pitchFamily="18" charset="0"/>
                          <a:cs typeface="Times New Roman" panose="02020603050405020304" pitchFamily="18" charset="0"/>
                        </a:rPr>
                        <a:t>an</a:t>
                      </a:r>
                      <a:r>
                        <a:rPr lang="en-US" sz="1600" spc="6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a:t>
                      </a:r>
                      <a:r>
                        <a:rPr lang="en-US" sz="1600" spc="-15" dirty="0" err="1">
                          <a:effectLst/>
                          <a:latin typeface="Times New Roman" panose="02020603050405020304" pitchFamily="18" charset="0"/>
                          <a:cs typeface="Times New Roman" panose="02020603050405020304" pitchFamily="18" charset="0"/>
                        </a:rPr>
                        <a:t>e</a:t>
                      </a:r>
                      <a:r>
                        <a:rPr lang="en-US" sz="1600" dirty="0" err="1">
                          <a:effectLst/>
                          <a:latin typeface="Times New Roman" panose="02020603050405020304" pitchFamily="18" charset="0"/>
                          <a:cs typeface="Times New Roman" panose="02020603050405020304" pitchFamily="18" charset="0"/>
                        </a:rPr>
                        <a:t>m</a:t>
                      </a:r>
                      <a:r>
                        <a:rPr lang="en-US" sz="1600" spc="5" dirty="0" err="1">
                          <a:effectLst/>
                          <a:latin typeface="Times New Roman" panose="02020603050405020304" pitchFamily="18" charset="0"/>
                          <a:cs typeface="Times New Roman" panose="02020603050405020304" pitchFamily="18" charset="0"/>
                        </a:rPr>
                        <a:t>b</a:t>
                      </a:r>
                      <a:r>
                        <a:rPr lang="en-US" sz="1600" dirty="0" err="1">
                          <a:effectLst/>
                          <a:latin typeface="Times New Roman" panose="02020603050405020304" pitchFamily="18" charset="0"/>
                          <a:cs typeface="Times New Roman" panose="02020603050405020304" pitchFamily="18" charset="0"/>
                        </a:rPr>
                        <a:t>elajar</a:t>
                      </a:r>
                      <a:r>
                        <a:rPr lang="en-US" sz="1600" spc="5" dirty="0" err="1">
                          <a:effectLst/>
                          <a:latin typeface="Times New Roman" panose="02020603050405020304" pitchFamily="18" charset="0"/>
                          <a:cs typeface="Times New Roman" panose="02020603050405020304" pitchFamily="18" charset="0"/>
                        </a:rPr>
                        <a:t>a</a:t>
                      </a:r>
                      <a:r>
                        <a:rPr lang="en-US" sz="1600" dirty="0" err="1">
                          <a:effectLst/>
                          <a:latin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61595" marR="0">
                        <a:lnSpc>
                          <a:spcPts val="13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p>
                      <a:pPr marL="61595" marR="0">
                        <a:lnSpc>
                          <a:spcPts val="13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a:t>
                      </a:r>
                      <a:r>
                        <a:rPr lang="en-US" sz="1600" spc="1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a:t>
                      </a:r>
                      <a:r>
                        <a:rPr lang="en-US" sz="1600" spc="-20" dirty="0" err="1">
                          <a:effectLst/>
                          <a:latin typeface="Times New Roman" panose="02020603050405020304" pitchFamily="18" charset="0"/>
                          <a:cs typeface="Times New Roman" panose="02020603050405020304" pitchFamily="18" charset="0"/>
                        </a:rPr>
                        <a:t>k</a:t>
                      </a:r>
                      <a:r>
                        <a:rPr lang="en-US" sz="1600" dirty="0" err="1">
                          <a:effectLst/>
                          <a:latin typeface="Times New Roman" panose="02020603050405020304" pitchFamily="18" charset="0"/>
                          <a:cs typeface="Times New Roman" panose="02020603050405020304" pitchFamily="18" charset="0"/>
                        </a:rPr>
                        <a:t>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851348861"/>
                  </a:ext>
                </a:extLst>
              </a:tr>
              <a:tr h="68491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63500" marR="0">
                        <a:lnSpc>
                          <a:spcPts val="13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p>
                      <a:pPr marL="63500" marR="0">
                        <a:lnSpc>
                          <a:spcPts val="13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Pel</a:t>
                      </a:r>
                      <a:r>
                        <a:rPr lang="en-US" sz="1600" spc="-5" dirty="0" err="1">
                          <a:effectLst/>
                          <a:latin typeface="Times New Roman" panose="02020603050405020304" pitchFamily="18" charset="0"/>
                          <a:cs typeface="Times New Roman" panose="02020603050405020304" pitchFamily="18" charset="0"/>
                        </a:rPr>
                        <a:t>a</a:t>
                      </a:r>
                      <a:r>
                        <a:rPr lang="en-US" sz="1600" spc="-10" dirty="0" err="1">
                          <a:effectLst/>
                          <a:latin typeface="Times New Roman" panose="02020603050405020304" pitchFamily="18" charset="0"/>
                          <a:cs typeface="Times New Roman" panose="02020603050405020304" pitchFamily="18" charset="0"/>
                        </a:rPr>
                        <a:t>k</a:t>
                      </a:r>
                      <a:r>
                        <a:rPr lang="en-US" sz="1600" dirty="0" err="1">
                          <a:effectLst/>
                          <a:latin typeface="Times New Roman" panose="02020603050405020304" pitchFamily="18" charset="0"/>
                          <a:cs typeface="Times New Roman" panose="02020603050405020304" pitchFamily="18" charset="0"/>
                        </a:rPr>
                        <a:t>s</a:t>
                      </a:r>
                      <a:r>
                        <a:rPr lang="en-US" sz="1600" spc="-15" dirty="0" err="1">
                          <a:effectLst/>
                          <a:latin typeface="Times New Roman" panose="02020603050405020304" pitchFamily="18" charset="0"/>
                          <a:cs typeface="Times New Roman" panose="02020603050405020304" pitchFamily="18" charset="0"/>
                        </a:rPr>
                        <a:t>a</a:t>
                      </a:r>
                      <a:r>
                        <a:rPr lang="en-US" sz="1600" spc="15" dirty="0" err="1">
                          <a:effectLst/>
                          <a:latin typeface="Times New Roman" panose="02020603050405020304" pitchFamily="18" charset="0"/>
                          <a:cs typeface="Times New Roman" panose="02020603050405020304" pitchFamily="18" charset="0"/>
                        </a:rPr>
                        <a:t>n</a:t>
                      </a:r>
                      <a:r>
                        <a:rPr lang="en-US" sz="1600" dirty="0" err="1">
                          <a:effectLst/>
                          <a:latin typeface="Times New Roman" panose="02020603050405020304" pitchFamily="18" charset="0"/>
                          <a:cs typeface="Times New Roman" panose="02020603050405020304" pitchFamily="18" charset="0"/>
                        </a:rPr>
                        <a:t>aan</a:t>
                      </a:r>
                      <a:r>
                        <a:rPr lang="en-US" sz="1600" spc="55"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pem</a:t>
                      </a:r>
                      <a:r>
                        <a:rPr lang="en-US" sz="1600" spc="10" dirty="0" err="1">
                          <a:effectLst/>
                          <a:latin typeface="Times New Roman" panose="02020603050405020304" pitchFamily="18" charset="0"/>
                          <a:cs typeface="Times New Roman" panose="02020603050405020304" pitchFamily="18" charset="0"/>
                        </a:rPr>
                        <a:t>b</a:t>
                      </a:r>
                      <a:r>
                        <a:rPr lang="en-US" sz="1600" spc="-5" dirty="0" err="1">
                          <a:effectLst/>
                          <a:latin typeface="Times New Roman" panose="02020603050405020304" pitchFamily="18" charset="0"/>
                          <a:cs typeface="Times New Roman" panose="02020603050405020304" pitchFamily="18" charset="0"/>
                        </a:rPr>
                        <a:t>e</a:t>
                      </a:r>
                      <a:r>
                        <a:rPr lang="en-US" sz="1600" dirty="0" err="1">
                          <a:effectLst/>
                          <a:latin typeface="Times New Roman" panose="02020603050405020304" pitchFamily="18" charset="0"/>
                          <a:cs typeface="Times New Roman" panose="02020603050405020304" pitchFamily="18" charset="0"/>
                        </a:rPr>
                        <a:t>lajar</a:t>
                      </a:r>
                      <a:r>
                        <a:rPr lang="en-US" sz="1600" spc="10" dirty="0" err="1">
                          <a:effectLst/>
                          <a:latin typeface="Times New Roman" panose="02020603050405020304" pitchFamily="18" charset="0"/>
                          <a:cs typeface="Times New Roman" panose="02020603050405020304" pitchFamily="18" charset="0"/>
                        </a:rPr>
                        <a:t>a</a:t>
                      </a:r>
                      <a:r>
                        <a:rPr lang="en-US" sz="1600" dirty="0" err="1">
                          <a:effectLst/>
                          <a:latin typeface="Times New Roman" panose="02020603050405020304" pitchFamily="18" charset="0"/>
                          <a:cs typeface="Times New Roman" panose="02020603050405020304" pitchFamily="18" charset="0"/>
                        </a:rPr>
                        <a:t>n</a:t>
                      </a:r>
                      <a:r>
                        <a:rPr lang="en-US" sz="1600" spc="65" dirty="0">
                          <a:effectLst/>
                          <a:latin typeface="Times New Roman" panose="02020603050405020304" pitchFamily="18" charset="0"/>
                          <a:cs typeface="Times New Roman" panose="02020603050405020304" pitchFamily="18" charset="0"/>
                        </a:rPr>
                        <a:t> </a:t>
                      </a:r>
                      <a:r>
                        <a:rPr lang="en-US" sz="1600" dirty="0">
                          <a:effectLst/>
                          <a:latin typeface="Times New Roman" panose="02020603050405020304" pitchFamily="18" charset="0"/>
                          <a:cs typeface="Times New Roman" panose="02020603050405020304" pitchFamily="18" charset="0"/>
                        </a:rPr>
                        <a:t>(</a:t>
                      </a:r>
                      <a:r>
                        <a:rPr lang="en-US" sz="1600" dirty="0" err="1">
                          <a:effectLst/>
                          <a:latin typeface="Times New Roman" panose="02020603050405020304" pitchFamily="18" charset="0"/>
                          <a:cs typeface="Times New Roman" panose="02020603050405020304" pitchFamily="18" charset="0"/>
                        </a:rPr>
                        <a:t>st</a:t>
                      </a:r>
                      <a:r>
                        <a:rPr lang="en-US" sz="1600" spc="-10" dirty="0" err="1">
                          <a:effectLst/>
                          <a:latin typeface="Times New Roman" panose="02020603050405020304" pitchFamily="18" charset="0"/>
                          <a:cs typeface="Times New Roman" panose="02020603050405020304" pitchFamily="18" charset="0"/>
                        </a:rPr>
                        <a:t>r</a:t>
                      </a:r>
                      <a:r>
                        <a:rPr lang="en-US" sz="1600" dirty="0" err="1">
                          <a:effectLst/>
                          <a:latin typeface="Times New Roman" panose="02020603050405020304" pitchFamily="18" charset="0"/>
                          <a:cs typeface="Times New Roman" panose="02020603050405020304" pitchFamily="18" charset="0"/>
                        </a:rPr>
                        <a:t>at</a:t>
                      </a:r>
                      <a:r>
                        <a:rPr lang="en-US" sz="1600" spc="5" dirty="0" err="1">
                          <a:effectLst/>
                          <a:latin typeface="Times New Roman" panose="02020603050405020304" pitchFamily="18" charset="0"/>
                          <a:cs typeface="Times New Roman" panose="02020603050405020304" pitchFamily="18" charset="0"/>
                        </a:rPr>
                        <a:t>e</a:t>
                      </a:r>
                      <a:r>
                        <a:rPr lang="en-US" sz="1600" spc="-10" dirty="0" err="1">
                          <a:effectLst/>
                          <a:latin typeface="Times New Roman" panose="02020603050405020304" pitchFamily="18" charset="0"/>
                          <a:cs typeface="Times New Roman" panose="02020603050405020304" pitchFamily="18" charset="0"/>
                        </a:rPr>
                        <a:t>g</a:t>
                      </a:r>
                      <a:r>
                        <a:rPr lang="en-US" sz="1600" dirty="0" err="1">
                          <a:effectLst/>
                          <a:latin typeface="Times New Roman" panose="02020603050405020304" pitchFamily="18" charset="0"/>
                          <a:cs typeface="Times New Roman" panose="02020603050405020304" pitchFamily="18" charset="0"/>
                        </a:rPr>
                        <a:t>i</a:t>
                      </a:r>
                      <a:r>
                        <a:rPr lang="en-US" sz="1600" spc="45"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pem</a:t>
                      </a:r>
                      <a:r>
                        <a:rPr lang="en-US" sz="1600" spc="-10" dirty="0" err="1">
                          <a:effectLst/>
                          <a:latin typeface="Times New Roman" panose="02020603050405020304" pitchFamily="18" charset="0"/>
                          <a:cs typeface="Times New Roman" panose="02020603050405020304" pitchFamily="18" charset="0"/>
                        </a:rPr>
                        <a:t>b</a:t>
                      </a:r>
                      <a:r>
                        <a:rPr lang="en-US" sz="1600" dirty="0" err="1">
                          <a:effectLst/>
                          <a:latin typeface="Times New Roman" panose="02020603050405020304" pitchFamily="18" charset="0"/>
                          <a:cs typeface="Times New Roman" panose="02020603050405020304" pitchFamily="18" charset="0"/>
                        </a:rPr>
                        <a:t>ela</a:t>
                      </a:r>
                      <a:r>
                        <a:rPr lang="en-US" sz="1600" spc="15" dirty="0" err="1">
                          <a:effectLst/>
                          <a:latin typeface="Times New Roman" panose="02020603050405020304" pitchFamily="18" charset="0"/>
                          <a:cs typeface="Times New Roman" panose="02020603050405020304" pitchFamily="18" charset="0"/>
                        </a:rPr>
                        <a:t>j</a:t>
                      </a:r>
                      <a:r>
                        <a:rPr lang="en-US" sz="1600" spc="-15" dirty="0" err="1">
                          <a:effectLst/>
                          <a:latin typeface="Times New Roman" panose="02020603050405020304" pitchFamily="18" charset="0"/>
                          <a:cs typeface="Times New Roman" panose="02020603050405020304" pitchFamily="18" charset="0"/>
                        </a:rPr>
                        <a:t>a</a:t>
                      </a:r>
                      <a:r>
                        <a:rPr lang="en-US" sz="1600" dirty="0" err="1">
                          <a:effectLst/>
                          <a:latin typeface="Times New Roman" panose="02020603050405020304" pitchFamily="18" charset="0"/>
                          <a:cs typeface="Times New Roman" panose="02020603050405020304" pitchFamily="18" charset="0"/>
                        </a:rPr>
                        <a:t>r</a:t>
                      </a:r>
                      <a:r>
                        <a:rPr lang="en-US" sz="1600" spc="-10" dirty="0" err="1">
                          <a:effectLst/>
                          <a:latin typeface="Times New Roman" panose="02020603050405020304" pitchFamily="18" charset="0"/>
                          <a:cs typeface="Times New Roman" panose="02020603050405020304" pitchFamily="18" charset="0"/>
                        </a:rPr>
                        <a:t>a</a:t>
                      </a:r>
                      <a:r>
                        <a:rPr lang="en-US" sz="1600" spc="15" dirty="0" err="1">
                          <a:effectLst/>
                          <a:latin typeface="Times New Roman" panose="02020603050405020304" pitchFamily="18" charset="0"/>
                          <a:cs typeface="Times New Roman" panose="02020603050405020304" pitchFamily="18" charset="0"/>
                        </a:rPr>
                        <a:t>n</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61595" marR="0">
                        <a:lnSpc>
                          <a:spcPts val="13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p>
                      <a:pPr marL="61595" marR="0">
                        <a:lnSpc>
                          <a:spcPts val="13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a:t>
                      </a:r>
                      <a:r>
                        <a:rPr lang="en-US" sz="1600" spc="1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a:t>
                      </a:r>
                      <a:r>
                        <a:rPr lang="en-US" sz="1600" spc="-20" dirty="0" err="1">
                          <a:effectLst/>
                          <a:latin typeface="Times New Roman" panose="02020603050405020304" pitchFamily="18" charset="0"/>
                          <a:cs typeface="Times New Roman" panose="02020603050405020304" pitchFamily="18" charset="0"/>
                        </a:rPr>
                        <a:t>k</a:t>
                      </a:r>
                      <a:r>
                        <a:rPr lang="en-US" sz="1600" dirty="0" err="1">
                          <a:effectLst/>
                          <a:latin typeface="Times New Roman" panose="02020603050405020304" pitchFamily="18" charset="0"/>
                          <a:cs typeface="Times New Roman" panose="02020603050405020304" pitchFamily="18" charset="0"/>
                        </a:rPr>
                        <a:t>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956478936"/>
                  </a:ext>
                </a:extLst>
              </a:tr>
              <a:tr h="68325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63500" marR="0">
                        <a:lnSpc>
                          <a:spcPts val="12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p>
                      <a:pPr marL="63500" marR="0">
                        <a:lnSpc>
                          <a:spcPts val="12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Ev</a:t>
                      </a:r>
                      <a:r>
                        <a:rPr lang="en-US" sz="1600" spc="-15" dirty="0" err="1">
                          <a:effectLst/>
                          <a:latin typeface="Times New Roman" panose="02020603050405020304" pitchFamily="18" charset="0"/>
                          <a:cs typeface="Times New Roman" panose="02020603050405020304" pitchFamily="18" charset="0"/>
                        </a:rPr>
                        <a:t>a</a:t>
                      </a:r>
                      <a:r>
                        <a:rPr lang="en-US" sz="1600" spc="10" dirty="0" err="1">
                          <a:effectLst/>
                          <a:latin typeface="Times New Roman" panose="02020603050405020304" pitchFamily="18" charset="0"/>
                          <a:cs typeface="Times New Roman" panose="02020603050405020304" pitchFamily="18" charset="0"/>
                        </a:rPr>
                        <a:t>l</a:t>
                      </a:r>
                      <a:r>
                        <a:rPr lang="en-US" sz="1600" spc="-10" dirty="0" err="1">
                          <a:effectLst/>
                          <a:latin typeface="Times New Roman" panose="02020603050405020304" pitchFamily="18" charset="0"/>
                          <a:cs typeface="Times New Roman" panose="02020603050405020304" pitchFamily="18" charset="0"/>
                        </a:rPr>
                        <a:t>u</a:t>
                      </a:r>
                      <a:r>
                        <a:rPr lang="en-US" sz="1600" dirty="0" err="1">
                          <a:effectLst/>
                          <a:latin typeface="Times New Roman" panose="02020603050405020304" pitchFamily="18" charset="0"/>
                          <a:cs typeface="Times New Roman" panose="02020603050405020304" pitchFamily="18" charset="0"/>
                        </a:rPr>
                        <a:t>asi</a:t>
                      </a:r>
                      <a:r>
                        <a:rPr lang="en-US" sz="1600" spc="5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Pembelajaran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61595" marR="0">
                        <a:lnSpc>
                          <a:spcPts val="13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p>
                      <a:pPr marL="61595" marR="0">
                        <a:lnSpc>
                          <a:spcPts val="13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a:t>
                      </a:r>
                      <a:r>
                        <a:rPr lang="en-US" sz="1600" spc="1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a:t>
                      </a:r>
                      <a:r>
                        <a:rPr lang="en-US" sz="1600" spc="-20" dirty="0" err="1">
                          <a:effectLst/>
                          <a:latin typeface="Times New Roman" panose="02020603050405020304" pitchFamily="18" charset="0"/>
                          <a:cs typeface="Times New Roman" panose="02020603050405020304" pitchFamily="18" charset="0"/>
                        </a:rPr>
                        <a:t>k</a:t>
                      </a:r>
                      <a:r>
                        <a:rPr lang="en-US" sz="1600" dirty="0" err="1">
                          <a:effectLst/>
                          <a:latin typeface="Times New Roman" panose="02020603050405020304" pitchFamily="18" charset="0"/>
                          <a:cs typeface="Times New Roman" panose="02020603050405020304" pitchFamily="18" charset="0"/>
                        </a:rPr>
                        <a:t>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24692982"/>
                  </a:ext>
                </a:extLst>
              </a:tr>
              <a:tr h="75335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63500" marR="0">
                        <a:lnSpc>
                          <a:spcPts val="12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p>
                      <a:pPr marL="63500" marR="0">
                        <a:lnSpc>
                          <a:spcPts val="12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Pemb</a:t>
                      </a:r>
                      <a:r>
                        <a:rPr lang="en-US" sz="1600" spc="-10" dirty="0" err="1">
                          <a:effectLst/>
                          <a:latin typeface="Times New Roman" panose="02020603050405020304" pitchFamily="18" charset="0"/>
                          <a:cs typeface="Times New Roman" panose="02020603050405020304" pitchFamily="18" charset="0"/>
                        </a:rPr>
                        <a:t>e</a:t>
                      </a:r>
                      <a:r>
                        <a:rPr lang="en-US" sz="1600" spc="10" dirty="0" err="1">
                          <a:effectLst/>
                          <a:latin typeface="Times New Roman" panose="02020603050405020304" pitchFamily="18" charset="0"/>
                          <a:cs typeface="Times New Roman" panose="02020603050405020304" pitchFamily="18" charset="0"/>
                        </a:rPr>
                        <a:t>l</a:t>
                      </a:r>
                      <a:r>
                        <a:rPr lang="en-US" sz="1600" spc="-15" dirty="0" err="1">
                          <a:effectLst/>
                          <a:latin typeface="Times New Roman" panose="02020603050405020304" pitchFamily="18" charset="0"/>
                          <a:cs typeface="Times New Roman" panose="02020603050405020304" pitchFamily="18" charset="0"/>
                        </a:rPr>
                        <a:t>a</a:t>
                      </a:r>
                      <a:r>
                        <a:rPr lang="en-US" sz="1600" spc="10" dirty="0" err="1">
                          <a:effectLst/>
                          <a:latin typeface="Times New Roman" panose="02020603050405020304" pitchFamily="18" charset="0"/>
                          <a:cs typeface="Times New Roman" panose="02020603050405020304" pitchFamily="18" charset="0"/>
                        </a:rPr>
                        <a:t>j</a:t>
                      </a:r>
                      <a:r>
                        <a:rPr lang="en-US" sz="1600" dirty="0" err="1">
                          <a:effectLst/>
                          <a:latin typeface="Times New Roman" panose="02020603050405020304" pitchFamily="18" charset="0"/>
                          <a:cs typeface="Times New Roman" panose="02020603050405020304" pitchFamily="18" charset="0"/>
                        </a:rPr>
                        <a:t>a</a:t>
                      </a:r>
                      <a:r>
                        <a:rPr lang="en-US" sz="1600" spc="-10" dirty="0" err="1">
                          <a:effectLst/>
                          <a:latin typeface="Times New Roman" panose="02020603050405020304" pitchFamily="18" charset="0"/>
                          <a:cs typeface="Times New Roman" panose="02020603050405020304" pitchFamily="18" charset="0"/>
                        </a:rPr>
                        <a:t>r</a:t>
                      </a:r>
                      <a:r>
                        <a:rPr lang="en-US" sz="1600" spc="-15" dirty="0" err="1">
                          <a:effectLst/>
                          <a:latin typeface="Times New Roman" panose="02020603050405020304" pitchFamily="18" charset="0"/>
                          <a:cs typeface="Times New Roman" panose="02020603050405020304" pitchFamily="18" charset="0"/>
                        </a:rPr>
                        <a:t>a</a:t>
                      </a:r>
                      <a:r>
                        <a:rPr lang="en-US" sz="1600" dirty="0" err="1">
                          <a:effectLst/>
                          <a:latin typeface="Times New Roman" panose="02020603050405020304" pitchFamily="18" charset="0"/>
                          <a:cs typeface="Times New Roman" panose="02020603050405020304" pitchFamily="18" charset="0"/>
                        </a:rPr>
                        <a:t>n</a:t>
                      </a:r>
                      <a:r>
                        <a:rPr lang="en-US" sz="1600" spc="65"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a:t>
                      </a:r>
                      <a:r>
                        <a:rPr lang="en-US" sz="1600" spc="25" dirty="0" err="1">
                          <a:effectLst/>
                          <a:latin typeface="Times New Roman" panose="02020603050405020304" pitchFamily="18" charset="0"/>
                          <a:cs typeface="Times New Roman" panose="02020603050405020304" pitchFamily="18" charset="0"/>
                        </a:rPr>
                        <a:t>i</a:t>
                      </a:r>
                      <a:r>
                        <a:rPr lang="en-US" sz="1600" spc="-20" dirty="0" err="1">
                          <a:effectLst/>
                          <a:latin typeface="Times New Roman" panose="02020603050405020304" pitchFamily="18" charset="0"/>
                          <a:cs typeface="Times New Roman" panose="02020603050405020304" pitchFamily="18" charset="0"/>
                        </a:rPr>
                        <a:t>k</a:t>
                      </a:r>
                      <a:r>
                        <a:rPr lang="en-US" sz="1600" dirty="0" err="1">
                          <a:effectLst/>
                          <a:latin typeface="Times New Roman" panose="02020603050405020304" pitchFamily="18" charset="0"/>
                          <a:cs typeface="Times New Roman" panose="02020603050405020304" pitchFamily="18" charset="0"/>
                        </a:rPr>
                        <a:t>ro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61595" marR="0">
                        <a:lnSpc>
                          <a:spcPts val="13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p>
                      <a:pPr marL="61595" marR="0">
                        <a:lnSpc>
                          <a:spcPts val="13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2</a:t>
                      </a:r>
                      <a:r>
                        <a:rPr lang="en-US" sz="1600" spc="1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a:t>
                      </a:r>
                      <a:r>
                        <a:rPr lang="en-US" sz="1600" spc="-20" dirty="0" err="1">
                          <a:effectLst/>
                          <a:latin typeface="Times New Roman" panose="02020603050405020304" pitchFamily="18" charset="0"/>
                          <a:cs typeface="Times New Roman" panose="02020603050405020304" pitchFamily="18" charset="0"/>
                        </a:rPr>
                        <a:t>k</a:t>
                      </a:r>
                      <a:r>
                        <a:rPr lang="en-US" sz="1600" dirty="0" err="1">
                          <a:effectLst/>
                          <a:latin typeface="Times New Roman" panose="02020603050405020304" pitchFamily="18" charset="0"/>
                          <a:cs typeface="Times New Roman" panose="02020603050405020304" pitchFamily="18" charset="0"/>
                        </a:rPr>
                        <a:t>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261082927"/>
                  </a:ext>
                </a:extLst>
              </a:tr>
              <a:tr h="67829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63500" marR="0">
                        <a:lnSpc>
                          <a:spcPts val="13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p>
                      <a:pPr marL="63500" marR="0">
                        <a:lnSpc>
                          <a:spcPts val="13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P</a:t>
                      </a:r>
                      <a:r>
                        <a:rPr lang="en-US" sz="1600" spc="-5" dirty="0" err="1">
                          <a:effectLst/>
                          <a:latin typeface="Times New Roman" panose="02020603050405020304" pitchFamily="18" charset="0"/>
                          <a:cs typeface="Times New Roman" panose="02020603050405020304" pitchFamily="18" charset="0"/>
                        </a:rPr>
                        <a:t>r</a:t>
                      </a:r>
                      <a:r>
                        <a:rPr lang="en-US" sz="1600" dirty="0" err="1">
                          <a:effectLst/>
                          <a:latin typeface="Times New Roman" panose="02020603050405020304" pitchFamily="18" charset="0"/>
                          <a:cs typeface="Times New Roman" panose="02020603050405020304" pitchFamily="18" charset="0"/>
                        </a:rPr>
                        <a:t>a</a:t>
                      </a:r>
                      <a:r>
                        <a:rPr lang="en-US" sz="1600" spc="-10" dirty="0" err="1">
                          <a:effectLst/>
                          <a:latin typeface="Times New Roman" panose="02020603050405020304" pitchFamily="18" charset="0"/>
                          <a:cs typeface="Times New Roman" panose="02020603050405020304" pitchFamily="18" charset="0"/>
                        </a:rPr>
                        <a:t>k</a:t>
                      </a:r>
                      <a:r>
                        <a:rPr lang="en-US" sz="1600" dirty="0" err="1">
                          <a:effectLst/>
                          <a:latin typeface="Times New Roman" panose="02020603050405020304" pitchFamily="18" charset="0"/>
                          <a:cs typeface="Times New Roman" panose="02020603050405020304" pitchFamily="18" charset="0"/>
                        </a:rPr>
                        <a:t>t</a:t>
                      </a:r>
                      <a:r>
                        <a:rPr lang="en-US" sz="1600" spc="10" dirty="0" err="1">
                          <a:effectLst/>
                          <a:latin typeface="Times New Roman" panose="02020603050405020304" pitchFamily="18" charset="0"/>
                          <a:cs typeface="Times New Roman" panose="02020603050405020304" pitchFamily="18" charset="0"/>
                        </a:rPr>
                        <a:t>e</a:t>
                      </a:r>
                      <a:r>
                        <a:rPr lang="en-US" sz="1600" dirty="0" err="1">
                          <a:effectLst/>
                          <a:latin typeface="Times New Roman" panose="02020603050405020304" pitchFamily="18" charset="0"/>
                          <a:cs typeface="Times New Roman" panose="02020603050405020304" pitchFamily="18" charset="0"/>
                        </a:rPr>
                        <a:t>k</a:t>
                      </a:r>
                      <a:r>
                        <a:rPr lang="en-US" sz="1600" spc="30" dirty="0">
                          <a:effectLst/>
                          <a:latin typeface="Times New Roman" panose="02020603050405020304" pitchFamily="18" charset="0"/>
                          <a:cs typeface="Times New Roman" panose="02020603050405020304" pitchFamily="18" charset="0"/>
                        </a:rPr>
                        <a:t> </a:t>
                      </a:r>
                      <a:r>
                        <a:rPr lang="en-US" sz="1600" spc="15" dirty="0" err="1">
                          <a:effectLst/>
                          <a:latin typeface="Times New Roman" panose="02020603050405020304" pitchFamily="18" charset="0"/>
                          <a:cs typeface="Times New Roman" panose="02020603050405020304" pitchFamily="18" charset="0"/>
                        </a:rPr>
                        <a:t>m</a:t>
                      </a:r>
                      <a:r>
                        <a:rPr lang="en-US" sz="1600" dirty="0" err="1">
                          <a:effectLst/>
                          <a:latin typeface="Times New Roman" panose="02020603050405020304" pitchFamily="18" charset="0"/>
                          <a:cs typeface="Times New Roman" panose="02020603050405020304" pitchFamily="18" charset="0"/>
                        </a:rPr>
                        <a:t>en</a:t>
                      </a:r>
                      <a:r>
                        <a:rPr lang="en-US" sz="1600" spc="-5" dirty="0" err="1">
                          <a:effectLst/>
                          <a:latin typeface="Times New Roman" panose="02020603050405020304" pitchFamily="18" charset="0"/>
                          <a:cs typeface="Times New Roman" panose="02020603050405020304" pitchFamily="18" charset="0"/>
                        </a:rPr>
                        <a:t>g</a:t>
                      </a:r>
                      <a:r>
                        <a:rPr lang="en-US" sz="1600" dirty="0" err="1">
                          <a:effectLst/>
                          <a:latin typeface="Times New Roman" panose="02020603050405020304" pitchFamily="18" charset="0"/>
                          <a:cs typeface="Times New Roman" panose="02020603050405020304" pitchFamily="18" charset="0"/>
                        </a:rPr>
                        <a:t>aj</a:t>
                      </a:r>
                      <a:r>
                        <a:rPr lang="en-US" sz="1600" spc="5" dirty="0" err="1">
                          <a:effectLst/>
                          <a:latin typeface="Times New Roman" panose="02020603050405020304" pitchFamily="18" charset="0"/>
                          <a:cs typeface="Times New Roman" panose="02020603050405020304" pitchFamily="18" charset="0"/>
                        </a:rPr>
                        <a:t>a</a:t>
                      </a:r>
                      <a:r>
                        <a:rPr lang="en-US" sz="1600" dirty="0" err="1">
                          <a:effectLst/>
                          <a:latin typeface="Times New Roman" panose="02020603050405020304" pitchFamily="18" charset="0"/>
                          <a:cs typeface="Times New Roman" panose="02020603050405020304" pitchFamily="18" charset="0"/>
                        </a:rPr>
                        <a:t>r</a:t>
                      </a:r>
                      <a:r>
                        <a:rPr lang="en-US" sz="1600" dirty="0">
                          <a:effectLst/>
                          <a:latin typeface="Times New Roman" panose="02020603050405020304" pitchFamily="18" charset="0"/>
                          <a:cs typeface="Times New Roman" panose="02020603050405020304" pitchFamily="18" charset="0"/>
                        </a:rPr>
                        <a:t> (PLP)</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61595" marR="0">
                        <a:lnSpc>
                          <a:spcPts val="13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p>
                      <a:pPr marL="61595" marR="0">
                        <a:lnSpc>
                          <a:spcPts val="13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6</a:t>
                      </a:r>
                      <a:r>
                        <a:rPr lang="en-US" sz="1600" spc="1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a:t>
                      </a:r>
                      <a:r>
                        <a:rPr lang="en-US" sz="1600" spc="-20" dirty="0" err="1">
                          <a:effectLst/>
                          <a:latin typeface="Times New Roman" panose="02020603050405020304" pitchFamily="18" charset="0"/>
                          <a:cs typeface="Times New Roman" panose="02020603050405020304" pitchFamily="18" charset="0"/>
                        </a:rPr>
                        <a:t>k</a:t>
                      </a:r>
                      <a:r>
                        <a:rPr lang="en-US" sz="1600" dirty="0" err="1">
                          <a:effectLst/>
                          <a:latin typeface="Times New Roman" panose="02020603050405020304" pitchFamily="18" charset="0"/>
                          <a:cs typeface="Times New Roman" panose="02020603050405020304" pitchFamily="18" charset="0"/>
                        </a:rPr>
                        <a:t>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643509562"/>
                  </a:ext>
                </a:extLst>
              </a:tr>
              <a:tr h="68656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63500" marR="0">
                        <a:lnSpc>
                          <a:spcPts val="13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p>
                      <a:pPr marL="63500" marR="0">
                        <a:lnSpc>
                          <a:spcPts val="13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Pen</a:t>
                      </a:r>
                      <a:r>
                        <a:rPr lang="en-US" sz="1600" spc="-15" dirty="0" err="1">
                          <a:effectLst/>
                          <a:latin typeface="Times New Roman" panose="02020603050405020304" pitchFamily="18" charset="0"/>
                          <a:cs typeface="Times New Roman" panose="02020603050405020304" pitchFamily="18" charset="0"/>
                        </a:rPr>
                        <a:t>e</a:t>
                      </a:r>
                      <a:r>
                        <a:rPr lang="en-US" sz="1600" spc="10" dirty="0" err="1">
                          <a:effectLst/>
                          <a:latin typeface="Times New Roman" panose="02020603050405020304" pitchFamily="18" charset="0"/>
                          <a:cs typeface="Times New Roman" panose="02020603050405020304" pitchFamily="18" charset="0"/>
                        </a:rPr>
                        <a:t>l</a:t>
                      </a:r>
                      <a:r>
                        <a:rPr lang="en-US" sz="1600" dirty="0" err="1">
                          <a:effectLst/>
                          <a:latin typeface="Times New Roman" panose="02020603050405020304" pitchFamily="18" charset="0"/>
                          <a:cs typeface="Times New Roman" panose="02020603050405020304" pitchFamily="18" charset="0"/>
                        </a:rPr>
                        <a:t>itian</a:t>
                      </a:r>
                      <a:r>
                        <a:rPr lang="en-US" sz="1600" spc="5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61595" marR="0">
                        <a:lnSpc>
                          <a:spcPts val="1300"/>
                        </a:lnSpc>
                        <a:spcBef>
                          <a:spcPts val="0"/>
                        </a:spcBef>
                        <a:spcAft>
                          <a:spcPts val="0"/>
                        </a:spcAft>
                      </a:pPr>
                      <a:endParaRPr lang="en-US" sz="1600" dirty="0">
                        <a:effectLst/>
                        <a:latin typeface="Times New Roman" panose="02020603050405020304" pitchFamily="18" charset="0"/>
                        <a:cs typeface="Times New Roman" panose="02020603050405020304" pitchFamily="18" charset="0"/>
                      </a:endParaRPr>
                    </a:p>
                    <a:p>
                      <a:pPr marL="61595" marR="0">
                        <a:lnSpc>
                          <a:spcPts val="13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6</a:t>
                      </a:r>
                      <a:r>
                        <a:rPr lang="en-US" sz="1600" spc="1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a:t>
                      </a:r>
                      <a:r>
                        <a:rPr lang="en-US" sz="1600" spc="-20" dirty="0" err="1">
                          <a:effectLst/>
                          <a:latin typeface="Times New Roman" panose="02020603050405020304" pitchFamily="18" charset="0"/>
                          <a:cs typeface="Times New Roman" panose="02020603050405020304" pitchFamily="18" charset="0"/>
                        </a:rPr>
                        <a:t>k</a:t>
                      </a:r>
                      <a:r>
                        <a:rPr lang="en-US" sz="1600" dirty="0" err="1">
                          <a:effectLst/>
                          <a:latin typeface="Times New Roman" panose="02020603050405020304" pitchFamily="18" charset="0"/>
                          <a:cs typeface="Times New Roman" panose="02020603050405020304" pitchFamily="18" charset="0"/>
                        </a:rPr>
                        <a:t>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686960061"/>
                  </a:ext>
                </a:extLst>
              </a:tr>
            </a:tbl>
          </a:graphicData>
        </a:graphic>
      </p:graphicFrame>
    </p:spTree>
    <p:extLst>
      <p:ext uri="{BB962C8B-B14F-4D97-AF65-F5344CB8AC3E}">
        <p14:creationId xmlns:p14="http://schemas.microsoft.com/office/powerpoint/2010/main" val="833680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127">
            <a:extLst>
              <a:ext uri="{FF2B5EF4-FFF2-40B4-BE49-F238E27FC236}">
                <a16:creationId xmlns:a16="http://schemas.microsoft.com/office/drawing/2014/main" id="{6043EFEA-766B-4208-AF67-1E9F3E0EA447}"/>
              </a:ext>
            </a:extLst>
          </p:cNvPr>
          <p:cNvSpPr/>
          <p:nvPr/>
        </p:nvSpPr>
        <p:spPr>
          <a:xfrm>
            <a:off x="-7473" y="3041773"/>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 name="Title 1">
            <a:extLst>
              <a:ext uri="{FF2B5EF4-FFF2-40B4-BE49-F238E27FC236}">
                <a16:creationId xmlns:a16="http://schemas.microsoft.com/office/drawing/2014/main" id="{FCA0C4C2-A508-49E4-9549-326B864A001B}"/>
              </a:ext>
            </a:extLst>
          </p:cNvPr>
          <p:cNvSpPr txBox="1">
            <a:spLocks/>
          </p:cNvSpPr>
          <p:nvPr/>
        </p:nvSpPr>
        <p:spPr>
          <a:xfrm>
            <a:off x="838200" y="293411"/>
            <a:ext cx="10515600" cy="701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MEMBANGUN DESA/ KULIAH KERJA NYATA TEMATIK</a:t>
            </a:r>
          </a:p>
        </p:txBody>
      </p:sp>
      <p:sp>
        <p:nvSpPr>
          <p:cNvPr id="5" name="Content Placeholder 2">
            <a:extLst>
              <a:ext uri="{FF2B5EF4-FFF2-40B4-BE49-F238E27FC236}">
                <a16:creationId xmlns:a16="http://schemas.microsoft.com/office/drawing/2014/main" id="{EA7DEB53-29C6-40EC-BB84-382D90E1DAA6}"/>
              </a:ext>
            </a:extLst>
          </p:cNvPr>
          <p:cNvSpPr txBox="1">
            <a:spLocks/>
          </p:cNvSpPr>
          <p:nvPr/>
        </p:nvSpPr>
        <p:spPr>
          <a:xfrm>
            <a:off x="1008514" y="1177493"/>
            <a:ext cx="10515600" cy="1499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MEMBANGUN DESA /KULIAH KERJA NYATA TEMATIKADALAH SUATU KEGIATAN INTRAKURIKULER YANG MEMADUKAN PELAKSANAAN TRI DHARMA PERGURUAN TINGGI UNTUK MEMBERIKAN BEKAL KEPADA MAHASISWA BERUPA PENGALAMAN BELAJAR DAN PEMBERDAYAAN MASYARAKAT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6" name="Picture 4" descr="KKN UNS di Era Covid-19, Program UNS untuk Selamatkan Desa-desa ...">
            <a:extLst>
              <a:ext uri="{FF2B5EF4-FFF2-40B4-BE49-F238E27FC236}">
                <a16:creationId xmlns:a16="http://schemas.microsoft.com/office/drawing/2014/main" id="{FFAEFA64-74D9-4A32-B6A9-FF89D0DB7C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1610"/>
            <a:ext cx="2998714" cy="28214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ktor UNS Lepas 3.331 Mahasiswa KKN - Universitas Sebelas Maret">
            <a:extLst>
              <a:ext uri="{FF2B5EF4-FFF2-40B4-BE49-F238E27FC236}">
                <a16:creationId xmlns:a16="http://schemas.microsoft.com/office/drawing/2014/main" id="{C06683CD-8C85-4D81-A7A8-2964F8723E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251" y="3041774"/>
            <a:ext cx="3319895" cy="35912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19 Mahasiswa UNS Jadi Guru Sekolah Anak TKI di Sabah | Republika ...">
            <a:extLst>
              <a:ext uri="{FF2B5EF4-FFF2-40B4-BE49-F238E27FC236}">
                <a16:creationId xmlns:a16="http://schemas.microsoft.com/office/drawing/2014/main" id="{B2D5BC6F-43E3-4EBF-AF8E-51B35D3F1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510" y="3811610"/>
            <a:ext cx="2824290" cy="261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901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67"/>
            <a:ext cx="12192000" cy="6858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Freeform: Shape 127">
            <a:extLst>
              <a:ext uri="{FF2B5EF4-FFF2-40B4-BE49-F238E27FC236}">
                <a16:creationId xmlns:a16="http://schemas.microsoft.com/office/drawing/2014/main" id="{6043EFEA-766B-4208-AF67-1E9F3E0EA447}"/>
              </a:ext>
            </a:extLst>
          </p:cNvPr>
          <p:cNvSpPr/>
          <p:nvPr/>
        </p:nvSpPr>
        <p:spPr>
          <a:xfrm>
            <a:off x="0" y="30786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 name="Rectangle 3"/>
          <p:cNvSpPr/>
          <p:nvPr/>
        </p:nvSpPr>
        <p:spPr>
          <a:xfrm>
            <a:off x="4238592" y="135892"/>
            <a:ext cx="3714815" cy="923330"/>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solidFill>
                  <a:schemeClr val="accent4"/>
                </a:solidFill>
                <a:effectLst>
                  <a:outerShdw dist="38100" dir="2640000" algn="bl" rotWithShape="0">
                    <a:schemeClr val="accent1"/>
                  </a:outerShdw>
                </a:effectLst>
              </a:rPr>
              <a:t>TUJUAN</a:t>
            </a:r>
          </a:p>
        </p:txBody>
      </p:sp>
      <p:sp>
        <p:nvSpPr>
          <p:cNvPr id="5" name="Content Placeholder 2">
            <a:extLst>
              <a:ext uri="{FF2B5EF4-FFF2-40B4-BE49-F238E27FC236}">
                <a16:creationId xmlns:a16="http://schemas.microsoft.com/office/drawing/2014/main" id="{40E387E2-9F41-4C25-B023-8DA3B79F0384}"/>
              </a:ext>
            </a:extLst>
          </p:cNvPr>
          <p:cNvSpPr txBox="1">
            <a:spLocks/>
          </p:cNvSpPr>
          <p:nvPr/>
        </p:nvSpPr>
        <p:spPr>
          <a:xfrm>
            <a:off x="1063171" y="1305997"/>
            <a:ext cx="10515600" cy="403167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id-ID"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MEMBEKALI MAHASISWA KEMAMPUAN PENDEKATAN MASYARAKAT DAN MEMBENTUK SIKAP SERTA PERILAKU UNTUK SENANTIASA PEKA TERHADAP PERSOALAN YANG DIHADAPI MASYARAKAT</a:t>
            </a:r>
            <a:r>
              <a:rPr kumimoji="0" lang="en-US"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id-ID"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MEMBERI PENGALAMAN BELAJAR MAHASISWA DALAM KEHIDUPAN MASYARAKAT</a:t>
            </a:r>
            <a:r>
              <a:rPr kumimoji="0" lang="en-US"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id-ID"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MENDEWASAKAN KEPRIBADIAN DAN MEMPERLUAS WAWASAN MAHASISWA</a:t>
            </a:r>
            <a:r>
              <a:rPr kumimoji="0" lang="en-US"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id-ID"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MEMBERDAYAKAN MASYARAKAT MELALUI BERBAGAI ASPEK PEMBANGUNAN SEBAGAI UPAYA MENCAPAI KESEJAHTERAAN</a:t>
            </a:r>
            <a:r>
              <a:rPr kumimoji="0" lang="en-US"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id-ID"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KEHADIRAN MAHASISWA SELAMA 6 – 12 BULAN DAPAT MEMBERIKAN KESEMPATAN</a:t>
            </a:r>
            <a:br>
              <a:rPr kumimoji="0" lang="id-ID"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id-ID"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KEPADA MAHASISWA UNTUK MEMANFAATKAN ILMU PENGETAHUAN, TEKNOLOGI,</a:t>
            </a:r>
            <a:br>
              <a:rPr kumimoji="0" lang="id-ID"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id-ID"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DAN KETERAMPILAN YANG DIMILIKINYA BEKERJASAMA DENGAN BANYAK PEMANGKU</a:t>
            </a:r>
            <a:br>
              <a:rPr kumimoji="0" lang="id-ID"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id-ID"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KEPENTINGAN DI LAPANGAN.</a:t>
            </a:r>
            <a:endParaRPr kumimoji="0" lang="en-US"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id-ID"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MEMBANTU PERCEPATAN PEMBANGUNAN DI WILAYAH PEDESAAN BERSAMA DENGAN</a:t>
            </a:r>
            <a:br>
              <a:rPr kumimoji="0" lang="id-ID"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id-ID"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KEMENTERIAN DESA PDTT.</a:t>
            </a:r>
            <a:endParaRPr kumimoji="0" lang="en-US" sz="3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865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4000" b="1" dirty="0">
                <a:solidFill>
                  <a:prstClr val="black"/>
                </a:solidFill>
                <a:latin typeface="Calibri Light" panose="020F0302020204030204"/>
                <a:ea typeface="+mj-ea"/>
                <a:cs typeface="+mj-cs"/>
              </a:rPr>
              <a:t>BENTUK KEGIATAN MEMBANGUN DESA/ KKN TEMATIK</a:t>
            </a:r>
            <a:endParaRPr lang="en-US" sz="6000" b="1" dirty="0"/>
          </a:p>
        </p:txBody>
      </p:sp>
      <p:sp>
        <p:nvSpPr>
          <p:cNvPr id="5" name="Rectangle 4">
            <a:extLst>
              <a:ext uri="{FF2B5EF4-FFF2-40B4-BE49-F238E27FC236}">
                <a16:creationId xmlns:a16="http://schemas.microsoft.com/office/drawing/2014/main" id="{5475C1CA-8AF8-4E63-9250-9686FF00AF2D}"/>
              </a:ext>
            </a:extLst>
          </p:cNvPr>
          <p:cNvSpPr/>
          <p:nvPr/>
        </p:nvSpPr>
        <p:spPr>
          <a:xfrm>
            <a:off x="4430597" y="1990821"/>
            <a:ext cx="2268000" cy="21340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Rectangle 6">
            <a:extLst>
              <a:ext uri="{FF2B5EF4-FFF2-40B4-BE49-F238E27FC236}">
                <a16:creationId xmlns:a16="http://schemas.microsoft.com/office/drawing/2014/main" id="{3C5D3E12-B3AD-47CA-8352-F3750A063111}"/>
              </a:ext>
            </a:extLst>
          </p:cNvPr>
          <p:cNvSpPr/>
          <p:nvPr/>
        </p:nvSpPr>
        <p:spPr>
          <a:xfrm>
            <a:off x="6754263" y="2930948"/>
            <a:ext cx="2268000" cy="22433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ectangle 8">
            <a:extLst>
              <a:ext uri="{FF2B5EF4-FFF2-40B4-BE49-F238E27FC236}">
                <a16:creationId xmlns:a16="http://schemas.microsoft.com/office/drawing/2014/main" id="{8CD40430-4C44-4F3C-A352-69A866F17B32}"/>
              </a:ext>
            </a:extLst>
          </p:cNvPr>
          <p:cNvSpPr/>
          <p:nvPr/>
        </p:nvSpPr>
        <p:spPr>
          <a:xfrm>
            <a:off x="9074709" y="3893574"/>
            <a:ext cx="2268000" cy="25177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6" name="TextBox 25">
            <a:extLst>
              <a:ext uri="{FF2B5EF4-FFF2-40B4-BE49-F238E27FC236}">
                <a16:creationId xmlns:a16="http://schemas.microsoft.com/office/drawing/2014/main" id="{4510B67E-8E93-4120-9E79-1F71B09B3327}"/>
              </a:ext>
            </a:extLst>
          </p:cNvPr>
          <p:cNvSpPr txBox="1"/>
          <p:nvPr/>
        </p:nvSpPr>
        <p:spPr>
          <a:xfrm>
            <a:off x="1166293" y="4219980"/>
            <a:ext cx="91781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Text Here</a:t>
            </a:r>
            <a:endParaRPr lang="ko-KR" altLang="en-US" sz="1200" b="1" dirty="0">
              <a:solidFill>
                <a:schemeClr val="bg1"/>
              </a:solidFill>
              <a:cs typeface="Arial" pitchFamily="34" charset="0"/>
            </a:endParaRPr>
          </a:p>
        </p:txBody>
      </p:sp>
      <p:sp>
        <p:nvSpPr>
          <p:cNvPr id="27" name="Rectangle 26"/>
          <p:cNvSpPr/>
          <p:nvPr/>
        </p:nvSpPr>
        <p:spPr>
          <a:xfrm>
            <a:off x="4418694" y="2180695"/>
            <a:ext cx="2148833" cy="1754326"/>
          </a:xfrm>
          <a:prstGeom prst="rect">
            <a:avLst/>
          </a:prstGeom>
        </p:spPr>
        <p:txBody>
          <a:bodyPr wrap="square">
            <a:spAutoFit/>
          </a:bodyPr>
          <a:lstStyle/>
          <a:p>
            <a:pPr lvl="0" algn="ctr">
              <a:lnSpc>
                <a:spcPct val="90000"/>
              </a:lnSpc>
              <a:spcBef>
                <a:spcPts val="1000"/>
              </a:spcBef>
            </a:pPr>
            <a:r>
              <a:rPr lang="id-ID" sz="2400" dirty="0">
                <a:solidFill>
                  <a:prstClr val="black"/>
                </a:solidFill>
                <a:latin typeface="Calibri" panose="020F0502020204030204"/>
              </a:rPr>
              <a:t>KARAKTERISTIK DESAIN MODEL KKN TEMATIK BERBASIS LOKASI</a:t>
            </a:r>
            <a:endParaRPr lang="en-US" sz="2400" dirty="0">
              <a:solidFill>
                <a:prstClr val="black"/>
              </a:solidFill>
              <a:latin typeface="Calibri" panose="020F0502020204030204"/>
            </a:endParaRPr>
          </a:p>
        </p:txBody>
      </p:sp>
      <p:sp>
        <p:nvSpPr>
          <p:cNvPr id="28" name="Rectangle 27"/>
          <p:cNvSpPr/>
          <p:nvPr/>
        </p:nvSpPr>
        <p:spPr>
          <a:xfrm>
            <a:off x="6668558" y="2930948"/>
            <a:ext cx="2409371" cy="1754326"/>
          </a:xfrm>
          <a:prstGeom prst="rect">
            <a:avLst/>
          </a:prstGeom>
        </p:spPr>
        <p:txBody>
          <a:bodyPr wrap="square">
            <a:spAutoFit/>
          </a:bodyPr>
          <a:lstStyle/>
          <a:p>
            <a:pPr lvl="0" algn="ctr">
              <a:lnSpc>
                <a:spcPct val="90000"/>
              </a:lnSpc>
              <a:spcBef>
                <a:spcPts val="1000"/>
              </a:spcBef>
            </a:pPr>
            <a:r>
              <a:rPr lang="id-ID" sz="2400" dirty="0">
                <a:solidFill>
                  <a:prstClr val="black"/>
                </a:solidFill>
                <a:latin typeface="Calibri" panose="020F0502020204030204"/>
              </a:rPr>
              <a:t>KARAKTERISTIK DESAIN MODEL KKN TEMATIK BERBASIS KEMITRAAN</a:t>
            </a:r>
            <a:endParaRPr lang="en-US" sz="2400" dirty="0">
              <a:solidFill>
                <a:prstClr val="black"/>
              </a:solidFill>
              <a:latin typeface="Calibri" panose="020F0502020204030204"/>
            </a:endParaRPr>
          </a:p>
        </p:txBody>
      </p:sp>
      <p:sp>
        <p:nvSpPr>
          <p:cNvPr id="29" name="Rectangle 28"/>
          <p:cNvSpPr/>
          <p:nvPr/>
        </p:nvSpPr>
        <p:spPr>
          <a:xfrm>
            <a:off x="8966214" y="4124895"/>
            <a:ext cx="2544289" cy="1754326"/>
          </a:xfrm>
          <a:prstGeom prst="rect">
            <a:avLst/>
          </a:prstGeom>
        </p:spPr>
        <p:txBody>
          <a:bodyPr wrap="square">
            <a:spAutoFit/>
          </a:bodyPr>
          <a:lstStyle/>
          <a:p>
            <a:pPr lvl="0" algn="ctr">
              <a:lnSpc>
                <a:spcPct val="90000"/>
              </a:lnSpc>
              <a:spcBef>
                <a:spcPts val="1000"/>
              </a:spcBef>
            </a:pPr>
            <a:r>
              <a:rPr lang="id-ID" sz="2400" b="1" dirty="0">
                <a:solidFill>
                  <a:schemeClr val="bg1"/>
                </a:solidFill>
                <a:latin typeface="Calibri" panose="020F0502020204030204"/>
              </a:rPr>
              <a:t>KARAKTERISTIK DESAIN MODEL KKN TEMATIK MEMBANGUN DESA (KKN-TMD)</a:t>
            </a:r>
            <a:endParaRPr lang="en-US" sz="2400" b="1" dirty="0">
              <a:solidFill>
                <a:schemeClr val="bg1"/>
              </a:solidFill>
              <a:latin typeface="Calibri" panose="020F0502020204030204"/>
            </a:endParaRPr>
          </a:p>
        </p:txBody>
      </p:sp>
      <p:pic>
        <p:nvPicPr>
          <p:cNvPr id="2050" name="Picture 2" descr="Lembaga dan UPT - Universitas Sebelas Maret">
            <a:extLst>
              <a:ext uri="{FF2B5EF4-FFF2-40B4-BE49-F238E27FC236}">
                <a16:creationId xmlns:a16="http://schemas.microsoft.com/office/drawing/2014/main" id="{698AA019-9583-4491-89A1-0260E2493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26" y="1578077"/>
            <a:ext cx="3650420" cy="50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028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4400" b="1" dirty="0">
                <a:solidFill>
                  <a:prstClr val="black"/>
                </a:solidFill>
                <a:latin typeface="Calibri Light" panose="020F0302020204030204"/>
                <a:ea typeface="+mj-ea"/>
                <a:cs typeface="+mj-cs"/>
              </a:rPr>
              <a:t>PROYEK KEMANUSIAAN </a:t>
            </a:r>
            <a:endParaRPr lang="en-US" sz="6600" dirty="0"/>
          </a:p>
        </p:txBody>
      </p:sp>
      <p:sp>
        <p:nvSpPr>
          <p:cNvPr id="3" name="Half Frame 2"/>
          <p:cNvSpPr/>
          <p:nvPr/>
        </p:nvSpPr>
        <p:spPr>
          <a:xfrm rot="16200000">
            <a:off x="-199570" y="4822372"/>
            <a:ext cx="2235200" cy="1836057"/>
          </a:xfrm>
          <a:prstGeom prst="halfFram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31" name="Half Frame 30"/>
          <p:cNvSpPr/>
          <p:nvPr/>
        </p:nvSpPr>
        <p:spPr>
          <a:xfrm rot="5400000">
            <a:off x="10156371" y="1428704"/>
            <a:ext cx="2235200" cy="1836057"/>
          </a:xfrm>
          <a:prstGeom prst="halfFram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32" name="Content Placeholder 2">
            <a:extLst>
              <a:ext uri="{FF2B5EF4-FFF2-40B4-BE49-F238E27FC236}">
                <a16:creationId xmlns:a16="http://schemas.microsoft.com/office/drawing/2014/main" id="{5663E504-B692-4300-A27E-62BB9D132D48}"/>
              </a:ext>
            </a:extLst>
          </p:cNvPr>
          <p:cNvSpPr txBox="1">
            <a:spLocks/>
          </p:cNvSpPr>
          <p:nvPr/>
        </p:nvSpPr>
        <p:spPr>
          <a:xfrm>
            <a:off x="372948" y="1708165"/>
            <a:ext cx="10515600" cy="1277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PROYEK KEMANUSIAAN MERUPAKAN BENTUK AKTIVITAS KONKRET YANG DIHARAPKAN MAMPU MEMACU KREATIVITAS MAHASISWA UNTUK MEMBERI MANFAAT PADA MASYARAKAT SEKITAR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60" name="Picture 8" descr="Ingin Jadi Universitas Kelas Dunia, UNS Siapkan 11 Program Uggulan ...">
            <a:extLst>
              <a:ext uri="{FF2B5EF4-FFF2-40B4-BE49-F238E27FC236}">
                <a16:creationId xmlns:a16="http://schemas.microsoft.com/office/drawing/2014/main" id="{C0A04E7C-03EC-4595-B295-352CA7730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450" y="3561852"/>
            <a:ext cx="2252265" cy="127713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Gempa Lombok: Tim UNS Terus Perluas Wilayah Bantuan - Kabar24 ...">
            <a:extLst>
              <a:ext uri="{FF2B5EF4-FFF2-40B4-BE49-F238E27FC236}">
                <a16:creationId xmlns:a16="http://schemas.microsoft.com/office/drawing/2014/main" id="{91810EB5-1920-436A-B6AD-90FBE2DBB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472" y="4226505"/>
            <a:ext cx="2252266" cy="127090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Farmasi UNS produksi hand sanittaizer bantu masyarakat - ANTARA ...">
            <a:extLst>
              <a:ext uri="{FF2B5EF4-FFF2-40B4-BE49-F238E27FC236}">
                <a16:creationId xmlns:a16="http://schemas.microsoft.com/office/drawing/2014/main" id="{C3203A64-3703-47BA-8F1A-993A4BFC8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9376" y="4838987"/>
            <a:ext cx="2252266" cy="127090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UNS aplikasikan poriblok sebagai program ramah lingkungan - ANTARA ...">
            <a:extLst>
              <a:ext uri="{FF2B5EF4-FFF2-40B4-BE49-F238E27FC236}">
                <a16:creationId xmlns:a16="http://schemas.microsoft.com/office/drawing/2014/main" id="{7F4190DF-1D3F-4B5D-808C-D08C44A1B1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1706" y="5149835"/>
            <a:ext cx="2252265" cy="127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812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8C0FA7C-1B27-466F-B780-82BA347E0F3E}"/>
              </a:ext>
            </a:extLst>
          </p:cNvPr>
          <p:cNvSpPr txBox="1">
            <a:spLocks/>
          </p:cNvSpPr>
          <p:nvPr/>
        </p:nvSpPr>
        <p:spPr>
          <a:xfrm>
            <a:off x="4132943" y="1219200"/>
            <a:ext cx="7739743" cy="3195924"/>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id-ID" sz="2200" b="1" i="0" u="none" strike="noStrike" kern="1200" cap="none" spc="0" normalizeH="0" baseline="0" noProof="0" dirty="0">
                <a:ln>
                  <a:noFill/>
                </a:ln>
                <a:effectLst/>
                <a:uLnTx/>
                <a:uFillTx/>
                <a:latin typeface="Calibri" panose="020F0502020204030204"/>
                <a:ea typeface="+mn-ea"/>
                <a:cs typeface="+mn-cs"/>
              </a:rPr>
              <a:t>MENYIAPKAN MAHASISWA UNGGUL YANG MENJUNJUNG TINGGI NILAI KEMANUSIAAN DALAM MENJALANKAN TUGAS BERDASARKAN AGAMA, MORAL, DAN ETIKA</a:t>
            </a:r>
            <a:endParaRPr kumimoji="0" lang="en-US" sz="2200" b="1" i="0" u="none" strike="noStrike" kern="1200" cap="none" spc="0" normalizeH="0" baseline="0" noProof="0" dirty="0">
              <a:ln>
                <a:noFill/>
              </a:ln>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0" lang="id-ID" sz="2000" b="1" i="0" u="none" strike="noStrike" kern="1200" cap="none" spc="0" normalizeH="0" baseline="0" noProof="0" dirty="0">
                <a:ln>
                  <a:noFill/>
                </a:ln>
                <a:effectLst/>
                <a:uLnTx/>
                <a:uFillTx/>
                <a:latin typeface="Calibri" panose="020F0502020204030204"/>
                <a:ea typeface="+mn-ea"/>
                <a:cs typeface="+mn-cs"/>
              </a:rPr>
              <a:t>MELATIH MAHASISWA MEMILIKI KEPEKAAN SOSIAL UNTUK MENGGALI DAN MENYELAMI PERMASALAHAN YANG ADA SERTA TURUT MEMBERIKAN SOLUSI SESUAI DENGAN MINAT DAN KEAHLIANNYA MASING-MASING </a:t>
            </a:r>
            <a:endParaRPr kumimoji="0" lang="en-US" sz="2000" b="1" i="0" u="none" strike="noStrike" kern="1200" cap="none" spc="0" normalizeH="0" baseline="0" noProof="0" dirty="0">
              <a:ln>
                <a:noFill/>
              </a:ln>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10" name="Picture 4" descr="UNS Segera Bangun Kampus di Madiun | Republika Online">
            <a:extLst>
              <a:ext uri="{FF2B5EF4-FFF2-40B4-BE49-F238E27FC236}">
                <a16:creationId xmlns:a16="http://schemas.microsoft.com/office/drawing/2014/main" id="{B7F616A5-2836-4F2F-B006-421CF59C3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292" y="575188"/>
            <a:ext cx="3213269" cy="52946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1F6898E-7490-4342-BDBC-C044C02D90E6}"/>
              </a:ext>
            </a:extLst>
          </p:cNvPr>
          <p:cNvSpPr/>
          <p:nvPr/>
        </p:nvSpPr>
        <p:spPr>
          <a:xfrm>
            <a:off x="6381742" y="274391"/>
            <a:ext cx="2095445" cy="646331"/>
          </a:xfrm>
          <a:prstGeom prst="rect">
            <a:avLst/>
          </a:prstGeom>
        </p:spPr>
        <p:txBody>
          <a:bodyPr wrap="none">
            <a:spAutoFit/>
          </a:bodyPr>
          <a:lstStyle/>
          <a:p>
            <a:pPr algn="ctr"/>
            <a:r>
              <a:rPr lang="en-US" sz="3600" b="1" spc="50" dirty="0">
                <a:ln w="0"/>
                <a:solidFill>
                  <a:srgbClr val="FFC000"/>
                </a:solidFill>
                <a:effectLst>
                  <a:innerShdw blurRad="63500" dist="50800" dir="13500000">
                    <a:srgbClr val="000000">
                      <a:alpha val="50000"/>
                    </a:srgbClr>
                  </a:innerShdw>
                </a:effectLst>
              </a:rPr>
              <a:t>TUJUAN</a:t>
            </a:r>
          </a:p>
        </p:txBody>
      </p:sp>
    </p:spTree>
    <p:extLst>
      <p:ext uri="{BB962C8B-B14F-4D97-AF65-F5344CB8AC3E}">
        <p14:creationId xmlns:p14="http://schemas.microsoft.com/office/powerpoint/2010/main" val="358887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61C3F18-455C-4A48-90E5-2438C56D1A34}"/>
              </a:ext>
            </a:extLst>
          </p:cNvPr>
          <p:cNvSpPr/>
          <p:nvPr/>
        </p:nvSpPr>
        <p:spPr>
          <a:xfrm>
            <a:off x="1061255" y="3851"/>
            <a:ext cx="45719" cy="18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8BB8C36F-43BE-4670-B8F1-34B537A487D5}"/>
              </a:ext>
            </a:extLst>
          </p:cNvPr>
          <p:cNvSpPr/>
          <p:nvPr/>
        </p:nvSpPr>
        <p:spPr>
          <a:xfrm>
            <a:off x="1963415" y="3851"/>
            <a:ext cx="45719" cy="7785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AD730212-361F-4FFA-90F3-4379CB1FA7A8}"/>
              </a:ext>
            </a:extLst>
          </p:cNvPr>
          <p:cNvGrpSpPr/>
          <p:nvPr/>
        </p:nvGrpSpPr>
        <p:grpSpPr>
          <a:xfrm>
            <a:off x="599496" y="1399120"/>
            <a:ext cx="969237" cy="969236"/>
            <a:chOff x="445383" y="1395269"/>
            <a:chExt cx="969237" cy="969236"/>
          </a:xfrm>
        </p:grpSpPr>
        <p:grpSp>
          <p:nvGrpSpPr>
            <p:cNvPr id="60" name="Group 59">
              <a:extLst>
                <a:ext uri="{FF2B5EF4-FFF2-40B4-BE49-F238E27FC236}">
                  <a16:creationId xmlns:a16="http://schemas.microsoft.com/office/drawing/2014/main" id="{79976EDB-E797-460F-A0AB-C9DB9965D686}"/>
                </a:ext>
              </a:extLst>
            </p:cNvPr>
            <p:cNvGrpSpPr/>
            <p:nvPr/>
          </p:nvGrpSpPr>
          <p:grpSpPr>
            <a:xfrm>
              <a:off x="445383" y="1395269"/>
              <a:ext cx="969237" cy="969236"/>
              <a:chOff x="445383" y="1395269"/>
              <a:chExt cx="969237" cy="969236"/>
            </a:xfrm>
          </p:grpSpPr>
          <p:sp>
            <p:nvSpPr>
              <p:cNvPr id="57" name="Chord 56">
                <a:extLst>
                  <a:ext uri="{FF2B5EF4-FFF2-40B4-BE49-F238E27FC236}">
                    <a16:creationId xmlns:a16="http://schemas.microsoft.com/office/drawing/2014/main" id="{7C9DA575-67DC-46A1-A27E-B12A14C54B82}"/>
                  </a:ext>
                </a:extLst>
              </p:cNvPr>
              <p:cNvSpPr/>
              <p:nvPr/>
            </p:nvSpPr>
            <p:spPr>
              <a:xfrm>
                <a:off x="445383" y="1395269"/>
                <a:ext cx="969236" cy="969236"/>
              </a:xfrm>
              <a:prstGeom prst="chord">
                <a:avLst>
                  <a:gd name="adj1" fmla="val 10883871"/>
                  <a:gd name="adj2" fmla="val 215068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3EE959F-EB9B-4CDE-8DE2-273F2A46898F}"/>
                  </a:ext>
                </a:extLst>
              </p:cNvPr>
              <p:cNvSpPr/>
              <p:nvPr/>
            </p:nvSpPr>
            <p:spPr>
              <a:xfrm>
                <a:off x="445384" y="1808828"/>
                <a:ext cx="969236" cy="99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Chord 58">
              <a:extLst>
                <a:ext uri="{FF2B5EF4-FFF2-40B4-BE49-F238E27FC236}">
                  <a16:creationId xmlns:a16="http://schemas.microsoft.com/office/drawing/2014/main" id="{27F2C19C-5986-4A7C-9032-8F09994D1D26}"/>
                </a:ext>
              </a:extLst>
            </p:cNvPr>
            <p:cNvSpPr/>
            <p:nvPr/>
          </p:nvSpPr>
          <p:spPr>
            <a:xfrm rot="10800000">
              <a:off x="797736" y="1682659"/>
              <a:ext cx="261159" cy="261159"/>
            </a:xfrm>
            <a:prstGeom prst="chord">
              <a:avLst>
                <a:gd name="adj1" fmla="val 10883871"/>
                <a:gd name="adj2" fmla="val 215068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2CB46CC4-2655-4A89-9990-BE3A0DFD5D61}"/>
              </a:ext>
            </a:extLst>
          </p:cNvPr>
          <p:cNvGrpSpPr/>
          <p:nvPr/>
        </p:nvGrpSpPr>
        <p:grpSpPr>
          <a:xfrm>
            <a:off x="1501655" y="702064"/>
            <a:ext cx="969237" cy="969236"/>
            <a:chOff x="445383" y="1395269"/>
            <a:chExt cx="969237" cy="969236"/>
          </a:xfrm>
        </p:grpSpPr>
        <p:grpSp>
          <p:nvGrpSpPr>
            <p:cNvPr id="66" name="Group 65">
              <a:extLst>
                <a:ext uri="{FF2B5EF4-FFF2-40B4-BE49-F238E27FC236}">
                  <a16:creationId xmlns:a16="http://schemas.microsoft.com/office/drawing/2014/main" id="{C7A114E7-09D6-4562-AB99-BAC61CF8ECCD}"/>
                </a:ext>
              </a:extLst>
            </p:cNvPr>
            <p:cNvGrpSpPr/>
            <p:nvPr/>
          </p:nvGrpSpPr>
          <p:grpSpPr>
            <a:xfrm>
              <a:off x="445383" y="1395269"/>
              <a:ext cx="969237" cy="969236"/>
              <a:chOff x="445383" y="1395269"/>
              <a:chExt cx="969237" cy="969236"/>
            </a:xfrm>
          </p:grpSpPr>
          <p:sp>
            <p:nvSpPr>
              <p:cNvPr id="68" name="Chord 67">
                <a:extLst>
                  <a:ext uri="{FF2B5EF4-FFF2-40B4-BE49-F238E27FC236}">
                    <a16:creationId xmlns:a16="http://schemas.microsoft.com/office/drawing/2014/main" id="{AED82294-703A-4638-9F40-3EEE6684663F}"/>
                  </a:ext>
                </a:extLst>
              </p:cNvPr>
              <p:cNvSpPr/>
              <p:nvPr/>
            </p:nvSpPr>
            <p:spPr>
              <a:xfrm>
                <a:off x="445383" y="1395269"/>
                <a:ext cx="969236" cy="969236"/>
              </a:xfrm>
              <a:prstGeom prst="chord">
                <a:avLst>
                  <a:gd name="adj1" fmla="val 10883871"/>
                  <a:gd name="adj2" fmla="val 215068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F3ECEA75-AB3E-450C-8F45-002DD57DE1BD}"/>
                  </a:ext>
                </a:extLst>
              </p:cNvPr>
              <p:cNvSpPr/>
              <p:nvPr/>
            </p:nvSpPr>
            <p:spPr>
              <a:xfrm>
                <a:off x="445384" y="1808828"/>
                <a:ext cx="969236" cy="99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Chord 66">
              <a:extLst>
                <a:ext uri="{FF2B5EF4-FFF2-40B4-BE49-F238E27FC236}">
                  <a16:creationId xmlns:a16="http://schemas.microsoft.com/office/drawing/2014/main" id="{E855A91B-633C-4226-8643-2E3B6B05343A}"/>
                </a:ext>
              </a:extLst>
            </p:cNvPr>
            <p:cNvSpPr/>
            <p:nvPr/>
          </p:nvSpPr>
          <p:spPr>
            <a:xfrm rot="10800000">
              <a:off x="797736" y="1682659"/>
              <a:ext cx="261159" cy="261159"/>
            </a:xfrm>
            <a:prstGeom prst="chord">
              <a:avLst>
                <a:gd name="adj1" fmla="val 10883871"/>
                <a:gd name="adj2" fmla="val 215068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TextBox 69">
            <a:extLst>
              <a:ext uri="{FF2B5EF4-FFF2-40B4-BE49-F238E27FC236}">
                <a16:creationId xmlns:a16="http://schemas.microsoft.com/office/drawing/2014/main" id="{C564C569-B232-4E9B-B992-2F163794AEE4}"/>
              </a:ext>
            </a:extLst>
          </p:cNvPr>
          <p:cNvSpPr txBox="1"/>
          <p:nvPr/>
        </p:nvSpPr>
        <p:spPr>
          <a:xfrm>
            <a:off x="4571981" y="699978"/>
            <a:ext cx="7321645" cy="923330"/>
          </a:xfrm>
          <a:prstGeom prst="rect">
            <a:avLst/>
          </a:prstGeom>
          <a:noFill/>
        </p:spPr>
        <p:txBody>
          <a:bodyPr wrap="square" rtlCol="0" anchor="ctr">
            <a:spAutoFit/>
          </a:bodyPr>
          <a:lstStyle/>
          <a:p>
            <a:r>
              <a:rPr lang="en-US" altLang="ko-KR" sz="5400" dirty="0">
                <a:solidFill>
                  <a:schemeClr val="accent1"/>
                </a:solidFill>
                <a:cs typeface="Arial" pitchFamily="34" charset="0"/>
              </a:rPr>
              <a:t>LATAR BELAKANG</a:t>
            </a:r>
            <a:endParaRPr lang="ko-KR" altLang="en-US" sz="5400" dirty="0">
              <a:solidFill>
                <a:schemeClr val="accent1"/>
              </a:solidFill>
              <a:cs typeface="Arial" pitchFamily="34" charset="0"/>
            </a:endParaRPr>
          </a:p>
        </p:txBody>
      </p:sp>
      <p:grpSp>
        <p:nvGrpSpPr>
          <p:cNvPr id="76" name="Group 75">
            <a:extLst>
              <a:ext uri="{FF2B5EF4-FFF2-40B4-BE49-F238E27FC236}">
                <a16:creationId xmlns:a16="http://schemas.microsoft.com/office/drawing/2014/main" id="{49F71296-98A8-44C0-A183-1ED29D81A6DA}"/>
              </a:ext>
            </a:extLst>
          </p:cNvPr>
          <p:cNvGrpSpPr/>
          <p:nvPr/>
        </p:nvGrpSpPr>
        <p:grpSpPr>
          <a:xfrm>
            <a:off x="3999319" y="252949"/>
            <a:ext cx="7753224" cy="1431032"/>
            <a:chOff x="3510432" y="401619"/>
            <a:chExt cx="6114486" cy="1128567"/>
          </a:xfrm>
        </p:grpSpPr>
        <p:sp>
          <p:nvSpPr>
            <p:cNvPr id="71" name="Rectangle 70">
              <a:extLst>
                <a:ext uri="{FF2B5EF4-FFF2-40B4-BE49-F238E27FC236}">
                  <a16:creationId xmlns:a16="http://schemas.microsoft.com/office/drawing/2014/main" id="{2766F487-B6FE-42D5-9B56-3C05EA66D5B6}"/>
                </a:ext>
              </a:extLst>
            </p:cNvPr>
            <p:cNvSpPr/>
            <p:nvPr/>
          </p:nvSpPr>
          <p:spPr>
            <a:xfrm>
              <a:off x="3567422" y="1440965"/>
              <a:ext cx="6057496" cy="892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FEA90CBE-4342-429B-84EF-258A76784F8C}"/>
                </a:ext>
              </a:extLst>
            </p:cNvPr>
            <p:cNvSpPr/>
            <p:nvPr/>
          </p:nvSpPr>
          <p:spPr>
            <a:xfrm>
              <a:off x="3567423" y="890894"/>
              <a:ext cx="91164" cy="6392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88EC5E27-9295-4BE6-8103-9CF2817B4991}"/>
                </a:ext>
              </a:extLst>
            </p:cNvPr>
            <p:cNvSpPr/>
            <p:nvPr/>
          </p:nvSpPr>
          <p:spPr>
            <a:xfrm>
              <a:off x="4340102" y="890895"/>
              <a:ext cx="91164" cy="1442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E1175034-342F-48D6-903B-8623ECDA2EBE}"/>
                </a:ext>
              </a:extLst>
            </p:cNvPr>
            <p:cNvSpPr/>
            <p:nvPr/>
          </p:nvSpPr>
          <p:spPr>
            <a:xfrm rot="2700000">
              <a:off x="3769471" y="404303"/>
              <a:ext cx="91164" cy="609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C25D99A0-0ACA-4998-8C9E-924D8E713AD5}"/>
                </a:ext>
              </a:extLst>
            </p:cNvPr>
            <p:cNvSpPr/>
            <p:nvPr/>
          </p:nvSpPr>
          <p:spPr>
            <a:xfrm rot="18900000">
              <a:off x="4138326" y="401619"/>
              <a:ext cx="91164" cy="60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2" name="Rectangle 91">
            <a:extLst>
              <a:ext uri="{FF2B5EF4-FFF2-40B4-BE49-F238E27FC236}">
                <a16:creationId xmlns:a16="http://schemas.microsoft.com/office/drawing/2014/main" id="{D2B87B62-3072-4FD2-9326-7F175C607E18}"/>
              </a:ext>
            </a:extLst>
          </p:cNvPr>
          <p:cNvSpPr/>
          <p:nvPr/>
        </p:nvSpPr>
        <p:spPr>
          <a:xfrm>
            <a:off x="4385581" y="2747060"/>
            <a:ext cx="386384"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01</a:t>
            </a:r>
            <a:endParaRPr lang="ko-KR" altLang="en-US" sz="1200" b="1" dirty="0"/>
          </a:p>
        </p:txBody>
      </p:sp>
      <p:sp>
        <p:nvSpPr>
          <p:cNvPr id="93" name="Rectangle 92">
            <a:extLst>
              <a:ext uri="{FF2B5EF4-FFF2-40B4-BE49-F238E27FC236}">
                <a16:creationId xmlns:a16="http://schemas.microsoft.com/office/drawing/2014/main" id="{D6339D77-05D3-4A17-A319-CB476E4D03D1}"/>
              </a:ext>
            </a:extLst>
          </p:cNvPr>
          <p:cNvSpPr/>
          <p:nvPr/>
        </p:nvSpPr>
        <p:spPr>
          <a:xfrm>
            <a:off x="8315856" y="2726858"/>
            <a:ext cx="386384"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02</a:t>
            </a:r>
            <a:endParaRPr lang="ko-KR" altLang="en-US" sz="1200" b="1" dirty="0"/>
          </a:p>
        </p:txBody>
      </p:sp>
      <p:sp>
        <p:nvSpPr>
          <p:cNvPr id="94" name="Rectangle 93">
            <a:extLst>
              <a:ext uri="{FF2B5EF4-FFF2-40B4-BE49-F238E27FC236}">
                <a16:creationId xmlns:a16="http://schemas.microsoft.com/office/drawing/2014/main" id="{1C198606-CD37-40F9-B8D4-BA9B2384369D}"/>
              </a:ext>
            </a:extLst>
          </p:cNvPr>
          <p:cNvSpPr/>
          <p:nvPr/>
        </p:nvSpPr>
        <p:spPr>
          <a:xfrm>
            <a:off x="4383345" y="4403938"/>
            <a:ext cx="386384"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03</a:t>
            </a:r>
            <a:endParaRPr lang="ko-KR" altLang="en-US" sz="1200" b="1" dirty="0"/>
          </a:p>
        </p:txBody>
      </p:sp>
      <p:sp>
        <p:nvSpPr>
          <p:cNvPr id="95" name="Rectangle 94">
            <a:extLst>
              <a:ext uri="{FF2B5EF4-FFF2-40B4-BE49-F238E27FC236}">
                <a16:creationId xmlns:a16="http://schemas.microsoft.com/office/drawing/2014/main" id="{1E579210-2B90-4E16-9CAB-8C261D17E35E}"/>
              </a:ext>
            </a:extLst>
          </p:cNvPr>
          <p:cNvSpPr/>
          <p:nvPr/>
        </p:nvSpPr>
        <p:spPr>
          <a:xfrm>
            <a:off x="8315856" y="4403938"/>
            <a:ext cx="386384" cy="36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04</a:t>
            </a:r>
            <a:endParaRPr lang="ko-KR" altLang="en-US" sz="1200" b="1" dirty="0"/>
          </a:p>
        </p:txBody>
      </p:sp>
      <p:sp>
        <p:nvSpPr>
          <p:cNvPr id="9" name="Rectangle 8"/>
          <p:cNvSpPr/>
          <p:nvPr/>
        </p:nvSpPr>
        <p:spPr>
          <a:xfrm>
            <a:off x="4227971" y="1914089"/>
            <a:ext cx="3179075" cy="480131"/>
          </a:xfrm>
          <a:prstGeom prst="rect">
            <a:avLst/>
          </a:prstGeom>
        </p:spPr>
        <p:txBody>
          <a:bodyPr wrap="none">
            <a:spAutoFit/>
          </a:bodyPr>
          <a:lstStyle/>
          <a:p>
            <a:pPr lvl="0">
              <a:lnSpc>
                <a:spcPct val="90000"/>
              </a:lnSpc>
              <a:spcBef>
                <a:spcPts val="1000"/>
              </a:spcBef>
            </a:pPr>
            <a:r>
              <a:rPr lang="en-US" sz="2800" b="1" dirty="0">
                <a:solidFill>
                  <a:prstClr val="black"/>
                </a:solidFill>
                <a:latin typeface="Calibri" panose="020F0502020204030204"/>
              </a:rPr>
              <a:t>KAMPUS MERDEKA </a:t>
            </a:r>
          </a:p>
        </p:txBody>
      </p:sp>
      <p:sp>
        <p:nvSpPr>
          <p:cNvPr id="10" name="Rectangle 9"/>
          <p:cNvSpPr/>
          <p:nvPr/>
        </p:nvSpPr>
        <p:spPr>
          <a:xfrm>
            <a:off x="4758386" y="2708515"/>
            <a:ext cx="3468914" cy="840230"/>
          </a:xfrm>
          <a:prstGeom prst="rect">
            <a:avLst/>
          </a:prstGeom>
        </p:spPr>
        <p:txBody>
          <a:bodyPr wrap="square">
            <a:spAutoFit/>
          </a:bodyPr>
          <a:lstStyle/>
          <a:p>
            <a:pPr lvl="0" algn="ctr">
              <a:lnSpc>
                <a:spcPct val="90000"/>
              </a:lnSpc>
              <a:spcBef>
                <a:spcPts val="1000"/>
              </a:spcBef>
            </a:pPr>
            <a:r>
              <a:rPr lang="en-US" dirty="0">
                <a:solidFill>
                  <a:prstClr val="black"/>
                </a:solidFill>
                <a:latin typeface="Calibri" panose="020F0502020204030204"/>
              </a:rPr>
              <a:t>PENDIRIAN PROGRAM STUDI BARU BAGI PTN DAN PTS DENGAN AKREDITASI A DAN B</a:t>
            </a:r>
          </a:p>
        </p:txBody>
      </p:sp>
      <p:sp>
        <p:nvSpPr>
          <p:cNvPr id="14" name="Rectangle 13"/>
          <p:cNvSpPr/>
          <p:nvPr/>
        </p:nvSpPr>
        <p:spPr>
          <a:xfrm>
            <a:off x="8702240" y="2297950"/>
            <a:ext cx="3531833" cy="1588127"/>
          </a:xfrm>
          <a:prstGeom prst="rect">
            <a:avLst/>
          </a:prstGeom>
        </p:spPr>
        <p:txBody>
          <a:bodyPr wrap="square">
            <a:spAutoFit/>
          </a:bodyPr>
          <a:lstStyle/>
          <a:p>
            <a:pPr lvl="0" algn="ctr">
              <a:lnSpc>
                <a:spcPct val="90000"/>
              </a:lnSpc>
              <a:spcBef>
                <a:spcPts val="1000"/>
              </a:spcBef>
            </a:pPr>
            <a:r>
              <a:rPr lang="en-US" dirty="0">
                <a:solidFill>
                  <a:prstClr val="black"/>
                </a:solidFill>
                <a:latin typeface="Calibri" panose="020F0502020204030204"/>
              </a:rPr>
              <a:t>PROGRAM RE-AKREDITASI YANG </a:t>
            </a:r>
            <a:r>
              <a:rPr lang="en-US" dirty="0" err="1">
                <a:solidFill>
                  <a:prstClr val="black"/>
                </a:solidFill>
                <a:latin typeface="Calibri" panose="020F0502020204030204"/>
              </a:rPr>
              <a:t>YANG</a:t>
            </a:r>
            <a:r>
              <a:rPr lang="en-US" dirty="0">
                <a:solidFill>
                  <a:prstClr val="black"/>
                </a:solidFill>
                <a:latin typeface="Calibri" panose="020F0502020204030204"/>
              </a:rPr>
              <a:t> BERSIFAT OTOMATIS UNTUK SELURUH PERINGKAT DAN BERSIFAT SUKARELA BAGI PERGURUAN TINGGI DAN PRODI YANG SUDAH SAIP NAIK PERINGKAT </a:t>
            </a:r>
          </a:p>
        </p:txBody>
      </p:sp>
      <p:sp>
        <p:nvSpPr>
          <p:cNvPr id="15" name="Rectangle 14"/>
          <p:cNvSpPr/>
          <p:nvPr/>
        </p:nvSpPr>
        <p:spPr>
          <a:xfrm>
            <a:off x="4733434" y="3911195"/>
            <a:ext cx="3178629" cy="1338828"/>
          </a:xfrm>
          <a:prstGeom prst="rect">
            <a:avLst/>
          </a:prstGeom>
        </p:spPr>
        <p:txBody>
          <a:bodyPr wrap="square">
            <a:spAutoFit/>
          </a:bodyPr>
          <a:lstStyle/>
          <a:p>
            <a:pPr lvl="0" algn="ctr">
              <a:lnSpc>
                <a:spcPct val="90000"/>
              </a:lnSpc>
              <a:spcBef>
                <a:spcPts val="1000"/>
              </a:spcBef>
            </a:pPr>
            <a:r>
              <a:rPr lang="en-US" dirty="0">
                <a:solidFill>
                  <a:prstClr val="black"/>
                </a:solidFill>
                <a:latin typeface="Calibri" panose="020F0502020204030204"/>
              </a:rPr>
              <a:t>KEBEBASAN BAGI PTN BADAN LAYANAN UMUM (BLU) DAN PTN SATUAN KERJA (SATKER) UNTUK MENJADI PTN BADAN HUKUM (PTN BH) </a:t>
            </a:r>
          </a:p>
        </p:txBody>
      </p:sp>
      <p:sp>
        <p:nvSpPr>
          <p:cNvPr id="16" name="Rectangle 15"/>
          <p:cNvSpPr/>
          <p:nvPr/>
        </p:nvSpPr>
        <p:spPr>
          <a:xfrm>
            <a:off x="8922384" y="4028533"/>
            <a:ext cx="3091543" cy="1338828"/>
          </a:xfrm>
          <a:prstGeom prst="rect">
            <a:avLst/>
          </a:prstGeom>
        </p:spPr>
        <p:txBody>
          <a:bodyPr wrap="square">
            <a:spAutoFit/>
          </a:bodyPr>
          <a:lstStyle/>
          <a:p>
            <a:pPr lvl="0" algn="ctr">
              <a:lnSpc>
                <a:spcPct val="90000"/>
              </a:lnSpc>
              <a:spcBef>
                <a:spcPts val="1000"/>
              </a:spcBef>
            </a:pPr>
            <a:r>
              <a:rPr lang="en-US" dirty="0">
                <a:solidFill>
                  <a:prstClr val="black"/>
                </a:solidFill>
                <a:latin typeface="Calibri" panose="020F0502020204030204"/>
              </a:rPr>
              <a:t>HAK MENGAMBIL MATA KULIAH DI LUAR PROGRAM STUDI DAN PERUBAHAN DEFINISI SATUAN KREDIT SEMESTER (SKS)</a:t>
            </a:r>
          </a:p>
        </p:txBody>
      </p:sp>
      <p:pic>
        <p:nvPicPr>
          <p:cNvPr id="5122" name="Picture 2" descr="New Normal Akreditasi Kampus Merdeka">
            <a:extLst>
              <a:ext uri="{FF2B5EF4-FFF2-40B4-BE49-F238E27FC236}">
                <a16:creationId xmlns:a16="http://schemas.microsoft.com/office/drawing/2014/main" id="{FF31F90D-3A6A-4EC9-9D00-F2D4BFC42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13" y="1974048"/>
            <a:ext cx="3408400" cy="3393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384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0" y="0"/>
            <a:ext cx="12192000" cy="6858000"/>
          </a:xfrm>
          <a:prstGeom prst="bevel">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D7FC38EE-046B-4299-AD33-BDFAF8EB9706}"/>
              </a:ext>
            </a:extLst>
          </p:cNvPr>
          <p:cNvSpPr txBox="1">
            <a:spLocks/>
          </p:cNvSpPr>
          <p:nvPr/>
        </p:nvSpPr>
        <p:spPr>
          <a:xfrm>
            <a:off x="736600" y="103868"/>
            <a:ext cx="10515600" cy="743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KEGIATAN KEWIRAUSAHAAN</a:t>
            </a:r>
          </a:p>
        </p:txBody>
      </p:sp>
      <p:sp>
        <p:nvSpPr>
          <p:cNvPr id="4" name="Content Placeholder 2">
            <a:extLst>
              <a:ext uri="{FF2B5EF4-FFF2-40B4-BE49-F238E27FC236}">
                <a16:creationId xmlns:a16="http://schemas.microsoft.com/office/drawing/2014/main" id="{30B19474-2928-416E-8B28-64CD82E62E1E}"/>
              </a:ext>
            </a:extLst>
          </p:cNvPr>
          <p:cNvSpPr txBox="1">
            <a:spLocks/>
          </p:cNvSpPr>
          <p:nvPr/>
        </p:nvSpPr>
        <p:spPr>
          <a:xfrm>
            <a:off x="5707626" y="950975"/>
            <a:ext cx="5544574" cy="48239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KEGIATAN WIRAUSAHA MERDEKA BELAJAR DIHARAPKAN DAPAT MEMBERIKAN PENGALAMAN KONTEKSTUAL DAN MENINGKATKAN KOMPETENSI MAHASISWA SECARA UTUH UNTUK MERENCANAKAN, MEMULAI, MENGELOLA, DAN MENGEVALUASI KEGIATAN USAHANYA YANG BERBASIS PADA ILMU PENGETAHUAN, TEKNOLOGI, DAN SENI SEHINGGA DAPAT MEWUJUDKAN KEMANDIRIAN BANGSA MELALUI PENCIPTAAN LAPANGAN KERJA BARU DAN PEMBERDAYAAN UKM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5" name="Picture 2" descr="Mahasiswa Wirausaha UNS Ditantang Jajal Ekspor | SUARA MERDEKA SOLO">
            <a:extLst>
              <a:ext uri="{FF2B5EF4-FFF2-40B4-BE49-F238E27FC236}">
                <a16:creationId xmlns:a16="http://schemas.microsoft.com/office/drawing/2014/main" id="{293AF57B-DE35-4625-BF13-62D5FF94F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003" y="1193593"/>
            <a:ext cx="2950799" cy="15698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Wah, Tenant Mahasiswa UNS Dilirik Calon Mitra Bisnis | SUARA ...">
            <a:extLst>
              <a:ext uri="{FF2B5EF4-FFF2-40B4-BE49-F238E27FC236}">
                <a16:creationId xmlns:a16="http://schemas.microsoft.com/office/drawing/2014/main" id="{F7C97554-9612-414B-8085-7018972BE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629" y="2895815"/>
            <a:ext cx="2950799" cy="15698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ahasiswa UNS Penerima Beasiswa Bidik Misi Ini Hobi Wirausaha ...">
            <a:extLst>
              <a:ext uri="{FF2B5EF4-FFF2-40B4-BE49-F238E27FC236}">
                <a16:creationId xmlns:a16="http://schemas.microsoft.com/office/drawing/2014/main" id="{E1C91745-9A90-4250-A273-72DB3DFC5C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003" y="4570351"/>
            <a:ext cx="2950800" cy="140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497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583969" y="519399"/>
            <a:ext cx="11254700" cy="724247"/>
          </a:xfrm>
        </p:spPr>
        <p:txBody>
          <a:bodyPr/>
          <a:lstStyle/>
          <a:p>
            <a:r>
              <a:rPr lang="en-US" sz="4800" dirty="0"/>
              <a:t>TUJUAN</a:t>
            </a:r>
          </a:p>
        </p:txBody>
      </p:sp>
      <p:graphicFrame>
        <p:nvGraphicFramePr>
          <p:cNvPr id="5" name="Diagram 4"/>
          <p:cNvGraphicFramePr/>
          <p:nvPr>
            <p:extLst>
              <p:ext uri="{D42A27DB-BD31-4B8C-83A1-F6EECF244321}">
                <p14:modId xmlns:p14="http://schemas.microsoft.com/office/powerpoint/2010/main" val="2011167595"/>
              </p:ext>
            </p:extLst>
          </p:nvPr>
        </p:nvGraphicFramePr>
        <p:xfrm>
          <a:off x="2090057" y="1657049"/>
          <a:ext cx="7881257" cy="4932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9108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Internal Storage 2"/>
          <p:cNvSpPr/>
          <p:nvPr/>
        </p:nvSpPr>
        <p:spPr>
          <a:xfrm>
            <a:off x="0" y="0"/>
            <a:ext cx="12322629" cy="7082971"/>
          </a:xfrm>
          <a:prstGeom prst="flowChartInternalStorag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 name="Title 1">
            <a:extLst>
              <a:ext uri="{FF2B5EF4-FFF2-40B4-BE49-F238E27FC236}">
                <a16:creationId xmlns:a16="http://schemas.microsoft.com/office/drawing/2014/main" id="{8377F6FD-F34A-48F5-AA98-A3A85CEF5AE7}"/>
              </a:ext>
            </a:extLst>
          </p:cNvPr>
          <p:cNvSpPr txBox="1">
            <a:spLocks/>
          </p:cNvSpPr>
          <p:nvPr/>
        </p:nvSpPr>
        <p:spPr>
          <a:xfrm>
            <a:off x="-177800" y="703584"/>
            <a:ext cx="9887857" cy="943429"/>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8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BENTUK KEGIATAN KEWIRAUSAHAAN</a:t>
            </a:r>
            <a:br>
              <a:rPr kumimoji="0" lang="en-US" sz="32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br>
            <a:endParaRPr kumimoji="0" lang="en-US" sz="32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graphicFrame>
        <p:nvGraphicFramePr>
          <p:cNvPr id="5" name="Diagram 4"/>
          <p:cNvGraphicFramePr/>
          <p:nvPr>
            <p:extLst>
              <p:ext uri="{D42A27DB-BD31-4B8C-83A1-F6EECF244321}">
                <p14:modId xmlns:p14="http://schemas.microsoft.com/office/powerpoint/2010/main" val="1994896085"/>
              </p:ext>
            </p:extLst>
          </p:nvPr>
        </p:nvGraphicFramePr>
        <p:xfrm>
          <a:off x="-177800" y="889060"/>
          <a:ext cx="8665031" cy="5521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 name="Picture 4" descr="UNS Segera Bangun Kampus di Madiun | Republika Online">
            <a:extLst>
              <a:ext uri="{FF2B5EF4-FFF2-40B4-BE49-F238E27FC236}">
                <a16:creationId xmlns:a16="http://schemas.microsoft.com/office/drawing/2014/main" id="{B7F616A5-2836-4F2F-B006-421CF59C32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0057" y="5338915"/>
            <a:ext cx="2612572" cy="1630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182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B30E77BB-3756-4456-B2F6-D500725E07AD}"/>
              </a:ext>
            </a:extLst>
          </p:cNvPr>
          <p:cNvSpPr txBox="1">
            <a:spLocks/>
          </p:cNvSpPr>
          <p:nvPr/>
        </p:nvSpPr>
        <p:spPr>
          <a:xfrm>
            <a:off x="9811657" y="2383750"/>
            <a:ext cx="2775857" cy="4572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ysClr val="windowText" lastClr="000000"/>
                </a:solidFill>
                <a:effectLst/>
                <a:uLnTx/>
                <a:uFillTx/>
                <a:latin typeface="Britannic Bold" panose="020B0903060703020204" pitchFamily="34" charset="0"/>
              </a:rPr>
              <a:t>IN CLASS</a:t>
            </a:r>
          </a:p>
        </p:txBody>
      </p:sp>
      <p:graphicFrame>
        <p:nvGraphicFramePr>
          <p:cNvPr id="36" name="Content Placeholder 3">
            <a:extLst>
              <a:ext uri="{FF2B5EF4-FFF2-40B4-BE49-F238E27FC236}">
                <a16:creationId xmlns:a16="http://schemas.microsoft.com/office/drawing/2014/main" id="{0FD326EC-F52D-4BE2-861B-302E5945A9D8}"/>
              </a:ext>
            </a:extLst>
          </p:cNvPr>
          <p:cNvGraphicFramePr>
            <a:graphicFrameLocks/>
          </p:cNvGraphicFramePr>
          <p:nvPr>
            <p:extLst>
              <p:ext uri="{D42A27DB-BD31-4B8C-83A1-F6EECF244321}">
                <p14:modId xmlns:p14="http://schemas.microsoft.com/office/powerpoint/2010/main" val="804017828"/>
              </p:ext>
            </p:extLst>
          </p:nvPr>
        </p:nvGraphicFramePr>
        <p:xfrm>
          <a:off x="0" y="0"/>
          <a:ext cx="10160000" cy="6858000"/>
        </p:xfrm>
        <a:graphic>
          <a:graphicData uri="http://schemas.openxmlformats.org/drawingml/2006/table">
            <a:tbl>
              <a:tblPr firstRow="1" firstCol="1" lastRow="1" lastCol="1" bandRow="1" bandCol="1"/>
              <a:tblGrid>
                <a:gridCol w="766768">
                  <a:extLst>
                    <a:ext uri="{9D8B030D-6E8A-4147-A177-3AD203B41FA5}">
                      <a16:colId xmlns:a16="http://schemas.microsoft.com/office/drawing/2014/main" val="3341586713"/>
                    </a:ext>
                  </a:extLst>
                </a:gridCol>
                <a:gridCol w="3641802">
                  <a:extLst>
                    <a:ext uri="{9D8B030D-6E8A-4147-A177-3AD203B41FA5}">
                      <a16:colId xmlns:a16="http://schemas.microsoft.com/office/drawing/2014/main" val="1281013868"/>
                    </a:ext>
                  </a:extLst>
                </a:gridCol>
                <a:gridCol w="4025864">
                  <a:extLst>
                    <a:ext uri="{9D8B030D-6E8A-4147-A177-3AD203B41FA5}">
                      <a16:colId xmlns:a16="http://schemas.microsoft.com/office/drawing/2014/main" val="2853106390"/>
                    </a:ext>
                  </a:extLst>
                </a:gridCol>
                <a:gridCol w="1725566">
                  <a:extLst>
                    <a:ext uri="{9D8B030D-6E8A-4147-A177-3AD203B41FA5}">
                      <a16:colId xmlns:a16="http://schemas.microsoft.com/office/drawing/2014/main" val="2161141365"/>
                    </a:ext>
                  </a:extLst>
                </a:gridCol>
              </a:tblGrid>
              <a:tr h="67840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50000"/>
                        </a:lnSpc>
                        <a:spcBef>
                          <a:spcPts val="0"/>
                        </a:spcBef>
                        <a:spcAft>
                          <a:spcPts val="0"/>
                        </a:spcAft>
                      </a:pPr>
                      <a:r>
                        <a:rPr lang="id-ID" sz="1400" dirty="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id-ID" sz="1400" dirty="0">
                          <a:effectLst/>
                        </a:rPr>
                        <a:t>K</a:t>
                      </a:r>
                      <a:r>
                        <a:rPr lang="id-ID" sz="1400" spc="5" dirty="0">
                          <a:effectLst/>
                        </a:rPr>
                        <a:t>o</a:t>
                      </a:r>
                      <a:r>
                        <a:rPr lang="id-ID" sz="1400" spc="-5" dirty="0">
                          <a:effectLst/>
                        </a:rPr>
                        <a:t>m</a:t>
                      </a:r>
                      <a:r>
                        <a:rPr lang="id-ID" sz="1400" spc="5" dirty="0">
                          <a:effectLst/>
                        </a:rPr>
                        <a:t>pe</a:t>
                      </a:r>
                      <a:r>
                        <a:rPr lang="id-ID" sz="1400" spc="-10" dirty="0">
                          <a:effectLst/>
                        </a:rPr>
                        <a:t>t</a:t>
                      </a:r>
                      <a:r>
                        <a:rPr lang="id-ID" sz="1400" spc="5" dirty="0">
                          <a:effectLst/>
                        </a:rPr>
                        <a:t>en</a:t>
                      </a:r>
                      <a:r>
                        <a:rPr lang="id-ID" sz="1400" dirty="0">
                          <a:effectLst/>
                        </a:rPr>
                        <a:t>si</a:t>
                      </a:r>
                      <a:endParaRPr lang="en-US" sz="1400" dirty="0">
                        <a:effectLst/>
                      </a:endParaRPr>
                    </a:p>
                    <a:p>
                      <a:pPr marL="0" marR="0" algn="ctr">
                        <a:lnSpc>
                          <a:spcPct val="150000"/>
                        </a:lnSpc>
                        <a:spcBef>
                          <a:spcPts val="0"/>
                        </a:spcBef>
                        <a:spcAft>
                          <a:spcPts val="0"/>
                        </a:spcAft>
                      </a:pPr>
                      <a:r>
                        <a:rPr lang="id-ID" sz="1400" spc="-10" dirty="0">
                          <a:effectLst/>
                        </a:rPr>
                        <a:t>y</a:t>
                      </a:r>
                      <a:r>
                        <a:rPr lang="id-ID" sz="1400" spc="5" dirty="0">
                          <a:effectLst/>
                        </a:rPr>
                        <a:t>an</a:t>
                      </a:r>
                      <a:r>
                        <a:rPr lang="id-ID" sz="1400" dirty="0">
                          <a:effectLst/>
                        </a:rPr>
                        <a:t>g D</a:t>
                      </a:r>
                      <a:r>
                        <a:rPr lang="id-ID" sz="1400" spc="-5" dirty="0">
                          <a:effectLst/>
                        </a:rPr>
                        <a:t>i</a:t>
                      </a:r>
                      <a:r>
                        <a:rPr lang="id-ID" sz="1400" spc="5" dirty="0">
                          <a:effectLst/>
                        </a:rPr>
                        <a:t>ha</a:t>
                      </a:r>
                      <a:r>
                        <a:rPr lang="id-ID" sz="1400" dirty="0">
                          <a:effectLst/>
                        </a:rPr>
                        <a:t>ra</a:t>
                      </a:r>
                      <a:r>
                        <a:rPr lang="id-ID" sz="1400" spc="5" dirty="0">
                          <a:effectLst/>
                        </a:rPr>
                        <a:t>p</a:t>
                      </a:r>
                      <a:r>
                        <a:rPr lang="id-ID" sz="1400" dirty="0">
                          <a:effectLst/>
                        </a:rPr>
                        <a:t>k</a:t>
                      </a:r>
                      <a:r>
                        <a:rPr lang="id-ID" sz="1400" spc="-5" dirty="0">
                          <a:effectLst/>
                        </a:rPr>
                        <a:t>a</a:t>
                      </a:r>
                      <a:r>
                        <a:rPr lang="id-ID" sz="1400" dirty="0">
                          <a:effectLst/>
                        </a:rPr>
                        <a:t>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id-ID" sz="1400" dirty="0">
                          <a:effectLst/>
                        </a:rPr>
                        <a:t>P</a:t>
                      </a:r>
                      <a:r>
                        <a:rPr lang="id-ID" sz="1400" spc="5" dirty="0">
                          <a:effectLst/>
                        </a:rPr>
                        <a:t>o</a:t>
                      </a:r>
                      <a:r>
                        <a:rPr lang="id-ID" sz="1400" dirty="0">
                          <a:effectLst/>
                        </a:rPr>
                        <a:t>k</a:t>
                      </a:r>
                      <a:r>
                        <a:rPr lang="id-ID" sz="1400" spc="5" dirty="0">
                          <a:effectLst/>
                        </a:rPr>
                        <a:t>o</a:t>
                      </a:r>
                      <a:r>
                        <a:rPr lang="id-ID" sz="1400" dirty="0">
                          <a:effectLst/>
                        </a:rPr>
                        <a:t>k</a:t>
                      </a:r>
                      <a:endParaRPr lang="en-US" sz="1400" dirty="0">
                        <a:effectLst/>
                      </a:endParaRPr>
                    </a:p>
                    <a:p>
                      <a:pPr marL="0" marR="0" algn="ctr">
                        <a:lnSpc>
                          <a:spcPct val="150000"/>
                        </a:lnSpc>
                        <a:spcBef>
                          <a:spcPts val="0"/>
                        </a:spcBef>
                        <a:spcAft>
                          <a:spcPts val="0"/>
                        </a:spcAft>
                      </a:pPr>
                      <a:r>
                        <a:rPr lang="id-ID" sz="1400" dirty="0">
                          <a:effectLst/>
                        </a:rPr>
                        <a:t>B</a:t>
                      </a:r>
                      <a:r>
                        <a:rPr lang="id-ID" sz="1400" spc="5" dirty="0">
                          <a:effectLst/>
                        </a:rPr>
                        <a:t>aha</a:t>
                      </a:r>
                      <a:r>
                        <a:rPr lang="id-ID" sz="1400" spc="-10" dirty="0">
                          <a:effectLst/>
                        </a:rPr>
                        <a:t>s</a:t>
                      </a:r>
                      <a:r>
                        <a:rPr lang="id-ID" sz="1400" spc="5" dirty="0">
                          <a:effectLst/>
                        </a:rPr>
                        <a:t>a</a:t>
                      </a:r>
                      <a:r>
                        <a:rPr lang="id-ID" sz="1400" dirty="0">
                          <a:effectLst/>
                        </a:rPr>
                        <a:t>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id-ID" sz="1400" dirty="0">
                          <a:effectLst/>
                        </a:rPr>
                        <a:t>Esti</a:t>
                      </a:r>
                      <a:r>
                        <a:rPr lang="id-ID" sz="1400" spc="5" dirty="0">
                          <a:effectLst/>
                        </a:rPr>
                        <a:t>ma</a:t>
                      </a:r>
                      <a:r>
                        <a:rPr lang="id-ID" sz="1400" dirty="0">
                          <a:effectLst/>
                        </a:rPr>
                        <a:t>si</a:t>
                      </a:r>
                      <a:endParaRPr lang="en-US" sz="1400" dirty="0">
                        <a:effectLst/>
                      </a:endParaRPr>
                    </a:p>
                    <a:p>
                      <a:pPr marL="0" marR="0" algn="ctr">
                        <a:lnSpc>
                          <a:spcPct val="150000"/>
                        </a:lnSpc>
                        <a:spcBef>
                          <a:spcPts val="0"/>
                        </a:spcBef>
                        <a:spcAft>
                          <a:spcPts val="0"/>
                        </a:spcAft>
                      </a:pPr>
                      <a:r>
                        <a:rPr lang="id-ID" sz="1400" spc="30" dirty="0">
                          <a:effectLst/>
                        </a:rPr>
                        <a:t>W</a:t>
                      </a:r>
                      <a:r>
                        <a:rPr lang="id-ID" sz="1400" spc="-5" dirty="0">
                          <a:effectLst/>
                        </a:rPr>
                        <a:t>a</a:t>
                      </a:r>
                      <a:r>
                        <a:rPr lang="id-ID" sz="1400" spc="-10" dirty="0">
                          <a:effectLst/>
                        </a:rPr>
                        <a:t>kt</a:t>
                      </a:r>
                      <a:r>
                        <a:rPr lang="id-ID" sz="1400" dirty="0">
                          <a:effectLst/>
                        </a:rPr>
                        <a:t>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15675403"/>
                  </a:ext>
                </a:extLst>
              </a:tr>
              <a:tr h="67840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id-ID" sz="1400" dirty="0">
                          <a:effectLst/>
                        </a:rPr>
                        <a:t>1</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50000"/>
                        </a:lnSpc>
                        <a:spcBef>
                          <a:spcPts val="0"/>
                        </a:spcBef>
                        <a:spcAft>
                          <a:spcPts val="0"/>
                        </a:spcAft>
                      </a:pPr>
                      <a:r>
                        <a:rPr lang="en-US" sz="1400">
                          <a:effectLst/>
                        </a:rPr>
                        <a:t>Mampu </a:t>
                      </a:r>
                      <a:r>
                        <a:rPr lang="id-ID" sz="1400">
                          <a:effectLst/>
                        </a:rPr>
                        <a:t>mengembangkan jiwa wirausaha dan menganalisis kegiatan kewirausahaan</a:t>
                      </a:r>
                      <a:r>
                        <a:rPr lang="en-US" sz="1400">
                          <a:effectLst/>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174625" lvl="0" indent="-342900">
                        <a:lnSpc>
                          <a:spcPct val="150000"/>
                        </a:lnSpc>
                        <a:spcBef>
                          <a:spcPts val="0"/>
                        </a:spcBef>
                        <a:spcAft>
                          <a:spcPts val="0"/>
                        </a:spcAft>
                        <a:buFont typeface="+mj-lt"/>
                        <a:buAutoNum type="alphaLcPeriod"/>
                      </a:pPr>
                      <a:r>
                        <a:rPr lang="id-ID" sz="1400">
                          <a:effectLst/>
                        </a:rPr>
                        <a:t>Prinsip-prinsip sikap mental wirausaha, </a:t>
                      </a:r>
                      <a:endParaRPr lang="en-US" sz="1400">
                        <a:effectLst/>
                      </a:endParaRPr>
                    </a:p>
                    <a:p>
                      <a:pPr marL="342900" marR="174625" lvl="0" indent="-342900">
                        <a:lnSpc>
                          <a:spcPct val="150000"/>
                        </a:lnSpc>
                        <a:spcBef>
                          <a:spcPts val="0"/>
                        </a:spcBef>
                        <a:spcAft>
                          <a:spcPts val="0"/>
                        </a:spcAft>
                        <a:buFont typeface="+mj-lt"/>
                        <a:buAutoNum type="alphaLcPeriod"/>
                      </a:pPr>
                      <a:r>
                        <a:rPr lang="id-ID" sz="1400">
                          <a:effectLst/>
                        </a:rPr>
                        <a:t>Ket</a:t>
                      </a:r>
                      <a:r>
                        <a:rPr lang="en-US" sz="1400">
                          <a:effectLst/>
                        </a:rPr>
                        <a:t>e</a:t>
                      </a:r>
                      <a:r>
                        <a:rPr lang="id-ID" sz="1400">
                          <a:effectLst/>
                        </a:rPr>
                        <a:t>rampilan kreativitas dan inovas</a:t>
                      </a:r>
                      <a:r>
                        <a:rPr lang="en-US" sz="1400">
                          <a:effectLst/>
                        </a:rPr>
                        <a:t>i.</a:t>
                      </a:r>
                      <a:endParaRPr lang="en-US" sz="1400">
                        <a:effectLst/>
                        <a:latin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dirty="0">
                          <a:effectLst/>
                        </a:rPr>
                        <a:t>2</a:t>
                      </a:r>
                      <a:r>
                        <a:rPr lang="id-ID" sz="1400" dirty="0">
                          <a:effectLst/>
                        </a:rPr>
                        <a:t> sks (50 menit x 16 pertemuan)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867045995"/>
                  </a:ext>
                </a:extLst>
              </a:tr>
              <a:tr h="103609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50000"/>
                        </a:lnSpc>
                        <a:spcBef>
                          <a:spcPts val="0"/>
                        </a:spcBef>
                        <a:spcAft>
                          <a:spcPts val="0"/>
                        </a:spcAft>
                      </a:pPr>
                      <a:r>
                        <a:rPr lang="id-ID" sz="1400" dirty="0">
                          <a:effectLst/>
                        </a:rPr>
                        <a:t>Mampu menetapkan tujuan mulia usaha </a:t>
                      </a:r>
                      <a:r>
                        <a:rPr lang="en-US" sz="1400" dirty="0">
                          <a:effectLst/>
                        </a:rPr>
                        <a:t>dan </a:t>
                      </a:r>
                      <a:r>
                        <a:rPr lang="en-US" sz="1400" dirty="0" err="1">
                          <a:effectLst/>
                        </a:rPr>
                        <a:t>etika</a:t>
                      </a:r>
                      <a:r>
                        <a:rPr lang="en-US" sz="1400" dirty="0">
                          <a:effectLst/>
                        </a:rPr>
                        <a:t> </a:t>
                      </a:r>
                      <a:r>
                        <a:rPr lang="en-US" sz="1400" dirty="0" err="1">
                          <a:effectLst/>
                        </a:rPr>
                        <a:t>bisnis</a:t>
                      </a:r>
                      <a:r>
                        <a:rPr lang="en-US" sz="1400" dirty="0">
                          <a:effectLst/>
                        </a:rPr>
                        <a:t> </a:t>
                      </a:r>
                      <a:r>
                        <a:rPr lang="id-ID" sz="1400" dirty="0">
                          <a:effectLst/>
                        </a:rPr>
                        <a:t>yang </a:t>
                      </a:r>
                      <a:r>
                        <a:rPr lang="en-US" sz="1400" dirty="0" err="1">
                          <a:effectLst/>
                        </a:rPr>
                        <a:t>akan</a:t>
                      </a:r>
                      <a:r>
                        <a:rPr lang="en-US" sz="1400" dirty="0">
                          <a:effectLst/>
                        </a:rPr>
                        <a:t> </a:t>
                      </a:r>
                      <a:r>
                        <a:rPr lang="id-ID" sz="1400" dirty="0">
                          <a:effectLst/>
                        </a:rPr>
                        <a:t>dijalankan</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174625" lvl="0" indent="-342900">
                        <a:lnSpc>
                          <a:spcPct val="150000"/>
                        </a:lnSpc>
                        <a:spcBef>
                          <a:spcPts val="0"/>
                        </a:spcBef>
                        <a:spcAft>
                          <a:spcPts val="0"/>
                        </a:spcAft>
                        <a:buFont typeface="+mj-lt"/>
                        <a:buAutoNum type="alphaLcPeriod"/>
                      </a:pPr>
                      <a:r>
                        <a:rPr lang="id-ID" sz="1400" dirty="0">
                          <a:effectLst/>
                        </a:rPr>
                        <a:t>Design Thinking</a:t>
                      </a:r>
                      <a:r>
                        <a:rPr lang="en-US" sz="1400" dirty="0">
                          <a:effectLst/>
                        </a:rPr>
                        <a:t>, </a:t>
                      </a:r>
                    </a:p>
                    <a:p>
                      <a:pPr marL="342900" marR="174625" lvl="0" indent="-342900">
                        <a:lnSpc>
                          <a:spcPct val="150000"/>
                        </a:lnSpc>
                        <a:spcBef>
                          <a:spcPts val="0"/>
                        </a:spcBef>
                        <a:spcAft>
                          <a:spcPts val="0"/>
                        </a:spcAft>
                        <a:buFont typeface="+mj-lt"/>
                        <a:buAutoNum type="alphaLcPeriod"/>
                      </a:pPr>
                      <a:r>
                        <a:rPr lang="id-ID" sz="1400" dirty="0">
                          <a:effectLst/>
                        </a:rPr>
                        <a:t>Noble Purpose </a:t>
                      </a:r>
                      <a:endParaRPr lang="en-US" sz="1400" dirty="0">
                        <a:effectLst/>
                      </a:endParaRPr>
                    </a:p>
                    <a:p>
                      <a:pPr marL="342900" marR="174625" lvl="0" indent="-342900">
                        <a:lnSpc>
                          <a:spcPct val="150000"/>
                        </a:lnSpc>
                        <a:spcBef>
                          <a:spcPts val="0"/>
                        </a:spcBef>
                        <a:spcAft>
                          <a:spcPts val="0"/>
                        </a:spcAft>
                        <a:buFont typeface="+mj-lt"/>
                        <a:buAutoNum type="alphaLcPeriod"/>
                      </a:pPr>
                      <a:r>
                        <a:rPr lang="en-US" sz="1400" dirty="0">
                          <a:effectLst/>
                        </a:rPr>
                        <a:t>Etika </a:t>
                      </a:r>
                      <a:r>
                        <a:rPr lang="en-US" sz="1400" dirty="0" err="1">
                          <a:effectLst/>
                        </a:rPr>
                        <a:t>bisnis</a:t>
                      </a:r>
                      <a:endParaRPr lang="en-US" sz="1400" dirty="0">
                        <a:effectLst/>
                        <a:latin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dirty="0">
                          <a:effectLst/>
                        </a:rPr>
                        <a:t>2 </a:t>
                      </a:r>
                      <a:r>
                        <a:rPr lang="id-ID" sz="1400" dirty="0">
                          <a:effectLst/>
                        </a:rPr>
                        <a:t>sks (50 menit x 16 pertemuan)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784369886"/>
                  </a:ext>
                </a:extLst>
              </a:tr>
              <a:tr h="103609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50000"/>
                        </a:lnSpc>
                        <a:spcBef>
                          <a:spcPts val="0"/>
                        </a:spcBef>
                        <a:spcAft>
                          <a:spcPts val="0"/>
                        </a:spcAft>
                      </a:pPr>
                      <a:r>
                        <a:rPr lang="id-ID" sz="1400" dirty="0">
                          <a:effectLst/>
                        </a:rPr>
                        <a:t>Mampu merumuskan </a:t>
                      </a:r>
                      <a:r>
                        <a:rPr lang="en-US" sz="1400" dirty="0">
                          <a:effectLst/>
                        </a:rPr>
                        <a:t>k</a:t>
                      </a:r>
                      <a:r>
                        <a:rPr lang="id-ID" sz="1400" dirty="0">
                          <a:effectLst/>
                        </a:rPr>
                        <a:t>eunikan produk atau jasa yang ditawarkan</a:t>
                      </a:r>
                      <a:r>
                        <a:rPr lang="en-US" sz="1400" dirty="0">
                          <a:effectLst/>
                        </a:rPr>
                        <a:t> dan </a:t>
                      </a:r>
                      <a:r>
                        <a:rPr lang="id-ID" sz="1400" dirty="0">
                          <a:effectLst/>
                        </a:rPr>
                        <a:t>memilih model bisnis yang sesuai dengan usaha yang dijalankan</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nSpc>
                          <a:spcPct val="150000"/>
                        </a:lnSpc>
                        <a:spcBef>
                          <a:spcPts val="0"/>
                        </a:spcBef>
                        <a:spcAft>
                          <a:spcPts val="0"/>
                        </a:spcAft>
                        <a:buFont typeface="+mj-lt"/>
                        <a:buAutoNum type="alphaLcPeriod"/>
                      </a:pPr>
                      <a:r>
                        <a:rPr lang="id-ID" sz="1400" dirty="0">
                          <a:effectLst/>
                        </a:rPr>
                        <a:t>Unique Selling Proposition </a:t>
                      </a:r>
                      <a:endParaRPr lang="en-US" sz="1400" dirty="0">
                        <a:effectLst/>
                      </a:endParaRPr>
                    </a:p>
                    <a:p>
                      <a:pPr marL="342900" marR="0" lvl="0" indent="-342900">
                        <a:lnSpc>
                          <a:spcPct val="150000"/>
                        </a:lnSpc>
                        <a:spcBef>
                          <a:spcPts val="0"/>
                        </a:spcBef>
                        <a:spcAft>
                          <a:spcPts val="0"/>
                        </a:spcAft>
                        <a:buFont typeface="+mj-lt"/>
                        <a:buAutoNum type="alphaLcPeriod"/>
                      </a:pPr>
                      <a:r>
                        <a:rPr lang="id-ID" sz="1400" dirty="0">
                          <a:effectLst/>
                        </a:rPr>
                        <a:t>Business Model (Customer Pain and Gain) </a:t>
                      </a:r>
                      <a:endParaRPr lang="en-US" sz="1400" dirty="0">
                        <a:effectLst/>
                      </a:endParaRPr>
                    </a:p>
                    <a:p>
                      <a:pPr marL="342900" marR="0" lvl="0" indent="-342900">
                        <a:lnSpc>
                          <a:spcPct val="150000"/>
                        </a:lnSpc>
                        <a:spcBef>
                          <a:spcPts val="0"/>
                        </a:spcBef>
                        <a:spcAft>
                          <a:spcPts val="0"/>
                        </a:spcAft>
                        <a:buFont typeface="+mj-lt"/>
                        <a:buAutoNum type="alphaLcPeriod"/>
                      </a:pPr>
                      <a:r>
                        <a:rPr lang="en-US" sz="1400" dirty="0" err="1">
                          <a:effectLst/>
                        </a:rPr>
                        <a:t>Legalitas</a:t>
                      </a:r>
                      <a:r>
                        <a:rPr lang="en-US" sz="1400" dirty="0">
                          <a:effectLst/>
                        </a:rPr>
                        <a:t> Usaha</a:t>
                      </a:r>
                      <a:endParaRPr lang="en-US" sz="1400" dirty="0">
                        <a:effectLst/>
                        <a:latin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dirty="0">
                          <a:effectLst/>
                        </a:rPr>
                        <a:t>2</a:t>
                      </a:r>
                      <a:r>
                        <a:rPr lang="id-ID" sz="1400" dirty="0">
                          <a:effectLst/>
                        </a:rPr>
                        <a:t> sks (</a:t>
                      </a:r>
                      <a:r>
                        <a:rPr lang="en-US" sz="1400" dirty="0">
                          <a:effectLst/>
                        </a:rPr>
                        <a:t>10</a:t>
                      </a:r>
                      <a:r>
                        <a:rPr lang="id-ID" sz="1400" dirty="0">
                          <a:effectLst/>
                        </a:rPr>
                        <a:t>0 menit x 16 pertemuan)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187850737"/>
                  </a:ext>
                </a:extLst>
              </a:tr>
              <a:tr h="103609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50000"/>
                        </a:lnSpc>
                        <a:spcBef>
                          <a:spcPts val="0"/>
                        </a:spcBef>
                        <a:spcAft>
                          <a:spcPts val="0"/>
                        </a:spcAft>
                      </a:pPr>
                      <a:r>
                        <a:rPr lang="id-ID" sz="1400" dirty="0">
                          <a:effectLst/>
                        </a:rPr>
                        <a:t>Mampu mengelola sumber daya manusia</a:t>
                      </a:r>
                      <a:r>
                        <a:rPr lang="en-US" sz="1400" dirty="0">
                          <a:effectLst/>
                        </a:rPr>
                        <a:t>,</a:t>
                      </a:r>
                      <a:r>
                        <a:rPr lang="id-ID" sz="1400" dirty="0">
                          <a:effectLst/>
                        </a:rPr>
                        <a:t> sumber daya bisnis</a:t>
                      </a:r>
                      <a:r>
                        <a:rPr lang="en-US" sz="1400" dirty="0">
                          <a:effectLst/>
                        </a:rPr>
                        <a:t> </a:t>
                      </a:r>
                      <a:r>
                        <a:rPr lang="en-US" sz="1400" dirty="0" err="1">
                          <a:effectLst/>
                        </a:rPr>
                        <a:t>dan</a:t>
                      </a:r>
                      <a:r>
                        <a:rPr lang="en-US" sz="1400" dirty="0">
                          <a:effectLst/>
                        </a:rPr>
                        <a:t> </a:t>
                      </a:r>
                      <a:r>
                        <a:rPr lang="en-US" sz="1400" dirty="0" err="1">
                          <a:effectLst/>
                        </a:rPr>
                        <a:t>teknologi</a:t>
                      </a:r>
                      <a:r>
                        <a:rPr lang="en-US" sz="14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nSpc>
                          <a:spcPct val="150000"/>
                        </a:lnSpc>
                        <a:spcBef>
                          <a:spcPts val="0"/>
                        </a:spcBef>
                        <a:spcAft>
                          <a:spcPts val="0"/>
                        </a:spcAft>
                        <a:buFont typeface="+mj-lt"/>
                        <a:buAutoNum type="alphaLcPeriod"/>
                      </a:pPr>
                      <a:r>
                        <a:rPr lang="id-ID" sz="1400" dirty="0">
                          <a:effectLst/>
                        </a:rPr>
                        <a:t>Sumber Daya Manusia </a:t>
                      </a:r>
                      <a:endParaRPr lang="en-US" sz="1400" dirty="0">
                        <a:effectLst/>
                      </a:endParaRPr>
                    </a:p>
                    <a:p>
                      <a:pPr marL="342900" marR="0" lvl="0" indent="-342900">
                        <a:lnSpc>
                          <a:spcPct val="150000"/>
                        </a:lnSpc>
                        <a:spcBef>
                          <a:spcPts val="0"/>
                        </a:spcBef>
                        <a:spcAft>
                          <a:spcPts val="0"/>
                        </a:spcAft>
                        <a:buFont typeface="+mj-lt"/>
                        <a:buAutoNum type="alphaLcPeriod"/>
                      </a:pPr>
                      <a:r>
                        <a:rPr lang="id-ID" sz="1400" dirty="0">
                          <a:effectLst/>
                        </a:rPr>
                        <a:t>Sumber Daya Bisnis</a:t>
                      </a:r>
                      <a:endParaRPr lang="en-US" sz="1400" dirty="0">
                        <a:effectLst/>
                      </a:endParaRPr>
                    </a:p>
                    <a:p>
                      <a:pPr marL="342900" marR="0" lvl="0" indent="-342900">
                        <a:lnSpc>
                          <a:spcPct val="150000"/>
                        </a:lnSpc>
                        <a:spcBef>
                          <a:spcPts val="0"/>
                        </a:spcBef>
                        <a:spcAft>
                          <a:spcPts val="0"/>
                        </a:spcAft>
                        <a:buFont typeface="+mj-lt"/>
                        <a:buAutoNum type="alphaLcPeriod"/>
                      </a:pPr>
                      <a:r>
                        <a:rPr lang="en-US" sz="1400" dirty="0" err="1">
                          <a:effectLst/>
                        </a:rPr>
                        <a:t>Teknologi</a:t>
                      </a:r>
                      <a:r>
                        <a:rPr lang="en-US" sz="1400" dirty="0">
                          <a:effectLst/>
                        </a:rPr>
                        <a:t> </a:t>
                      </a:r>
                      <a:r>
                        <a:rPr lang="en-US" sz="1400" dirty="0" err="1">
                          <a:effectLst/>
                        </a:rPr>
                        <a:t>Tepat</a:t>
                      </a:r>
                      <a:r>
                        <a:rPr lang="en-US" sz="1400" dirty="0">
                          <a:effectLst/>
                        </a:rPr>
                        <a:t> </a:t>
                      </a:r>
                      <a:r>
                        <a:rPr lang="en-US" sz="1400" dirty="0" err="1">
                          <a:effectLst/>
                        </a:rPr>
                        <a:t>Guna</a:t>
                      </a:r>
                      <a:endParaRPr lang="en-US" sz="1400" dirty="0">
                        <a:effectLst/>
                        <a:latin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dirty="0">
                          <a:effectLst/>
                        </a:rPr>
                        <a:t>2 </a:t>
                      </a:r>
                      <a:r>
                        <a:rPr lang="en-US" sz="1400" dirty="0" err="1">
                          <a:effectLst/>
                        </a:rPr>
                        <a:t>sks</a:t>
                      </a:r>
                      <a:r>
                        <a:rPr lang="id-ID" sz="1400" dirty="0">
                          <a:effectLst/>
                        </a:rPr>
                        <a:t> (50 menit x 16 pertemuan)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155411454"/>
                  </a:ext>
                </a:extLst>
              </a:tr>
              <a:tr h="103609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50000"/>
                        </a:lnSpc>
                        <a:spcBef>
                          <a:spcPts val="0"/>
                        </a:spcBef>
                        <a:spcAft>
                          <a:spcPts val="0"/>
                        </a:spcAft>
                      </a:pPr>
                      <a:r>
                        <a:rPr lang="id-ID" sz="1400">
                          <a:effectLst/>
                        </a:rPr>
                        <a:t>Mampu merumuskan strategi pemasaran yang dapat mencapai target penjualan</a:t>
                      </a: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nSpc>
                          <a:spcPct val="150000"/>
                        </a:lnSpc>
                        <a:spcBef>
                          <a:spcPts val="0"/>
                        </a:spcBef>
                        <a:spcAft>
                          <a:spcPts val="0"/>
                        </a:spcAft>
                        <a:buFont typeface="+mj-lt"/>
                        <a:buAutoNum type="alphaLcPeriod"/>
                      </a:pPr>
                      <a:r>
                        <a:rPr lang="en-US" sz="1400">
                          <a:effectLst/>
                        </a:rPr>
                        <a:t>Riset Pasar</a:t>
                      </a:r>
                    </a:p>
                    <a:p>
                      <a:pPr marL="342900" marR="0" lvl="0" indent="-342900">
                        <a:lnSpc>
                          <a:spcPct val="150000"/>
                        </a:lnSpc>
                        <a:spcBef>
                          <a:spcPts val="0"/>
                        </a:spcBef>
                        <a:spcAft>
                          <a:spcPts val="0"/>
                        </a:spcAft>
                        <a:buFont typeface="+mj-lt"/>
                        <a:buAutoNum type="alphaLcPeriod"/>
                      </a:pPr>
                      <a:r>
                        <a:rPr lang="id-ID" sz="1400">
                          <a:effectLst/>
                        </a:rPr>
                        <a:t>Digital Marketing dan </a:t>
                      </a:r>
                      <a:endParaRPr lang="en-US" sz="1400">
                        <a:effectLst/>
                      </a:endParaRPr>
                    </a:p>
                    <a:p>
                      <a:pPr marL="342900" marR="0" lvl="0" indent="-342900">
                        <a:lnSpc>
                          <a:spcPct val="150000"/>
                        </a:lnSpc>
                        <a:spcBef>
                          <a:spcPts val="0"/>
                        </a:spcBef>
                        <a:spcAft>
                          <a:spcPts val="0"/>
                        </a:spcAft>
                        <a:buFont typeface="+mj-lt"/>
                        <a:buAutoNum type="alphaLcPeriod"/>
                      </a:pPr>
                      <a:r>
                        <a:rPr lang="id-ID" sz="1400">
                          <a:effectLst/>
                        </a:rPr>
                        <a:t>Visualisasi Produk</a:t>
                      </a:r>
                      <a:endParaRPr lang="en-US" sz="1400">
                        <a:effectLst/>
                        <a:latin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dirty="0">
                          <a:effectLst/>
                        </a:rPr>
                        <a:t>2 </a:t>
                      </a:r>
                      <a:r>
                        <a:rPr lang="id-ID" sz="1400" dirty="0">
                          <a:effectLst/>
                        </a:rPr>
                        <a:t>sks (</a:t>
                      </a:r>
                      <a:r>
                        <a:rPr lang="en-US" sz="1400" dirty="0">
                          <a:effectLst/>
                        </a:rPr>
                        <a:t>10</a:t>
                      </a:r>
                      <a:r>
                        <a:rPr lang="id-ID" sz="1400" dirty="0">
                          <a:effectLst/>
                        </a:rPr>
                        <a:t>0 menit x 16 pertemuan)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341344384"/>
                  </a:ext>
                </a:extLst>
              </a:tr>
              <a:tr h="103609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dirty="0">
                          <a:effectLst/>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50000"/>
                        </a:lnSpc>
                        <a:spcBef>
                          <a:spcPts val="0"/>
                        </a:spcBef>
                        <a:spcAft>
                          <a:spcPts val="0"/>
                        </a:spcAft>
                      </a:pPr>
                      <a:r>
                        <a:rPr lang="id-ID" sz="1400">
                          <a:effectLst/>
                        </a:rPr>
                        <a:t>Mampu mengelola administrasi keuangan</a:t>
                      </a:r>
                      <a:r>
                        <a:rPr lang="en-US" sz="1400">
                          <a:effectLst/>
                        </a:rPr>
                        <a:t> serta </a:t>
                      </a:r>
                      <a:r>
                        <a:rPr lang="id-ID" sz="1400">
                          <a:effectLst/>
                        </a:rPr>
                        <a:t>mempresentasikan rencana usaha kepada investor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342900" marR="0" lvl="0" indent="-342900">
                        <a:lnSpc>
                          <a:spcPct val="150000"/>
                        </a:lnSpc>
                        <a:spcBef>
                          <a:spcPts val="0"/>
                        </a:spcBef>
                        <a:spcAft>
                          <a:spcPts val="0"/>
                        </a:spcAft>
                        <a:buFont typeface="+mj-lt"/>
                        <a:buAutoNum type="alphaLcPeriod"/>
                      </a:pPr>
                      <a:r>
                        <a:rPr lang="id-ID" sz="1400">
                          <a:effectLst/>
                        </a:rPr>
                        <a:t>Analisis Biaya Produksi &amp; Investasi</a:t>
                      </a:r>
                      <a:endParaRPr lang="en-US" sz="1400">
                        <a:effectLst/>
                      </a:endParaRPr>
                    </a:p>
                    <a:p>
                      <a:pPr marL="342900" marR="0" lvl="0" indent="-342900">
                        <a:lnSpc>
                          <a:spcPct val="150000"/>
                        </a:lnSpc>
                        <a:spcBef>
                          <a:spcPts val="0"/>
                        </a:spcBef>
                        <a:spcAft>
                          <a:spcPts val="0"/>
                        </a:spcAft>
                        <a:buFont typeface="+mj-lt"/>
                        <a:buAutoNum type="alphaLcPeriod"/>
                      </a:pPr>
                      <a:r>
                        <a:rPr lang="id-ID" sz="1400">
                          <a:effectLst/>
                        </a:rPr>
                        <a:t>Pitch Deck dan Presentasi Bisnis</a:t>
                      </a:r>
                      <a:endParaRPr lang="en-US" sz="1400">
                        <a:effectLst/>
                        <a:latin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id-ID" sz="1400" dirty="0">
                          <a:effectLst/>
                        </a:rPr>
                        <a:t>2 sks (100 menit x 16 pertemuan)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58199695"/>
                  </a:ext>
                </a:extLst>
              </a:tr>
              <a:tr h="320715">
                <a:tc gridSpan="3">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dirty="0" err="1">
                          <a:effectLst/>
                        </a:rPr>
                        <a:t>Jumlah</a:t>
                      </a:r>
                      <a:r>
                        <a:rPr lang="en-US" sz="1400" dirty="0">
                          <a:effectLst/>
                        </a:rPr>
                        <a:t> SKS in Class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342900" marR="0" lvl="0" indent="-342900" algn="ctr">
                        <a:lnSpc>
                          <a:spcPct val="150000"/>
                        </a:lnSpc>
                        <a:spcBef>
                          <a:spcPts val="0"/>
                        </a:spcBef>
                        <a:spcAft>
                          <a:spcPts val="0"/>
                        </a:spcAft>
                        <a:buFont typeface="+mj-lt"/>
                        <a:buAutoNum type="arabicPeriod" startAt="12"/>
                      </a:pPr>
                      <a:r>
                        <a:rPr lang="en-US" sz="1400" dirty="0" err="1">
                          <a:effectLst/>
                        </a:rPr>
                        <a:t>Sks</a:t>
                      </a:r>
                      <a:endParaRPr lang="en-US" sz="1400" dirty="0">
                        <a:effectLst/>
                        <a:latin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346120937"/>
                  </a:ext>
                </a:extLst>
              </a:tr>
            </a:tbl>
          </a:graphicData>
        </a:graphic>
      </p:graphicFrame>
    </p:spTree>
    <p:extLst>
      <p:ext uri="{BB962C8B-B14F-4D97-AF65-F5344CB8AC3E}">
        <p14:creationId xmlns:p14="http://schemas.microsoft.com/office/powerpoint/2010/main" val="3339764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65" name="Content Placeholder 3">
            <a:extLst>
              <a:ext uri="{FF2B5EF4-FFF2-40B4-BE49-F238E27FC236}">
                <a16:creationId xmlns:a16="http://schemas.microsoft.com/office/drawing/2014/main" id="{8512F42D-0CBC-47A9-B1CA-46C00EEA48A8}"/>
              </a:ext>
            </a:extLst>
          </p:cNvPr>
          <p:cNvGraphicFramePr>
            <a:graphicFrameLocks/>
          </p:cNvGraphicFramePr>
          <p:nvPr>
            <p:extLst>
              <p:ext uri="{D42A27DB-BD31-4B8C-83A1-F6EECF244321}">
                <p14:modId xmlns:p14="http://schemas.microsoft.com/office/powerpoint/2010/main" val="2779647278"/>
              </p:ext>
            </p:extLst>
          </p:nvPr>
        </p:nvGraphicFramePr>
        <p:xfrm>
          <a:off x="0" y="0"/>
          <a:ext cx="9564915" cy="6858000"/>
        </p:xfrm>
        <a:graphic>
          <a:graphicData uri="http://schemas.openxmlformats.org/drawingml/2006/table">
            <a:tbl>
              <a:tblPr firstRow="1" firstCol="1" lastRow="1" lastCol="1" bandRow="1" bandCol="1"/>
              <a:tblGrid>
                <a:gridCol w="1912983">
                  <a:extLst>
                    <a:ext uri="{9D8B030D-6E8A-4147-A177-3AD203B41FA5}">
                      <a16:colId xmlns:a16="http://schemas.microsoft.com/office/drawing/2014/main" val="1923798457"/>
                    </a:ext>
                  </a:extLst>
                </a:gridCol>
                <a:gridCol w="1912983">
                  <a:extLst>
                    <a:ext uri="{9D8B030D-6E8A-4147-A177-3AD203B41FA5}">
                      <a16:colId xmlns:a16="http://schemas.microsoft.com/office/drawing/2014/main" val="3966639897"/>
                    </a:ext>
                  </a:extLst>
                </a:gridCol>
                <a:gridCol w="1912983">
                  <a:extLst>
                    <a:ext uri="{9D8B030D-6E8A-4147-A177-3AD203B41FA5}">
                      <a16:colId xmlns:a16="http://schemas.microsoft.com/office/drawing/2014/main" val="3312858565"/>
                    </a:ext>
                  </a:extLst>
                </a:gridCol>
                <a:gridCol w="1912983">
                  <a:extLst>
                    <a:ext uri="{9D8B030D-6E8A-4147-A177-3AD203B41FA5}">
                      <a16:colId xmlns:a16="http://schemas.microsoft.com/office/drawing/2014/main" val="1370550185"/>
                    </a:ext>
                  </a:extLst>
                </a:gridCol>
                <a:gridCol w="1912983">
                  <a:extLst>
                    <a:ext uri="{9D8B030D-6E8A-4147-A177-3AD203B41FA5}">
                      <a16:colId xmlns:a16="http://schemas.microsoft.com/office/drawing/2014/main" val="1476111803"/>
                    </a:ext>
                  </a:extLst>
                </a:gridCol>
              </a:tblGrid>
              <a:tr h="59095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id-ID" sz="1400" dirty="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id-ID" sz="1400" dirty="0">
                          <a:effectLst/>
                        </a:rPr>
                        <a:t>K</a:t>
                      </a:r>
                      <a:r>
                        <a:rPr lang="id-ID" sz="1400" spc="5" dirty="0">
                          <a:effectLst/>
                        </a:rPr>
                        <a:t>o</a:t>
                      </a:r>
                      <a:r>
                        <a:rPr lang="id-ID" sz="1400" spc="-5" dirty="0">
                          <a:effectLst/>
                        </a:rPr>
                        <a:t>m</a:t>
                      </a:r>
                      <a:r>
                        <a:rPr lang="id-ID" sz="1400" spc="5" dirty="0">
                          <a:effectLst/>
                        </a:rPr>
                        <a:t>pe</a:t>
                      </a:r>
                      <a:r>
                        <a:rPr lang="id-ID" sz="1400" spc="-10" dirty="0">
                          <a:effectLst/>
                        </a:rPr>
                        <a:t>t</a:t>
                      </a:r>
                      <a:r>
                        <a:rPr lang="id-ID" sz="1400" spc="5" dirty="0">
                          <a:effectLst/>
                        </a:rPr>
                        <a:t>en</a:t>
                      </a:r>
                      <a:r>
                        <a:rPr lang="id-ID" sz="1400" dirty="0">
                          <a:effectLst/>
                        </a:rPr>
                        <a:t>si </a:t>
                      </a:r>
                      <a:r>
                        <a:rPr lang="id-ID" sz="1400" spc="-10" dirty="0">
                          <a:effectLst/>
                        </a:rPr>
                        <a:t>y</a:t>
                      </a:r>
                      <a:r>
                        <a:rPr lang="id-ID" sz="1400" spc="5" dirty="0">
                          <a:effectLst/>
                        </a:rPr>
                        <a:t>an</a:t>
                      </a:r>
                      <a:r>
                        <a:rPr lang="id-ID" sz="1400" dirty="0">
                          <a:effectLst/>
                        </a:rPr>
                        <a:t>g</a:t>
                      </a:r>
                      <a:endParaRPr lang="en-US" sz="1400" dirty="0">
                        <a:effectLst/>
                      </a:endParaRPr>
                    </a:p>
                    <a:p>
                      <a:pPr marL="0" marR="0" algn="ctr">
                        <a:lnSpc>
                          <a:spcPct val="115000"/>
                        </a:lnSpc>
                        <a:spcBef>
                          <a:spcPts val="0"/>
                        </a:spcBef>
                        <a:spcAft>
                          <a:spcPts val="0"/>
                        </a:spcAft>
                      </a:pPr>
                      <a:r>
                        <a:rPr lang="en-US" sz="1400" spc="-5" dirty="0">
                          <a:effectLst/>
                        </a:rPr>
                        <a:t>d</a:t>
                      </a:r>
                      <a:r>
                        <a:rPr lang="id-ID" sz="1400" spc="-5" dirty="0">
                          <a:effectLst/>
                        </a:rPr>
                        <a:t>i</a:t>
                      </a:r>
                      <a:r>
                        <a:rPr lang="id-ID" sz="1400" spc="5" dirty="0">
                          <a:effectLst/>
                        </a:rPr>
                        <a:t>ha</a:t>
                      </a:r>
                      <a:r>
                        <a:rPr lang="id-ID" sz="1400" dirty="0">
                          <a:effectLst/>
                        </a:rPr>
                        <a:t>ra</a:t>
                      </a:r>
                      <a:r>
                        <a:rPr lang="id-ID" sz="1400" spc="5" dirty="0">
                          <a:effectLst/>
                        </a:rPr>
                        <a:t>p</a:t>
                      </a:r>
                      <a:r>
                        <a:rPr lang="id-ID" sz="1400" dirty="0">
                          <a:effectLst/>
                        </a:rPr>
                        <a:t>k</a:t>
                      </a:r>
                      <a:r>
                        <a:rPr lang="id-ID" sz="1400" spc="-5" dirty="0">
                          <a:effectLst/>
                        </a:rPr>
                        <a:t>a</a:t>
                      </a:r>
                      <a:r>
                        <a:rPr lang="id-ID" sz="1400" dirty="0">
                          <a:effectLst/>
                        </a:rPr>
                        <a:t>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id-ID" sz="1400" dirty="0">
                          <a:effectLst/>
                        </a:rPr>
                        <a:t>P</a:t>
                      </a:r>
                      <a:r>
                        <a:rPr lang="id-ID" sz="1400" spc="5" dirty="0">
                          <a:effectLst/>
                        </a:rPr>
                        <a:t>o</a:t>
                      </a:r>
                      <a:r>
                        <a:rPr lang="id-ID" sz="1400" dirty="0">
                          <a:effectLst/>
                        </a:rPr>
                        <a:t>k</a:t>
                      </a:r>
                      <a:r>
                        <a:rPr lang="id-ID" sz="1400" spc="5" dirty="0">
                          <a:effectLst/>
                        </a:rPr>
                        <a:t>o</a:t>
                      </a:r>
                      <a:r>
                        <a:rPr lang="id-ID" sz="1400" dirty="0">
                          <a:effectLst/>
                        </a:rPr>
                        <a:t>k b</a:t>
                      </a:r>
                      <a:r>
                        <a:rPr lang="id-ID" sz="1400" spc="5" dirty="0">
                          <a:effectLst/>
                        </a:rPr>
                        <a:t>aha</a:t>
                      </a:r>
                      <a:r>
                        <a:rPr lang="id-ID" sz="1400" spc="-10" dirty="0">
                          <a:effectLst/>
                        </a:rPr>
                        <a:t>s</a:t>
                      </a:r>
                      <a:r>
                        <a:rPr lang="id-ID" sz="1400" spc="5" dirty="0">
                          <a:effectLst/>
                        </a:rPr>
                        <a:t>a</a:t>
                      </a:r>
                      <a:r>
                        <a:rPr lang="id-ID" sz="1400" dirty="0">
                          <a:effectLst/>
                        </a:rPr>
                        <a:t>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id-ID" sz="1400" dirty="0">
                          <a:effectLst/>
                        </a:rPr>
                        <a:t>B</a:t>
                      </a:r>
                      <a:r>
                        <a:rPr lang="id-ID" sz="1400" spc="5" dirty="0">
                          <a:effectLst/>
                        </a:rPr>
                        <a:t>en</a:t>
                      </a:r>
                      <a:r>
                        <a:rPr lang="id-ID" sz="1400" spc="-10" dirty="0">
                          <a:effectLst/>
                        </a:rPr>
                        <a:t>t</a:t>
                      </a:r>
                      <a:r>
                        <a:rPr lang="id-ID" sz="1400" spc="5" dirty="0">
                          <a:effectLst/>
                        </a:rPr>
                        <a:t>u</a:t>
                      </a:r>
                      <a:r>
                        <a:rPr lang="id-ID" sz="1400" dirty="0">
                          <a:effectLst/>
                        </a:rPr>
                        <a:t>k</a:t>
                      </a:r>
                      <a:endParaRPr lang="en-US" sz="1400" dirty="0">
                        <a:effectLst/>
                      </a:endParaRPr>
                    </a:p>
                    <a:p>
                      <a:pPr marL="0" marR="0" algn="ctr">
                        <a:lnSpc>
                          <a:spcPct val="115000"/>
                        </a:lnSpc>
                        <a:spcBef>
                          <a:spcPts val="0"/>
                        </a:spcBef>
                        <a:spcAft>
                          <a:spcPts val="0"/>
                        </a:spcAft>
                      </a:pPr>
                      <a:r>
                        <a:rPr lang="id-ID" sz="1400" dirty="0">
                          <a:effectLst/>
                        </a:rPr>
                        <a:t>P</a:t>
                      </a:r>
                      <a:r>
                        <a:rPr lang="id-ID" sz="1400" spc="5" dirty="0">
                          <a:effectLst/>
                        </a:rPr>
                        <a:t>e</a:t>
                      </a:r>
                      <a:r>
                        <a:rPr lang="id-ID" sz="1400" spc="-5" dirty="0">
                          <a:effectLst/>
                        </a:rPr>
                        <a:t>m</a:t>
                      </a:r>
                      <a:r>
                        <a:rPr lang="id-ID" sz="1400" spc="5" dirty="0">
                          <a:effectLst/>
                        </a:rPr>
                        <a:t>be</a:t>
                      </a:r>
                      <a:r>
                        <a:rPr lang="id-ID" sz="1400" dirty="0">
                          <a:effectLst/>
                        </a:rPr>
                        <a:t>laj</a:t>
                      </a:r>
                      <a:r>
                        <a:rPr lang="id-ID" sz="1400" spc="5" dirty="0">
                          <a:effectLst/>
                        </a:rPr>
                        <a:t>a</a:t>
                      </a:r>
                      <a:r>
                        <a:rPr lang="id-ID" sz="1400" spc="-15" dirty="0">
                          <a:effectLst/>
                        </a:rPr>
                        <a:t>r</a:t>
                      </a:r>
                      <a:r>
                        <a:rPr lang="id-ID" sz="1400" spc="5" dirty="0">
                          <a:effectLst/>
                        </a:rPr>
                        <a:t>a</a:t>
                      </a:r>
                      <a:r>
                        <a:rPr lang="id-ID" sz="1400" dirty="0">
                          <a:effectLst/>
                        </a:rPr>
                        <a:t>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15000"/>
                        </a:lnSpc>
                        <a:spcBef>
                          <a:spcPts val="0"/>
                        </a:spcBef>
                        <a:spcAft>
                          <a:spcPts val="0"/>
                        </a:spcAft>
                      </a:pPr>
                      <a:r>
                        <a:rPr lang="id-ID" sz="1400" dirty="0">
                          <a:effectLst/>
                        </a:rPr>
                        <a:t>Esti</a:t>
                      </a:r>
                      <a:r>
                        <a:rPr lang="id-ID" sz="1400" spc="5" dirty="0">
                          <a:effectLst/>
                        </a:rPr>
                        <a:t>ma</a:t>
                      </a:r>
                      <a:r>
                        <a:rPr lang="id-ID" sz="1400" dirty="0">
                          <a:effectLst/>
                        </a:rPr>
                        <a:t>si</a:t>
                      </a:r>
                      <a:endParaRPr lang="en-US" sz="1400" dirty="0">
                        <a:effectLst/>
                      </a:endParaRPr>
                    </a:p>
                    <a:p>
                      <a:pPr marL="0" marR="0" algn="ctr">
                        <a:lnSpc>
                          <a:spcPct val="115000"/>
                        </a:lnSpc>
                        <a:spcBef>
                          <a:spcPts val="0"/>
                        </a:spcBef>
                        <a:spcAft>
                          <a:spcPts val="0"/>
                        </a:spcAft>
                      </a:pPr>
                      <a:r>
                        <a:rPr lang="id-ID" sz="1400" spc="30" dirty="0">
                          <a:effectLst/>
                        </a:rPr>
                        <a:t>W</a:t>
                      </a:r>
                      <a:r>
                        <a:rPr lang="id-ID" sz="1400" spc="-5" dirty="0">
                          <a:effectLst/>
                        </a:rPr>
                        <a:t>a</a:t>
                      </a:r>
                      <a:r>
                        <a:rPr lang="id-ID" sz="1400" spc="-10" dirty="0">
                          <a:effectLst/>
                        </a:rPr>
                        <a:t>kt</a:t>
                      </a:r>
                      <a:r>
                        <a:rPr lang="id-ID" sz="1400" dirty="0">
                          <a:effectLst/>
                        </a:rPr>
                        <a:t>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130950920"/>
                  </a:ext>
                </a:extLst>
              </a:tr>
              <a:tr h="5496236">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nSpc>
                          <a:spcPct val="150000"/>
                        </a:lnSpc>
                        <a:spcBef>
                          <a:spcPts val="0"/>
                        </a:spcBef>
                        <a:spcAft>
                          <a:spcPts val="0"/>
                        </a:spcAft>
                      </a:pPr>
                      <a:r>
                        <a:rPr lang="id-ID"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50000"/>
                        </a:lnSpc>
                        <a:spcBef>
                          <a:spcPts val="0"/>
                        </a:spcBef>
                        <a:spcAft>
                          <a:spcPts val="0"/>
                        </a:spcAft>
                      </a:pPr>
                      <a:r>
                        <a:rPr lang="id-ID" sz="1400" dirty="0">
                          <a:effectLst/>
                        </a:rPr>
                        <a:t>Mampu melaksanakan dan mengelola usaha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nSpc>
                          <a:spcPct val="150000"/>
                        </a:lnSpc>
                        <a:spcBef>
                          <a:spcPts val="0"/>
                        </a:spcBef>
                        <a:spcAft>
                          <a:spcPts val="0"/>
                        </a:spcAft>
                      </a:pPr>
                      <a:r>
                        <a:rPr lang="id-ID" sz="1400" dirty="0">
                          <a:effectLst/>
                        </a:rPr>
                        <a:t>Kegiatan Usaha</a:t>
                      </a:r>
                      <a:r>
                        <a:rPr lang="en-US" sz="1400" dirty="0">
                          <a:effectLst/>
                        </a:rPr>
                        <a:t>:</a:t>
                      </a:r>
                    </a:p>
                    <a:p>
                      <a:pPr marL="342900" marR="0" lvl="0" indent="-342900">
                        <a:lnSpc>
                          <a:spcPct val="150000"/>
                        </a:lnSpc>
                        <a:spcBef>
                          <a:spcPts val="0"/>
                        </a:spcBef>
                        <a:spcAft>
                          <a:spcPts val="0"/>
                        </a:spcAft>
                        <a:buFont typeface="+mj-lt"/>
                        <a:buAutoNum type="alphaLcPeriod"/>
                      </a:pPr>
                      <a:r>
                        <a:rPr lang="en-US" sz="1400" dirty="0" err="1">
                          <a:effectLst/>
                        </a:rPr>
                        <a:t>Persiapan</a:t>
                      </a:r>
                      <a:r>
                        <a:rPr lang="en-US" sz="1400" dirty="0">
                          <a:effectLst/>
                        </a:rPr>
                        <a:t> </a:t>
                      </a:r>
                      <a:r>
                        <a:rPr lang="en-US" sz="1400" dirty="0" err="1">
                          <a:effectLst/>
                        </a:rPr>
                        <a:t>usaha</a:t>
                      </a:r>
                      <a:r>
                        <a:rPr lang="en-US" sz="1400" dirty="0">
                          <a:effectLst/>
                        </a:rPr>
                        <a:t> (modal, </a:t>
                      </a:r>
                      <a:r>
                        <a:rPr lang="en-US" sz="1400" dirty="0" err="1">
                          <a:effectLst/>
                        </a:rPr>
                        <a:t>alat</a:t>
                      </a:r>
                      <a:r>
                        <a:rPr lang="en-US" sz="1400" dirty="0">
                          <a:effectLst/>
                        </a:rPr>
                        <a:t> dan </a:t>
                      </a:r>
                      <a:r>
                        <a:rPr lang="en-US" sz="1400" dirty="0" err="1">
                          <a:effectLst/>
                        </a:rPr>
                        <a:t>bahan</a:t>
                      </a:r>
                      <a:r>
                        <a:rPr lang="en-US" sz="1400" dirty="0">
                          <a:effectLst/>
                        </a:rPr>
                        <a:t>).</a:t>
                      </a:r>
                    </a:p>
                    <a:p>
                      <a:pPr marL="342900" marR="0" lvl="0" indent="-342900">
                        <a:lnSpc>
                          <a:spcPct val="150000"/>
                        </a:lnSpc>
                        <a:spcBef>
                          <a:spcPts val="0"/>
                        </a:spcBef>
                        <a:spcAft>
                          <a:spcPts val="0"/>
                        </a:spcAft>
                        <a:buFont typeface="+mj-lt"/>
                        <a:buAutoNum type="alphaLcPeriod"/>
                      </a:pPr>
                      <a:r>
                        <a:rPr lang="en-US" sz="1400" dirty="0">
                          <a:effectLst/>
                        </a:rPr>
                        <a:t>Uji </a:t>
                      </a:r>
                      <a:r>
                        <a:rPr lang="en-US" sz="1400" dirty="0" err="1">
                          <a:effectLst/>
                        </a:rPr>
                        <a:t>coba</a:t>
                      </a:r>
                      <a:r>
                        <a:rPr lang="en-US" sz="1400" dirty="0">
                          <a:effectLst/>
                        </a:rPr>
                        <a:t> pasar.</a:t>
                      </a:r>
                    </a:p>
                    <a:p>
                      <a:pPr marL="342900" marR="0" lvl="0" indent="-342900">
                        <a:lnSpc>
                          <a:spcPct val="150000"/>
                        </a:lnSpc>
                        <a:spcBef>
                          <a:spcPts val="0"/>
                        </a:spcBef>
                        <a:spcAft>
                          <a:spcPts val="0"/>
                        </a:spcAft>
                        <a:buFont typeface="+mj-lt"/>
                        <a:buAutoNum type="alphaLcPeriod"/>
                      </a:pPr>
                      <a:r>
                        <a:rPr lang="en-US" sz="1400" dirty="0" err="1">
                          <a:effectLst/>
                        </a:rPr>
                        <a:t>Pendaftaran</a:t>
                      </a:r>
                      <a:r>
                        <a:rPr lang="en-US" sz="1400" dirty="0">
                          <a:effectLst/>
                        </a:rPr>
                        <a:t> </a:t>
                      </a:r>
                      <a:r>
                        <a:rPr lang="en-US" sz="1400" dirty="0" err="1">
                          <a:effectLst/>
                        </a:rPr>
                        <a:t>legalitas</a:t>
                      </a:r>
                      <a:r>
                        <a:rPr lang="en-US" sz="1400" dirty="0">
                          <a:effectLst/>
                        </a:rPr>
                        <a:t> </a:t>
                      </a:r>
                      <a:r>
                        <a:rPr lang="en-US" sz="1400" dirty="0" err="1">
                          <a:effectLst/>
                        </a:rPr>
                        <a:t>usaha</a:t>
                      </a:r>
                      <a:r>
                        <a:rPr lang="en-US" sz="1400" dirty="0">
                          <a:effectLst/>
                        </a:rPr>
                        <a:t> dan </a:t>
                      </a:r>
                      <a:r>
                        <a:rPr lang="en-US" sz="1400" dirty="0" err="1">
                          <a:effectLst/>
                        </a:rPr>
                        <a:t>produk</a:t>
                      </a:r>
                      <a:r>
                        <a:rPr lang="en-US" sz="1400" dirty="0">
                          <a:effectLst/>
                        </a:rPr>
                        <a:t>.</a:t>
                      </a:r>
                    </a:p>
                    <a:p>
                      <a:pPr marL="342900" marR="0" lvl="0" indent="-342900">
                        <a:lnSpc>
                          <a:spcPct val="150000"/>
                        </a:lnSpc>
                        <a:spcBef>
                          <a:spcPts val="0"/>
                        </a:spcBef>
                        <a:spcAft>
                          <a:spcPts val="0"/>
                        </a:spcAft>
                        <a:buFont typeface="+mj-lt"/>
                        <a:buAutoNum type="alphaLcPeriod"/>
                      </a:pPr>
                      <a:r>
                        <a:rPr lang="en-US" sz="1400" dirty="0">
                          <a:effectLst/>
                        </a:rPr>
                        <a:t>Launching </a:t>
                      </a:r>
                      <a:r>
                        <a:rPr lang="en-US" sz="1400" dirty="0" err="1">
                          <a:effectLst/>
                        </a:rPr>
                        <a:t>produk</a:t>
                      </a:r>
                      <a:r>
                        <a:rPr lang="en-US" sz="1400" dirty="0">
                          <a:effectLst/>
                        </a:rPr>
                        <a:t>.</a:t>
                      </a:r>
                    </a:p>
                    <a:p>
                      <a:pPr marL="342900" marR="0" lvl="0" indent="-342900">
                        <a:lnSpc>
                          <a:spcPct val="150000"/>
                        </a:lnSpc>
                        <a:spcBef>
                          <a:spcPts val="0"/>
                        </a:spcBef>
                        <a:spcAft>
                          <a:spcPts val="0"/>
                        </a:spcAft>
                        <a:buFont typeface="+mj-lt"/>
                        <a:buAutoNum type="alphaLcPeriod"/>
                      </a:pPr>
                      <a:r>
                        <a:rPr lang="en-US" sz="1400" dirty="0" err="1">
                          <a:effectLst/>
                        </a:rPr>
                        <a:t>Pemasaran</a:t>
                      </a:r>
                      <a:r>
                        <a:rPr lang="en-US" sz="1400" dirty="0">
                          <a:effectLst/>
                        </a:rPr>
                        <a:t> </a:t>
                      </a:r>
                      <a:r>
                        <a:rPr lang="en-US" sz="1400" dirty="0" err="1">
                          <a:effectLst/>
                        </a:rPr>
                        <a:t>intensif</a:t>
                      </a:r>
                      <a:r>
                        <a:rPr lang="en-US" sz="1400" dirty="0">
                          <a:effectLst/>
                        </a:rPr>
                        <a:t>.</a:t>
                      </a:r>
                    </a:p>
                    <a:p>
                      <a:pPr marL="342900" marR="0" lvl="0" indent="-342900">
                        <a:lnSpc>
                          <a:spcPct val="150000"/>
                        </a:lnSpc>
                        <a:spcBef>
                          <a:spcPts val="0"/>
                        </a:spcBef>
                        <a:spcAft>
                          <a:spcPts val="0"/>
                        </a:spcAft>
                        <a:buFont typeface="+mj-lt"/>
                        <a:buAutoNum type="alphaLcPeriod"/>
                      </a:pPr>
                      <a:r>
                        <a:rPr lang="en-US" sz="1400" dirty="0" err="1">
                          <a:effectLst/>
                        </a:rPr>
                        <a:t>Peningkatan</a:t>
                      </a:r>
                      <a:r>
                        <a:rPr lang="en-US" sz="1400" dirty="0">
                          <a:effectLst/>
                        </a:rPr>
                        <a:t> </a:t>
                      </a:r>
                      <a:r>
                        <a:rPr lang="en-US" sz="1400" dirty="0" err="1">
                          <a:effectLst/>
                        </a:rPr>
                        <a:t>omset</a:t>
                      </a:r>
                      <a:r>
                        <a:rPr lang="en-US" sz="1400" dirty="0">
                          <a:effectLst/>
                        </a:rPr>
                        <a:t>.</a:t>
                      </a:r>
                    </a:p>
                    <a:p>
                      <a:pPr marL="342900" marR="0" lvl="0" indent="-342900">
                        <a:lnSpc>
                          <a:spcPct val="150000"/>
                        </a:lnSpc>
                        <a:spcBef>
                          <a:spcPts val="0"/>
                        </a:spcBef>
                        <a:spcAft>
                          <a:spcPts val="0"/>
                        </a:spcAft>
                        <a:buFont typeface="+mj-lt"/>
                        <a:buAutoNum type="alphaLcPeriod"/>
                      </a:pPr>
                      <a:r>
                        <a:rPr lang="en-US" sz="1400" dirty="0" err="1">
                          <a:effectLst/>
                        </a:rPr>
                        <a:t>Seleksi</a:t>
                      </a:r>
                      <a:r>
                        <a:rPr lang="en-US" sz="1400" dirty="0">
                          <a:effectLst/>
                        </a:rPr>
                        <a:t> dan </a:t>
                      </a:r>
                      <a:r>
                        <a:rPr lang="en-US" sz="1400" dirty="0" err="1">
                          <a:effectLst/>
                        </a:rPr>
                        <a:t>penambahan</a:t>
                      </a:r>
                      <a:r>
                        <a:rPr lang="en-US" sz="1400" dirty="0">
                          <a:effectLst/>
                        </a:rPr>
                        <a:t> </a:t>
                      </a:r>
                      <a:r>
                        <a:rPr lang="en-US" sz="1400" dirty="0" err="1">
                          <a:effectLst/>
                        </a:rPr>
                        <a:t>karyawan</a:t>
                      </a:r>
                      <a:r>
                        <a:rPr lang="en-US" sz="1400" dirty="0">
                          <a:effectLst/>
                        </a:rPr>
                        <a:t>.</a:t>
                      </a:r>
                    </a:p>
                    <a:p>
                      <a:pPr marL="342900" marR="0" lvl="0" indent="-342900">
                        <a:lnSpc>
                          <a:spcPct val="150000"/>
                        </a:lnSpc>
                        <a:spcBef>
                          <a:spcPts val="0"/>
                        </a:spcBef>
                        <a:spcAft>
                          <a:spcPts val="0"/>
                        </a:spcAft>
                        <a:buFont typeface="+mj-lt"/>
                        <a:buAutoNum type="alphaLcPeriod"/>
                      </a:pPr>
                      <a:r>
                        <a:rPr lang="en-US" sz="1400" dirty="0" err="1">
                          <a:effectLst/>
                        </a:rPr>
                        <a:t>Evaluasi</a:t>
                      </a:r>
                      <a:r>
                        <a:rPr lang="en-US" sz="1400" dirty="0">
                          <a:effectLst/>
                        </a:rPr>
                        <a:t> </a:t>
                      </a:r>
                      <a:r>
                        <a:rPr lang="en-US" sz="1400" dirty="0" err="1">
                          <a:effectLst/>
                        </a:rPr>
                        <a:t>hasil</a:t>
                      </a:r>
                      <a:r>
                        <a:rPr lang="en-US" sz="1400" dirty="0">
                          <a:effectLst/>
                        </a:rPr>
                        <a:t> </a:t>
                      </a:r>
                      <a:r>
                        <a:rPr lang="en-US" sz="1400" dirty="0" err="1">
                          <a:effectLst/>
                        </a:rPr>
                        <a:t>usaha</a:t>
                      </a:r>
                      <a:endParaRPr lang="en-US" sz="1400" dirty="0">
                        <a:effectLst/>
                        <a:latin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50000"/>
                        </a:lnSpc>
                        <a:spcBef>
                          <a:spcPts val="0"/>
                        </a:spcBef>
                        <a:spcAft>
                          <a:spcPts val="0"/>
                        </a:spcAft>
                      </a:pPr>
                      <a:r>
                        <a:rPr lang="id-ID" sz="1400" dirty="0">
                          <a:effectLst/>
                        </a:rPr>
                        <a:t>Riil Usaha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dirty="0">
                          <a:effectLst/>
                        </a:rPr>
                        <a:t> 8</a:t>
                      </a:r>
                      <a:r>
                        <a:rPr lang="id-ID" sz="1400" dirty="0">
                          <a:effectLst/>
                        </a:rPr>
                        <a:t> SKS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823248228"/>
                  </a:ext>
                </a:extLst>
              </a:tr>
              <a:tr h="38540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50000"/>
                        </a:lnSpc>
                        <a:spcBef>
                          <a:spcPts val="0"/>
                        </a:spcBef>
                        <a:spcAft>
                          <a:spcPts val="0"/>
                        </a:spcAft>
                      </a:pPr>
                      <a:r>
                        <a:rPr lang="en-US" sz="1400">
                          <a:effectLst/>
                        </a:rPr>
                        <a:t>Jumlah</a:t>
                      </a:r>
                      <a:r>
                        <a:rPr lang="id-ID" sz="1400">
                          <a:effectLst/>
                        </a:rPr>
                        <a:t> sks </a:t>
                      </a:r>
                      <a:r>
                        <a:rPr lang="en-US" sz="1400">
                          <a:effectLst/>
                        </a:rPr>
                        <a:t>out class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tint val="40000"/>
                      </a:srgbClr>
                    </a:solidFill>
                  </a:tcPr>
                </a:tc>
                <a:tc hMerge="1">
                  <a:txBody>
                    <a:bodyPr/>
                    <a:lstStyle/>
                    <a:p>
                      <a:endParaRPr lang="en-US"/>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algn="ctr">
                        <a:lnSpc>
                          <a:spcPct val="150000"/>
                        </a:lnSpc>
                        <a:spcBef>
                          <a:spcPts val="0"/>
                        </a:spcBef>
                        <a:spcAft>
                          <a:spcPts val="0"/>
                        </a:spcAft>
                      </a:pPr>
                      <a:r>
                        <a:rPr lang="en-US" sz="1400">
                          <a:effectLst/>
                        </a:rPr>
                        <a:t>8 S</a:t>
                      </a:r>
                      <a:r>
                        <a:rPr lang="id-ID" sz="1400">
                          <a:effectLst/>
                        </a:rPr>
                        <a:t>KS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188228087"/>
                  </a:ext>
                </a:extLst>
              </a:tr>
              <a:tr h="38540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a:effectLst/>
                        </a:rPr>
                        <a:t>Total jumlah sks </a:t>
                      </a:r>
                      <a:r>
                        <a:rPr lang="id-ID" sz="1400">
                          <a:effectLst/>
                        </a:rPr>
                        <a:t>(in &amp; out class)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endParaRPr lang="en-US"/>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a:effectLst/>
                        </a:rPr>
                        <a:t>20 SKS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algn="ctr">
                        <a:lnSpc>
                          <a:spcPct val="150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134637940"/>
                  </a:ext>
                </a:extLst>
              </a:tr>
            </a:tbl>
          </a:graphicData>
        </a:graphic>
      </p:graphicFrame>
      <p:sp>
        <p:nvSpPr>
          <p:cNvPr id="66" name="Title 1">
            <a:extLst>
              <a:ext uri="{FF2B5EF4-FFF2-40B4-BE49-F238E27FC236}">
                <a16:creationId xmlns:a16="http://schemas.microsoft.com/office/drawing/2014/main" id="{458037E9-E9A0-49F5-ABCD-1ECE7D5D8D12}"/>
              </a:ext>
            </a:extLst>
          </p:cNvPr>
          <p:cNvSpPr txBox="1">
            <a:spLocks/>
          </p:cNvSpPr>
          <p:nvPr/>
        </p:nvSpPr>
        <p:spPr>
          <a:xfrm>
            <a:off x="9430657" y="2818040"/>
            <a:ext cx="2993571" cy="7960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ysClr val="windowText" lastClr="000000"/>
                </a:solidFill>
                <a:effectLst/>
                <a:uLnTx/>
                <a:uFillTx/>
                <a:latin typeface="Britannic Bold" panose="020B0903060703020204" pitchFamily="34" charset="0"/>
              </a:rPr>
              <a:t>OUT CLASS</a:t>
            </a:r>
          </a:p>
        </p:txBody>
      </p:sp>
    </p:spTree>
    <p:extLst>
      <p:ext uri="{BB962C8B-B14F-4D97-AF65-F5344CB8AC3E}">
        <p14:creationId xmlns:p14="http://schemas.microsoft.com/office/powerpoint/2010/main" val="3815225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E5DCB438-A0C3-4F38-8C40-8303E8032FB2}"/>
              </a:ext>
            </a:extLst>
          </p:cNvPr>
          <p:cNvSpPr/>
          <p:nvPr/>
        </p:nvSpPr>
        <p:spPr>
          <a:xfrm rot="16200000">
            <a:off x="5255585" y="-53074"/>
            <a:ext cx="1680831" cy="12191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Arial" pitchFamily="34" charset="0"/>
            </a:endParaRPr>
          </a:p>
        </p:txBody>
      </p:sp>
      <p:sp>
        <p:nvSpPr>
          <p:cNvPr id="60" name="Rectangle 59">
            <a:extLst>
              <a:ext uri="{FF2B5EF4-FFF2-40B4-BE49-F238E27FC236}">
                <a16:creationId xmlns:a16="http://schemas.microsoft.com/office/drawing/2014/main" id="{CB0C5D8F-29B1-4344-B6B8-07678FE254A9}"/>
              </a:ext>
            </a:extLst>
          </p:cNvPr>
          <p:cNvSpPr/>
          <p:nvPr/>
        </p:nvSpPr>
        <p:spPr>
          <a:xfrm rot="16200000">
            <a:off x="5699962" y="-1264884"/>
            <a:ext cx="792088" cy="12192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Arial" pitchFamily="34" charset="0"/>
            </a:endParaRPr>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200" b="1" dirty="0">
                <a:solidFill>
                  <a:prstClr val="black"/>
                </a:solidFill>
                <a:latin typeface="Times New Roman" panose="02020603050405020304" pitchFamily="18" charset="0"/>
                <a:ea typeface="+mj-ea"/>
                <a:cs typeface="Times New Roman" panose="02020603050405020304" pitchFamily="18" charset="0"/>
              </a:rPr>
              <a:t>STUDI/PROYEK INDEPENDEN </a:t>
            </a:r>
            <a:endParaRPr lang="en-US" b="1" dirty="0">
              <a:latin typeface="Times New Roman" panose="02020603050405020304" pitchFamily="18" charset="0"/>
              <a:cs typeface="Times New Roman" panose="02020603050405020304" pitchFamily="18" charset="0"/>
            </a:endParaRPr>
          </a:p>
        </p:txBody>
      </p:sp>
      <p:sp>
        <p:nvSpPr>
          <p:cNvPr id="38" name="Content Placeholder 2">
            <a:extLst>
              <a:ext uri="{FF2B5EF4-FFF2-40B4-BE49-F238E27FC236}">
                <a16:creationId xmlns:a16="http://schemas.microsoft.com/office/drawing/2014/main" id="{E76CB020-E973-40E3-A8F0-5ED6157C4ECD}"/>
              </a:ext>
            </a:extLst>
          </p:cNvPr>
          <p:cNvSpPr txBox="1">
            <a:spLocks/>
          </p:cNvSpPr>
          <p:nvPr/>
        </p:nvSpPr>
        <p:spPr>
          <a:xfrm>
            <a:off x="752169" y="1630839"/>
            <a:ext cx="11144558" cy="2585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PROYEK INDEPENDEN MEMANTIK KREATIVITAS DAN IDE INOVATIF MAHASISWA UNTUK MEMPRAKTIKKAN KEILMUAN SECARA TEORETIS MAUPUN PRAKTIS DI LAPANGAN.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KEGIATAN PROYEK INDEPENDEN YANG KOMPREHENSIF DAPAT MEMBERI RUANG MAHASISWA MENINGKATKAN KEMAMPUAN UNTUK MELIHAT DAN MEMAHAMI PERMASALAHAN YANG DIHADAPI SECARA LANGSUNG OLEH MASYARAKAT, LINGKUNGAN, BANGSA DAN NEGARA</a:t>
            </a:r>
          </a:p>
        </p:txBody>
      </p:sp>
      <p:pic>
        <p:nvPicPr>
          <p:cNvPr id="39" name="Picture 2" descr="UNS gelar pameran proyek kreatif mahasiswa - ANTARA Jateng">
            <a:extLst>
              <a:ext uri="{FF2B5EF4-FFF2-40B4-BE49-F238E27FC236}">
                <a16:creationId xmlns:a16="http://schemas.microsoft.com/office/drawing/2014/main" id="{716BA866-CD74-4423-A693-0BBD7114A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68" y="4574236"/>
            <a:ext cx="3028950" cy="174237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Foto : Memantau Perkembangan Proyek Stasiun Bandara Soekarno-Hatta ...">
            <a:extLst>
              <a:ext uri="{FF2B5EF4-FFF2-40B4-BE49-F238E27FC236}">
                <a16:creationId xmlns:a16="http://schemas.microsoft.com/office/drawing/2014/main" id="{8178C03A-DBDA-46F0-852C-62166B036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378" y="4574236"/>
            <a:ext cx="2734391" cy="16424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UNS budidayakan jahe merah untuk cegah Corona - ANTARA News Bengkulu">
            <a:extLst>
              <a:ext uri="{FF2B5EF4-FFF2-40B4-BE49-F238E27FC236}">
                <a16:creationId xmlns:a16="http://schemas.microsoft.com/office/drawing/2014/main" id="{48FBCF0B-B4B6-4EB8-B318-13D59A1D48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973" y="4574236"/>
            <a:ext cx="3028950" cy="168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72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89184" y="1303408"/>
            <a:ext cx="3881186" cy="4934685"/>
            <a:chOff x="307234" y="380767"/>
            <a:chExt cx="3881186" cy="4934685"/>
          </a:xfrm>
        </p:grpSpPr>
        <p:grpSp>
          <p:nvGrpSpPr>
            <p:cNvPr id="12" name="Group 11">
              <a:extLst>
                <a:ext uri="{FF2B5EF4-FFF2-40B4-BE49-F238E27FC236}">
                  <a16:creationId xmlns:a16="http://schemas.microsoft.com/office/drawing/2014/main" id="{3A53151B-32EE-419C-B03C-C7291AE21401}"/>
                </a:ext>
              </a:extLst>
            </p:cNvPr>
            <p:cNvGrpSpPr/>
            <p:nvPr/>
          </p:nvGrpSpPr>
          <p:grpSpPr>
            <a:xfrm>
              <a:off x="793624" y="411661"/>
              <a:ext cx="969237" cy="2287591"/>
              <a:chOff x="793624" y="411661"/>
              <a:chExt cx="969237" cy="2287591"/>
            </a:xfrm>
          </p:grpSpPr>
          <p:sp>
            <p:nvSpPr>
              <p:cNvPr id="67" name="Rectangle 66">
                <a:extLst>
                  <a:ext uri="{FF2B5EF4-FFF2-40B4-BE49-F238E27FC236}">
                    <a16:creationId xmlns:a16="http://schemas.microsoft.com/office/drawing/2014/main" id="{83EFE232-2E30-4200-89F1-C911E2E27DAA}"/>
                  </a:ext>
                </a:extLst>
              </p:cNvPr>
              <p:cNvSpPr/>
              <p:nvPr/>
            </p:nvSpPr>
            <p:spPr>
              <a:xfrm>
                <a:off x="1255383" y="411661"/>
                <a:ext cx="62361" cy="13945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8" name="Group 67">
                <a:extLst>
                  <a:ext uri="{FF2B5EF4-FFF2-40B4-BE49-F238E27FC236}">
                    <a16:creationId xmlns:a16="http://schemas.microsoft.com/office/drawing/2014/main" id="{DEF0578E-BA99-4BBB-800C-15D19D6D9FDC}"/>
                  </a:ext>
                </a:extLst>
              </p:cNvPr>
              <p:cNvGrpSpPr/>
              <p:nvPr/>
            </p:nvGrpSpPr>
            <p:grpSpPr>
              <a:xfrm>
                <a:off x="793624" y="1730016"/>
                <a:ext cx="969237" cy="969236"/>
                <a:chOff x="445383" y="1395269"/>
                <a:chExt cx="969237" cy="969236"/>
              </a:xfrm>
            </p:grpSpPr>
            <p:grpSp>
              <p:nvGrpSpPr>
                <p:cNvPr id="69" name="Group 68">
                  <a:extLst>
                    <a:ext uri="{FF2B5EF4-FFF2-40B4-BE49-F238E27FC236}">
                      <a16:creationId xmlns:a16="http://schemas.microsoft.com/office/drawing/2014/main" id="{EF79CEF7-165B-4D81-A84A-4D7722430438}"/>
                    </a:ext>
                  </a:extLst>
                </p:cNvPr>
                <p:cNvGrpSpPr/>
                <p:nvPr/>
              </p:nvGrpSpPr>
              <p:grpSpPr>
                <a:xfrm>
                  <a:off x="445383" y="1395269"/>
                  <a:ext cx="969237" cy="969236"/>
                  <a:chOff x="445383" y="1395269"/>
                  <a:chExt cx="969237" cy="969236"/>
                </a:xfrm>
              </p:grpSpPr>
              <p:sp>
                <p:nvSpPr>
                  <p:cNvPr id="71" name="Chord 70">
                    <a:extLst>
                      <a:ext uri="{FF2B5EF4-FFF2-40B4-BE49-F238E27FC236}">
                        <a16:creationId xmlns:a16="http://schemas.microsoft.com/office/drawing/2014/main" id="{4D115C86-85CA-4B79-9895-CAC1C71CCF99}"/>
                      </a:ext>
                    </a:extLst>
                  </p:cNvPr>
                  <p:cNvSpPr/>
                  <p:nvPr/>
                </p:nvSpPr>
                <p:spPr>
                  <a:xfrm>
                    <a:off x="445383" y="1395269"/>
                    <a:ext cx="969236" cy="969236"/>
                  </a:xfrm>
                  <a:prstGeom prst="chord">
                    <a:avLst>
                      <a:gd name="adj1" fmla="val 10883871"/>
                      <a:gd name="adj2" fmla="val 215068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2" name="Oval 71">
                    <a:extLst>
                      <a:ext uri="{FF2B5EF4-FFF2-40B4-BE49-F238E27FC236}">
                        <a16:creationId xmlns:a16="http://schemas.microsoft.com/office/drawing/2014/main" id="{FB123A3C-693E-41DE-8112-883962D33553}"/>
                      </a:ext>
                    </a:extLst>
                  </p:cNvPr>
                  <p:cNvSpPr/>
                  <p:nvPr/>
                </p:nvSpPr>
                <p:spPr>
                  <a:xfrm>
                    <a:off x="445384" y="1808828"/>
                    <a:ext cx="969236" cy="99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70" name="Chord 69">
                  <a:extLst>
                    <a:ext uri="{FF2B5EF4-FFF2-40B4-BE49-F238E27FC236}">
                      <a16:creationId xmlns:a16="http://schemas.microsoft.com/office/drawing/2014/main" id="{03F9C9BF-3F41-4751-AA51-7CAFE60D9564}"/>
                    </a:ext>
                  </a:extLst>
                </p:cNvPr>
                <p:cNvSpPr/>
                <p:nvPr/>
              </p:nvSpPr>
              <p:spPr>
                <a:xfrm rot="10800000">
                  <a:off x="797736" y="1682659"/>
                  <a:ext cx="261159" cy="261159"/>
                </a:xfrm>
                <a:prstGeom prst="chord">
                  <a:avLst>
                    <a:gd name="adj1" fmla="val 10883871"/>
                    <a:gd name="adj2" fmla="val 215068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grpSp>
          <p:nvGrpSpPr>
            <p:cNvPr id="13" name="Group 12">
              <a:extLst>
                <a:ext uri="{FF2B5EF4-FFF2-40B4-BE49-F238E27FC236}">
                  <a16:creationId xmlns:a16="http://schemas.microsoft.com/office/drawing/2014/main" id="{2D3882CD-1E20-44BD-90FA-F6096F730D98}"/>
                </a:ext>
              </a:extLst>
            </p:cNvPr>
            <p:cNvGrpSpPr/>
            <p:nvPr/>
          </p:nvGrpSpPr>
          <p:grpSpPr>
            <a:xfrm>
              <a:off x="1766903" y="380767"/>
              <a:ext cx="969237" cy="1590535"/>
              <a:chOff x="1695783" y="411661"/>
              <a:chExt cx="969237" cy="1590535"/>
            </a:xfrm>
          </p:grpSpPr>
          <p:sp>
            <p:nvSpPr>
              <p:cNvPr id="61" name="Rectangle 60">
                <a:extLst>
                  <a:ext uri="{FF2B5EF4-FFF2-40B4-BE49-F238E27FC236}">
                    <a16:creationId xmlns:a16="http://schemas.microsoft.com/office/drawing/2014/main" id="{8F0E1F13-C5B6-4A1C-89FB-D6F2E5D1F840}"/>
                  </a:ext>
                </a:extLst>
              </p:cNvPr>
              <p:cNvSpPr/>
              <p:nvPr/>
            </p:nvSpPr>
            <p:spPr>
              <a:xfrm>
                <a:off x="2157543" y="411661"/>
                <a:ext cx="45719" cy="760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2" name="Group 61">
                <a:extLst>
                  <a:ext uri="{FF2B5EF4-FFF2-40B4-BE49-F238E27FC236}">
                    <a16:creationId xmlns:a16="http://schemas.microsoft.com/office/drawing/2014/main" id="{1EC1A4E6-8F11-4955-9716-BE1A900D0B8C}"/>
                  </a:ext>
                </a:extLst>
              </p:cNvPr>
              <p:cNvGrpSpPr/>
              <p:nvPr/>
            </p:nvGrpSpPr>
            <p:grpSpPr>
              <a:xfrm>
                <a:off x="1695783" y="1032960"/>
                <a:ext cx="969237" cy="969236"/>
                <a:chOff x="445383" y="1395269"/>
                <a:chExt cx="969237" cy="969236"/>
              </a:xfrm>
            </p:grpSpPr>
            <p:grpSp>
              <p:nvGrpSpPr>
                <p:cNvPr id="63" name="Group 62">
                  <a:extLst>
                    <a:ext uri="{FF2B5EF4-FFF2-40B4-BE49-F238E27FC236}">
                      <a16:creationId xmlns:a16="http://schemas.microsoft.com/office/drawing/2014/main" id="{DB0B7C5A-0749-44DF-BF43-C6DAA133885B}"/>
                    </a:ext>
                  </a:extLst>
                </p:cNvPr>
                <p:cNvGrpSpPr/>
                <p:nvPr/>
              </p:nvGrpSpPr>
              <p:grpSpPr>
                <a:xfrm>
                  <a:off x="445383" y="1395269"/>
                  <a:ext cx="969237" cy="969236"/>
                  <a:chOff x="445383" y="1395269"/>
                  <a:chExt cx="969237" cy="969236"/>
                </a:xfrm>
              </p:grpSpPr>
              <p:sp>
                <p:nvSpPr>
                  <p:cNvPr id="65" name="Chord 64">
                    <a:extLst>
                      <a:ext uri="{FF2B5EF4-FFF2-40B4-BE49-F238E27FC236}">
                        <a16:creationId xmlns:a16="http://schemas.microsoft.com/office/drawing/2014/main" id="{D0585BE1-7CE3-439F-A96F-57E38093E4A4}"/>
                      </a:ext>
                    </a:extLst>
                  </p:cNvPr>
                  <p:cNvSpPr/>
                  <p:nvPr/>
                </p:nvSpPr>
                <p:spPr>
                  <a:xfrm>
                    <a:off x="445383" y="1395269"/>
                    <a:ext cx="969236" cy="969236"/>
                  </a:xfrm>
                  <a:prstGeom prst="chord">
                    <a:avLst>
                      <a:gd name="adj1" fmla="val 10883871"/>
                      <a:gd name="adj2" fmla="val 215068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6" name="Oval 65">
                    <a:extLst>
                      <a:ext uri="{FF2B5EF4-FFF2-40B4-BE49-F238E27FC236}">
                        <a16:creationId xmlns:a16="http://schemas.microsoft.com/office/drawing/2014/main" id="{0213D21A-91D8-4593-B13E-3002E977B590}"/>
                      </a:ext>
                    </a:extLst>
                  </p:cNvPr>
                  <p:cNvSpPr/>
                  <p:nvPr/>
                </p:nvSpPr>
                <p:spPr>
                  <a:xfrm>
                    <a:off x="445384" y="1808828"/>
                    <a:ext cx="969236" cy="99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64" name="Chord 63">
                  <a:extLst>
                    <a:ext uri="{FF2B5EF4-FFF2-40B4-BE49-F238E27FC236}">
                      <a16:creationId xmlns:a16="http://schemas.microsoft.com/office/drawing/2014/main" id="{95579F1A-82AD-4CAF-8360-76A887DFD042}"/>
                    </a:ext>
                  </a:extLst>
                </p:cNvPr>
                <p:cNvSpPr/>
                <p:nvPr/>
              </p:nvSpPr>
              <p:spPr>
                <a:xfrm rot="10800000">
                  <a:off x="797736" y="1682659"/>
                  <a:ext cx="261159" cy="261159"/>
                </a:xfrm>
                <a:prstGeom prst="chord">
                  <a:avLst>
                    <a:gd name="adj1" fmla="val 10883871"/>
                    <a:gd name="adj2" fmla="val 215068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grpSp>
          <p:nvGrpSpPr>
            <p:cNvPr id="14" name="Group 13">
              <a:extLst>
                <a:ext uri="{FF2B5EF4-FFF2-40B4-BE49-F238E27FC236}">
                  <a16:creationId xmlns:a16="http://schemas.microsoft.com/office/drawing/2014/main" id="{B3E0212C-C18A-40AD-A014-299049E81B2E}"/>
                </a:ext>
              </a:extLst>
            </p:cNvPr>
            <p:cNvGrpSpPr/>
            <p:nvPr/>
          </p:nvGrpSpPr>
          <p:grpSpPr>
            <a:xfrm>
              <a:off x="1336447" y="2287898"/>
              <a:ext cx="2212212" cy="3027554"/>
              <a:chOff x="655319" y="2346925"/>
              <a:chExt cx="2212212" cy="3027554"/>
            </a:xfrm>
          </p:grpSpPr>
          <p:sp>
            <p:nvSpPr>
              <p:cNvPr id="44" name="Freeform: Shape 3">
                <a:extLst>
                  <a:ext uri="{FF2B5EF4-FFF2-40B4-BE49-F238E27FC236}">
                    <a16:creationId xmlns:a16="http://schemas.microsoft.com/office/drawing/2014/main" id="{52457F25-1F82-4981-A9DC-0FF2BE9C971A}"/>
                  </a:ext>
                </a:extLst>
              </p:cNvPr>
              <p:cNvSpPr/>
              <p:nvPr/>
            </p:nvSpPr>
            <p:spPr>
              <a:xfrm>
                <a:off x="1358532" y="2656551"/>
                <a:ext cx="724760" cy="1220533"/>
              </a:xfrm>
              <a:custGeom>
                <a:avLst/>
                <a:gdLst>
                  <a:gd name="connsiteX0" fmla="*/ 604713 w 632113"/>
                  <a:gd name="connsiteY0" fmla="*/ 174215 h 1064510"/>
                  <a:gd name="connsiteX1" fmla="*/ 588499 w 632113"/>
                  <a:gd name="connsiteY1" fmla="*/ 201913 h 1064510"/>
                  <a:gd name="connsiteX2" fmla="*/ 578028 w 632113"/>
                  <a:gd name="connsiteY2" fmla="*/ 240420 h 1064510"/>
                  <a:gd name="connsiteX3" fmla="*/ 551680 w 632113"/>
                  <a:gd name="connsiteY3" fmla="*/ 85039 h 1064510"/>
                  <a:gd name="connsiteX4" fmla="*/ 426362 w 632113"/>
                  <a:gd name="connsiteY4" fmla="*/ 15118 h 1064510"/>
                  <a:gd name="connsiteX5" fmla="*/ 423322 w 632113"/>
                  <a:gd name="connsiteY5" fmla="*/ 16469 h 1064510"/>
                  <a:gd name="connsiteX6" fmla="*/ 117965 w 632113"/>
                  <a:gd name="connsiteY6" fmla="*/ 51599 h 1064510"/>
                  <a:gd name="connsiteX7" fmla="*/ 44328 w 632113"/>
                  <a:gd name="connsiteY7" fmla="*/ 112738 h 1064510"/>
                  <a:gd name="connsiteX8" fmla="*/ 59866 w 632113"/>
                  <a:gd name="connsiteY8" fmla="*/ 288048 h 1064510"/>
                  <a:gd name="connsiteX9" fmla="*/ 47368 w 632113"/>
                  <a:gd name="connsiteY9" fmla="*/ 249203 h 1064510"/>
                  <a:gd name="connsiteX10" fmla="*/ 24736 w 632113"/>
                  <a:gd name="connsiteY10" fmla="*/ 199549 h 1064510"/>
                  <a:gd name="connsiteX11" fmla="*/ 7171 w 632113"/>
                  <a:gd name="connsiteY11" fmla="*/ 217451 h 1064510"/>
                  <a:gd name="connsiteX12" fmla="*/ 60204 w 632113"/>
                  <a:gd name="connsiteY12" fmla="*/ 401882 h 1064510"/>
                  <a:gd name="connsiteX13" fmla="*/ 80471 w 632113"/>
                  <a:gd name="connsiteY13" fmla="*/ 425864 h 1064510"/>
                  <a:gd name="connsiteX14" fmla="*/ 136543 w 632113"/>
                  <a:gd name="connsiteY14" fmla="*/ 577192 h 1064510"/>
                  <a:gd name="connsiteX15" fmla="*/ 129787 w 632113"/>
                  <a:gd name="connsiteY15" fmla="*/ 618064 h 1064510"/>
                  <a:gd name="connsiteX16" fmla="*/ 128436 w 632113"/>
                  <a:gd name="connsiteY16" fmla="*/ 617388 h 1064510"/>
                  <a:gd name="connsiteX17" fmla="*/ 92293 w 632113"/>
                  <a:gd name="connsiteY17" fmla="*/ 795401 h 1064510"/>
                  <a:gd name="connsiteX18" fmla="*/ 344281 w 632113"/>
                  <a:gd name="connsiteY18" fmla="*/ 1063602 h 1064510"/>
                  <a:gd name="connsiteX19" fmla="*/ 353401 w 632113"/>
                  <a:gd name="connsiteY19" fmla="*/ 1060900 h 1064510"/>
                  <a:gd name="connsiteX20" fmla="*/ 551005 w 632113"/>
                  <a:gd name="connsiteY20" fmla="*/ 745746 h 1064510"/>
                  <a:gd name="connsiteX21" fmla="*/ 534454 w 632113"/>
                  <a:gd name="connsiteY21" fmla="*/ 617051 h 1064510"/>
                  <a:gd name="connsiteX22" fmla="*/ 535805 w 632113"/>
                  <a:gd name="connsiteY22" fmla="*/ 558614 h 1064510"/>
                  <a:gd name="connsiteX23" fmla="*/ 605388 w 632113"/>
                  <a:gd name="connsiteY23" fmla="*/ 352903 h 1064510"/>
                  <a:gd name="connsiteX24" fmla="*/ 620927 w 632113"/>
                  <a:gd name="connsiteY24" fmla="*/ 314395 h 1064510"/>
                  <a:gd name="connsiteX25" fmla="*/ 632073 w 632113"/>
                  <a:gd name="connsiteY25" fmla="*/ 210695 h 1064510"/>
                  <a:gd name="connsiteX26" fmla="*/ 604713 w 632113"/>
                  <a:gd name="connsiteY26" fmla="*/ 174215 h 106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2113" h="1064510">
                    <a:moveTo>
                      <a:pt x="604713" y="174215"/>
                    </a:moveTo>
                    <a:cubicBezTo>
                      <a:pt x="595593" y="181308"/>
                      <a:pt x="591539" y="191442"/>
                      <a:pt x="588499" y="201913"/>
                    </a:cubicBezTo>
                    <a:cubicBezTo>
                      <a:pt x="584783" y="214749"/>
                      <a:pt x="581406" y="227585"/>
                      <a:pt x="578028" y="240420"/>
                    </a:cubicBezTo>
                    <a:cubicBezTo>
                      <a:pt x="576339" y="232651"/>
                      <a:pt x="556410" y="115102"/>
                      <a:pt x="551680" y="85039"/>
                    </a:cubicBezTo>
                    <a:cubicBezTo>
                      <a:pt x="538169" y="1607"/>
                      <a:pt x="503040" y="-17647"/>
                      <a:pt x="426362" y="15118"/>
                    </a:cubicBezTo>
                    <a:cubicBezTo>
                      <a:pt x="425349" y="15456"/>
                      <a:pt x="424336" y="16131"/>
                      <a:pt x="423322" y="16469"/>
                    </a:cubicBezTo>
                    <a:cubicBezTo>
                      <a:pt x="325703" y="63421"/>
                      <a:pt x="223016" y="68488"/>
                      <a:pt x="117965" y="51599"/>
                    </a:cubicBezTo>
                    <a:cubicBezTo>
                      <a:pt x="73039" y="44168"/>
                      <a:pt x="39261" y="67812"/>
                      <a:pt x="44328" y="112738"/>
                    </a:cubicBezTo>
                    <a:cubicBezTo>
                      <a:pt x="50070" y="161717"/>
                      <a:pt x="59866" y="288048"/>
                      <a:pt x="59866" y="288048"/>
                    </a:cubicBezTo>
                    <a:cubicBezTo>
                      <a:pt x="55812" y="275212"/>
                      <a:pt x="51759" y="262039"/>
                      <a:pt x="47368" y="249203"/>
                    </a:cubicBezTo>
                    <a:cubicBezTo>
                      <a:pt x="41288" y="231976"/>
                      <a:pt x="38586" y="213060"/>
                      <a:pt x="24736" y="199549"/>
                    </a:cubicBezTo>
                    <a:cubicBezTo>
                      <a:pt x="16292" y="203264"/>
                      <a:pt x="10212" y="209006"/>
                      <a:pt x="7171" y="217451"/>
                    </a:cubicBezTo>
                    <a:cubicBezTo>
                      <a:pt x="-13433" y="273861"/>
                      <a:pt x="12238" y="364050"/>
                      <a:pt x="60204" y="401882"/>
                    </a:cubicBezTo>
                    <a:cubicBezTo>
                      <a:pt x="68648" y="408637"/>
                      <a:pt x="77768" y="414042"/>
                      <a:pt x="80471" y="425864"/>
                    </a:cubicBezTo>
                    <a:cubicBezTo>
                      <a:pt x="87902" y="460318"/>
                      <a:pt x="98373" y="508284"/>
                      <a:pt x="136543" y="577192"/>
                    </a:cubicBezTo>
                    <a:cubicBezTo>
                      <a:pt x="134854" y="592730"/>
                      <a:pt x="133165" y="611308"/>
                      <a:pt x="129787" y="618064"/>
                    </a:cubicBezTo>
                    <a:lnTo>
                      <a:pt x="128436" y="617388"/>
                    </a:lnTo>
                    <a:cubicBezTo>
                      <a:pt x="102089" y="659274"/>
                      <a:pt x="75066" y="753516"/>
                      <a:pt x="92293" y="795401"/>
                    </a:cubicBezTo>
                    <a:cubicBezTo>
                      <a:pt x="116614" y="854851"/>
                      <a:pt x="339889" y="1059549"/>
                      <a:pt x="344281" y="1063602"/>
                    </a:cubicBezTo>
                    <a:cubicBezTo>
                      <a:pt x="345632" y="1066304"/>
                      <a:pt x="350699" y="1062251"/>
                      <a:pt x="353401" y="1060900"/>
                    </a:cubicBezTo>
                    <a:cubicBezTo>
                      <a:pt x="368601" y="1047388"/>
                      <a:pt x="524658" y="949093"/>
                      <a:pt x="551005" y="745746"/>
                    </a:cubicBezTo>
                    <a:cubicBezTo>
                      <a:pt x="556747" y="702510"/>
                      <a:pt x="569583" y="655896"/>
                      <a:pt x="534454" y="617051"/>
                    </a:cubicBezTo>
                    <a:cubicBezTo>
                      <a:pt x="533778" y="614010"/>
                      <a:pt x="533440" y="597459"/>
                      <a:pt x="535805" y="558614"/>
                    </a:cubicBezTo>
                    <a:cubicBezTo>
                      <a:pt x="566205" y="469439"/>
                      <a:pt x="569921" y="380601"/>
                      <a:pt x="605388" y="352903"/>
                    </a:cubicBezTo>
                    <a:cubicBezTo>
                      <a:pt x="614846" y="345472"/>
                      <a:pt x="618224" y="327907"/>
                      <a:pt x="620927" y="314395"/>
                    </a:cubicBezTo>
                    <a:cubicBezTo>
                      <a:pt x="627682" y="280279"/>
                      <a:pt x="630384" y="245487"/>
                      <a:pt x="632073" y="210695"/>
                    </a:cubicBezTo>
                    <a:cubicBezTo>
                      <a:pt x="632749" y="190428"/>
                      <a:pt x="624980" y="178268"/>
                      <a:pt x="604713" y="174215"/>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5" name="Freeform: Shape 4">
                <a:extLst>
                  <a:ext uri="{FF2B5EF4-FFF2-40B4-BE49-F238E27FC236}">
                    <a16:creationId xmlns:a16="http://schemas.microsoft.com/office/drawing/2014/main" id="{E2D785C4-6A09-42A9-B007-3CEF1FE253F7}"/>
                  </a:ext>
                </a:extLst>
              </p:cNvPr>
              <p:cNvSpPr/>
              <p:nvPr/>
            </p:nvSpPr>
            <p:spPr>
              <a:xfrm>
                <a:off x="1314805" y="2346925"/>
                <a:ext cx="758758" cy="645701"/>
              </a:xfrm>
              <a:custGeom>
                <a:avLst/>
                <a:gdLst>
                  <a:gd name="connsiteX0" fmla="*/ 85505 w 661765"/>
                  <a:gd name="connsiteY0" fmla="*/ 524315 h 563160"/>
                  <a:gd name="connsiteX1" fmla="*/ 98003 w 661765"/>
                  <a:gd name="connsiteY1" fmla="*/ 563160 h 563160"/>
                  <a:gd name="connsiteX2" fmla="*/ 82464 w 661765"/>
                  <a:gd name="connsiteY2" fmla="*/ 387850 h 563160"/>
                  <a:gd name="connsiteX3" fmla="*/ 156102 w 661765"/>
                  <a:gd name="connsiteY3" fmla="*/ 326711 h 563160"/>
                  <a:gd name="connsiteX4" fmla="*/ 461459 w 661765"/>
                  <a:gd name="connsiteY4" fmla="*/ 291582 h 563160"/>
                  <a:gd name="connsiteX5" fmla="*/ 464499 w 661765"/>
                  <a:gd name="connsiteY5" fmla="*/ 290230 h 563160"/>
                  <a:gd name="connsiteX6" fmla="*/ 589817 w 661765"/>
                  <a:gd name="connsiteY6" fmla="*/ 360152 h 563160"/>
                  <a:gd name="connsiteX7" fmla="*/ 616164 w 661765"/>
                  <a:gd name="connsiteY7" fmla="*/ 515533 h 563160"/>
                  <a:gd name="connsiteX8" fmla="*/ 626636 w 661765"/>
                  <a:gd name="connsiteY8" fmla="*/ 477025 h 563160"/>
                  <a:gd name="connsiteX9" fmla="*/ 642849 w 661765"/>
                  <a:gd name="connsiteY9" fmla="*/ 449327 h 563160"/>
                  <a:gd name="connsiteX10" fmla="*/ 658387 w 661765"/>
                  <a:gd name="connsiteY10" fmla="*/ 333467 h 563160"/>
                  <a:gd name="connsiteX11" fmla="*/ 624609 w 661765"/>
                  <a:gd name="connsiteY11" fmla="*/ 138903 h 563160"/>
                  <a:gd name="connsiteX12" fmla="*/ 472606 w 661765"/>
                  <a:gd name="connsiteY12" fmla="*/ 25069 h 563160"/>
                  <a:gd name="connsiteX13" fmla="*/ 288851 w 661765"/>
                  <a:gd name="connsiteY13" fmla="*/ 8180 h 563160"/>
                  <a:gd name="connsiteX14" fmla="*/ 69629 w 661765"/>
                  <a:gd name="connsiteY14" fmla="*/ 118636 h 563160"/>
                  <a:gd name="connsiteX15" fmla="*/ 2072 w 661765"/>
                  <a:gd name="connsiteY15" fmla="*/ 228078 h 563160"/>
                  <a:gd name="connsiteX16" fmla="*/ 22677 w 661765"/>
                  <a:gd name="connsiteY16" fmla="*/ 351707 h 563160"/>
                  <a:gd name="connsiteX17" fmla="*/ 62535 w 661765"/>
                  <a:gd name="connsiteY17" fmla="*/ 474999 h 563160"/>
                  <a:gd name="connsiteX18" fmla="*/ 62535 w 661765"/>
                  <a:gd name="connsiteY18" fmla="*/ 474999 h 563160"/>
                  <a:gd name="connsiteX19" fmla="*/ 85505 w 661765"/>
                  <a:gd name="connsiteY19" fmla="*/ 524315 h 563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1765" h="563160">
                    <a:moveTo>
                      <a:pt x="85505" y="524315"/>
                    </a:moveTo>
                    <a:cubicBezTo>
                      <a:pt x="89896" y="537151"/>
                      <a:pt x="93949" y="550325"/>
                      <a:pt x="98003" y="563160"/>
                    </a:cubicBezTo>
                    <a:cubicBezTo>
                      <a:pt x="98003" y="563160"/>
                      <a:pt x="88207" y="436829"/>
                      <a:pt x="82464" y="387850"/>
                    </a:cubicBezTo>
                    <a:cubicBezTo>
                      <a:pt x="77398" y="342925"/>
                      <a:pt x="111176" y="319618"/>
                      <a:pt x="156102" y="326711"/>
                    </a:cubicBezTo>
                    <a:cubicBezTo>
                      <a:pt x="261153" y="343600"/>
                      <a:pt x="363501" y="338534"/>
                      <a:pt x="461459" y="291582"/>
                    </a:cubicBezTo>
                    <a:cubicBezTo>
                      <a:pt x="462472" y="291244"/>
                      <a:pt x="463486" y="290568"/>
                      <a:pt x="464499" y="290230"/>
                    </a:cubicBezTo>
                    <a:cubicBezTo>
                      <a:pt x="541176" y="257465"/>
                      <a:pt x="576306" y="276381"/>
                      <a:pt x="589817" y="360152"/>
                    </a:cubicBezTo>
                    <a:cubicBezTo>
                      <a:pt x="594546" y="390215"/>
                      <a:pt x="614475" y="507764"/>
                      <a:pt x="616164" y="515533"/>
                    </a:cubicBezTo>
                    <a:cubicBezTo>
                      <a:pt x="619542" y="502697"/>
                      <a:pt x="622920" y="489861"/>
                      <a:pt x="626636" y="477025"/>
                    </a:cubicBezTo>
                    <a:cubicBezTo>
                      <a:pt x="629676" y="466554"/>
                      <a:pt x="633729" y="456420"/>
                      <a:pt x="642849" y="449327"/>
                    </a:cubicBezTo>
                    <a:cubicBezTo>
                      <a:pt x="641498" y="409806"/>
                      <a:pt x="654334" y="371974"/>
                      <a:pt x="658387" y="333467"/>
                    </a:cubicBezTo>
                    <a:cubicBezTo>
                      <a:pt x="665481" y="265572"/>
                      <a:pt x="664468" y="194637"/>
                      <a:pt x="624609" y="138903"/>
                    </a:cubicBezTo>
                    <a:cubicBezTo>
                      <a:pt x="587791" y="87560"/>
                      <a:pt x="535096" y="46012"/>
                      <a:pt x="472606" y="25069"/>
                    </a:cubicBezTo>
                    <a:cubicBezTo>
                      <a:pt x="413493" y="5140"/>
                      <a:pt x="357421" y="-10060"/>
                      <a:pt x="288851" y="8180"/>
                    </a:cubicBezTo>
                    <a:cubicBezTo>
                      <a:pt x="205418" y="30474"/>
                      <a:pt x="127052" y="49052"/>
                      <a:pt x="69629" y="118636"/>
                    </a:cubicBezTo>
                    <a:cubicBezTo>
                      <a:pt x="41930" y="152414"/>
                      <a:pt x="8152" y="186868"/>
                      <a:pt x="2072" y="228078"/>
                    </a:cubicBezTo>
                    <a:cubicBezTo>
                      <a:pt x="-4008" y="267599"/>
                      <a:pt x="3423" y="312186"/>
                      <a:pt x="22677" y="351707"/>
                    </a:cubicBezTo>
                    <a:cubicBezTo>
                      <a:pt x="41930" y="390552"/>
                      <a:pt x="58144" y="431087"/>
                      <a:pt x="62535" y="474999"/>
                    </a:cubicBezTo>
                    <a:lnTo>
                      <a:pt x="62535" y="474999"/>
                    </a:lnTo>
                    <a:cubicBezTo>
                      <a:pt x="77060" y="488172"/>
                      <a:pt x="79424" y="507088"/>
                      <a:pt x="85505" y="524315"/>
                    </a:cubicBezTo>
                    <a:close/>
                  </a:path>
                </a:pathLst>
              </a:custGeom>
              <a:solidFill>
                <a:srgbClr val="4149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6" name="Freeform: Shape 5">
                <a:extLst>
                  <a:ext uri="{FF2B5EF4-FFF2-40B4-BE49-F238E27FC236}">
                    <a16:creationId xmlns:a16="http://schemas.microsoft.com/office/drawing/2014/main" id="{96A5D7A1-65BE-44A9-B82A-8A741BA4DB55}"/>
                  </a:ext>
                </a:extLst>
              </p:cNvPr>
              <p:cNvSpPr/>
              <p:nvPr/>
            </p:nvSpPr>
            <p:spPr>
              <a:xfrm>
                <a:off x="1383677" y="2853053"/>
                <a:ext cx="679584" cy="290281"/>
              </a:xfrm>
              <a:custGeom>
                <a:avLst/>
                <a:gdLst>
                  <a:gd name="connsiteX0" fmla="*/ 590212 w 592712"/>
                  <a:gd name="connsiteY0" fmla="*/ 3507 h 253174"/>
                  <a:gd name="connsiteX1" fmla="*/ 579066 w 592712"/>
                  <a:gd name="connsiteY1" fmla="*/ 2156 h 253174"/>
                  <a:gd name="connsiteX2" fmla="*/ 562176 w 592712"/>
                  <a:gd name="connsiteY2" fmla="*/ 48432 h 253174"/>
                  <a:gd name="connsiteX3" fmla="*/ 519615 w 592712"/>
                  <a:gd name="connsiteY3" fmla="*/ 85926 h 253174"/>
                  <a:gd name="connsiteX4" fmla="*/ 446316 w 592712"/>
                  <a:gd name="connsiteY4" fmla="*/ 90318 h 253174"/>
                  <a:gd name="connsiteX5" fmla="*/ 323025 w 592712"/>
                  <a:gd name="connsiteY5" fmla="*/ 118691 h 253174"/>
                  <a:gd name="connsiteX6" fmla="*/ 303433 w 592712"/>
                  <a:gd name="connsiteY6" fmla="*/ 131527 h 253174"/>
                  <a:gd name="connsiteX7" fmla="*/ 263575 w 592712"/>
                  <a:gd name="connsiteY7" fmla="*/ 132541 h 253174"/>
                  <a:gd name="connsiteX8" fmla="*/ 244321 w 592712"/>
                  <a:gd name="connsiteY8" fmla="*/ 121056 h 253174"/>
                  <a:gd name="connsiteX9" fmla="*/ 160213 w 592712"/>
                  <a:gd name="connsiteY9" fmla="*/ 108220 h 253174"/>
                  <a:gd name="connsiteX10" fmla="*/ 62593 w 592712"/>
                  <a:gd name="connsiteY10" fmla="*/ 106531 h 253174"/>
                  <a:gd name="connsiteX11" fmla="*/ 27801 w 592712"/>
                  <a:gd name="connsiteY11" fmla="*/ 83562 h 253174"/>
                  <a:gd name="connsiteX12" fmla="*/ 1116 w 592712"/>
                  <a:gd name="connsiteY12" fmla="*/ 15667 h 253174"/>
                  <a:gd name="connsiteX13" fmla="*/ 2805 w 592712"/>
                  <a:gd name="connsiteY13" fmla="*/ 27490 h 253174"/>
                  <a:gd name="connsiteX14" fmla="*/ 778 w 592712"/>
                  <a:gd name="connsiteY14" fmla="*/ 51810 h 253174"/>
                  <a:gd name="connsiteX15" fmla="*/ 39285 w 592712"/>
                  <a:gd name="connsiteY15" fmla="*/ 175777 h 253174"/>
                  <a:gd name="connsiteX16" fmla="*/ 131501 w 592712"/>
                  <a:gd name="connsiteY16" fmla="*/ 252116 h 253174"/>
                  <a:gd name="connsiteX17" fmla="*/ 198720 w 592712"/>
                  <a:gd name="connsiteY17" fmla="*/ 253130 h 253174"/>
                  <a:gd name="connsiteX18" fmla="*/ 268641 w 592712"/>
                  <a:gd name="connsiteY18" fmla="*/ 206853 h 253174"/>
                  <a:gd name="connsiteX19" fmla="*/ 310189 w 592712"/>
                  <a:gd name="connsiteY19" fmla="*/ 206178 h 253174"/>
                  <a:gd name="connsiteX20" fmla="*/ 360181 w 592712"/>
                  <a:gd name="connsiteY20" fmla="*/ 245699 h 253174"/>
                  <a:gd name="connsiteX21" fmla="*/ 454423 w 592712"/>
                  <a:gd name="connsiteY21" fmla="*/ 245699 h 253174"/>
                  <a:gd name="connsiteX22" fmla="*/ 538531 w 592712"/>
                  <a:gd name="connsiteY22" fmla="*/ 185573 h 253174"/>
                  <a:gd name="connsiteX23" fmla="*/ 585146 w 592712"/>
                  <a:gd name="connsiteY23" fmla="*/ 30192 h 253174"/>
                  <a:gd name="connsiteX24" fmla="*/ 591564 w 592712"/>
                  <a:gd name="connsiteY24" fmla="*/ 4182 h 253174"/>
                  <a:gd name="connsiteX25" fmla="*/ 590212 w 592712"/>
                  <a:gd name="connsiteY25" fmla="*/ 3507 h 25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2712" h="253174">
                    <a:moveTo>
                      <a:pt x="590212" y="3507"/>
                    </a:moveTo>
                    <a:cubicBezTo>
                      <a:pt x="587510" y="467"/>
                      <a:pt x="580755" y="-1898"/>
                      <a:pt x="579066" y="2156"/>
                    </a:cubicBezTo>
                    <a:lnTo>
                      <a:pt x="562176" y="48432"/>
                    </a:lnTo>
                    <a:cubicBezTo>
                      <a:pt x="554745" y="68024"/>
                      <a:pt x="540220" y="85251"/>
                      <a:pt x="519615" y="85926"/>
                    </a:cubicBezTo>
                    <a:lnTo>
                      <a:pt x="446316" y="90318"/>
                    </a:lnTo>
                    <a:cubicBezTo>
                      <a:pt x="405444" y="96735"/>
                      <a:pt x="358154" y="101127"/>
                      <a:pt x="323025" y="118691"/>
                    </a:cubicBezTo>
                    <a:lnTo>
                      <a:pt x="303433" y="131527"/>
                    </a:lnTo>
                    <a:cubicBezTo>
                      <a:pt x="291273" y="139296"/>
                      <a:pt x="276073" y="139972"/>
                      <a:pt x="263575" y="132541"/>
                    </a:cubicBezTo>
                    <a:lnTo>
                      <a:pt x="244321" y="121056"/>
                    </a:lnTo>
                    <a:cubicBezTo>
                      <a:pt x="219325" y="110247"/>
                      <a:pt x="187235" y="108220"/>
                      <a:pt x="160213" y="108220"/>
                    </a:cubicBezTo>
                    <a:lnTo>
                      <a:pt x="62593" y="106531"/>
                    </a:lnTo>
                    <a:cubicBezTo>
                      <a:pt x="45703" y="106531"/>
                      <a:pt x="35908" y="98424"/>
                      <a:pt x="27801" y="83562"/>
                    </a:cubicBezTo>
                    <a:lnTo>
                      <a:pt x="1116" y="15667"/>
                    </a:lnTo>
                    <a:cubicBezTo>
                      <a:pt x="1791" y="19721"/>
                      <a:pt x="2129" y="23436"/>
                      <a:pt x="2805" y="27490"/>
                    </a:cubicBezTo>
                    <a:cubicBezTo>
                      <a:pt x="2129" y="35596"/>
                      <a:pt x="-1586" y="44041"/>
                      <a:pt x="778" y="51810"/>
                    </a:cubicBezTo>
                    <a:cubicBezTo>
                      <a:pt x="12938" y="93358"/>
                      <a:pt x="23747" y="135243"/>
                      <a:pt x="39285" y="175777"/>
                    </a:cubicBezTo>
                    <a:cubicBezTo>
                      <a:pt x="61241" y="232525"/>
                      <a:pt x="71713" y="252792"/>
                      <a:pt x="131501" y="252116"/>
                    </a:cubicBezTo>
                    <a:cubicBezTo>
                      <a:pt x="143323" y="251779"/>
                      <a:pt x="186897" y="253468"/>
                      <a:pt x="198720" y="253130"/>
                    </a:cubicBezTo>
                    <a:cubicBezTo>
                      <a:pt x="227094" y="252792"/>
                      <a:pt x="252090" y="233201"/>
                      <a:pt x="268641" y="206853"/>
                    </a:cubicBezTo>
                    <a:cubicBezTo>
                      <a:pt x="280802" y="187600"/>
                      <a:pt x="297015" y="186924"/>
                      <a:pt x="310189" y="206178"/>
                    </a:cubicBezTo>
                    <a:cubicBezTo>
                      <a:pt x="322687" y="224418"/>
                      <a:pt x="340252" y="244347"/>
                      <a:pt x="360181" y="245699"/>
                    </a:cubicBezTo>
                    <a:cubicBezTo>
                      <a:pt x="391595" y="247725"/>
                      <a:pt x="423347" y="249076"/>
                      <a:pt x="454423" y="245699"/>
                    </a:cubicBezTo>
                    <a:cubicBezTo>
                      <a:pt x="492593" y="241645"/>
                      <a:pt x="520967" y="226445"/>
                      <a:pt x="538531" y="185573"/>
                    </a:cubicBezTo>
                    <a:cubicBezTo>
                      <a:pt x="559812" y="134905"/>
                      <a:pt x="570959" y="82549"/>
                      <a:pt x="585146" y="30192"/>
                    </a:cubicBezTo>
                    <a:cubicBezTo>
                      <a:pt x="587848" y="20058"/>
                      <a:pt x="595617" y="13640"/>
                      <a:pt x="591564" y="4182"/>
                    </a:cubicBezTo>
                    <a:cubicBezTo>
                      <a:pt x="590888" y="4858"/>
                      <a:pt x="590550" y="4182"/>
                      <a:pt x="590212" y="3507"/>
                    </a:cubicBezTo>
                    <a:close/>
                  </a:path>
                </a:pathLst>
              </a:custGeom>
              <a:solidFill>
                <a:srgbClr val="363636"/>
              </a:solidFill>
              <a:ln w="33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7" name="Freeform: Shape 6">
                <a:extLst>
                  <a:ext uri="{FF2B5EF4-FFF2-40B4-BE49-F238E27FC236}">
                    <a16:creationId xmlns:a16="http://schemas.microsoft.com/office/drawing/2014/main" id="{AC360F7A-1714-447A-B245-1A157AF46D74}"/>
                  </a:ext>
                </a:extLst>
              </p:cNvPr>
              <p:cNvSpPr/>
              <p:nvPr/>
            </p:nvSpPr>
            <p:spPr>
              <a:xfrm>
                <a:off x="655319" y="3440724"/>
                <a:ext cx="2212212" cy="1584052"/>
              </a:xfrm>
              <a:custGeom>
                <a:avLst/>
                <a:gdLst>
                  <a:gd name="connsiteX0" fmla="*/ 1904073 w 1929421"/>
                  <a:gd name="connsiteY0" fmla="*/ 996127 h 1381560"/>
                  <a:gd name="connsiteX1" fmla="*/ 1857121 w 1929421"/>
                  <a:gd name="connsiteY1" fmla="*/ 805954 h 1381560"/>
                  <a:gd name="connsiteX2" fmla="*/ 1707145 w 1929421"/>
                  <a:gd name="connsiteY2" fmla="*/ 233747 h 1381560"/>
                  <a:gd name="connsiteX3" fmla="*/ 1687553 w 1929421"/>
                  <a:gd name="connsiteY3" fmla="*/ 214493 h 1381560"/>
                  <a:gd name="connsiteX4" fmla="*/ 1417663 w 1929421"/>
                  <a:gd name="connsiteY4" fmla="*/ 91877 h 1381560"/>
                  <a:gd name="connsiteX5" fmla="*/ 1211614 w 1929421"/>
                  <a:gd name="connsiteY5" fmla="*/ 0 h 1381560"/>
                  <a:gd name="connsiteX6" fmla="*/ 1072109 w 1929421"/>
                  <a:gd name="connsiteY6" fmla="*/ 257054 h 1381560"/>
                  <a:gd name="connsiteX7" fmla="*/ 960640 w 1929421"/>
                  <a:gd name="connsiteY7" fmla="*/ 380008 h 1381560"/>
                  <a:gd name="connsiteX8" fmla="*/ 895448 w 1929421"/>
                  <a:gd name="connsiteY8" fmla="*/ 316167 h 1381560"/>
                  <a:gd name="connsiteX9" fmla="*/ 669808 w 1929421"/>
                  <a:gd name="connsiteY9" fmla="*/ 12160 h 1381560"/>
                  <a:gd name="connsiteX10" fmla="*/ 563405 w 1929421"/>
                  <a:gd name="connsiteY10" fmla="*/ 69584 h 1381560"/>
                  <a:gd name="connsiteX11" fmla="*/ 461394 w 1929421"/>
                  <a:gd name="connsiteY11" fmla="*/ 110793 h 1381560"/>
                  <a:gd name="connsiteX12" fmla="*/ 354654 w 1929421"/>
                  <a:gd name="connsiteY12" fmla="*/ 150314 h 1381560"/>
                  <a:gd name="connsiteX13" fmla="*/ 239132 w 1929421"/>
                  <a:gd name="connsiteY13" fmla="*/ 214156 h 1381560"/>
                  <a:gd name="connsiteX14" fmla="*/ 220216 w 1929421"/>
                  <a:gd name="connsiteY14" fmla="*/ 234423 h 1381560"/>
                  <a:gd name="connsiteX15" fmla="*/ 18896 w 1929421"/>
                  <a:gd name="connsiteY15" fmla="*/ 997816 h 1381560"/>
                  <a:gd name="connsiteX16" fmla="*/ 9776 w 1929421"/>
                  <a:gd name="connsiteY16" fmla="*/ 1175491 h 1381560"/>
                  <a:gd name="connsiteX17" fmla="*/ 19910 w 1929421"/>
                  <a:gd name="connsiteY17" fmla="*/ 1226496 h 1381560"/>
                  <a:gd name="connsiteX18" fmla="*/ 60444 w 1929421"/>
                  <a:gd name="connsiteY18" fmla="*/ 1309929 h 1381560"/>
                  <a:gd name="connsiteX19" fmla="*/ 83413 w 1929421"/>
                  <a:gd name="connsiteY19" fmla="*/ 1374784 h 1381560"/>
                  <a:gd name="connsiteX20" fmla="*/ 83413 w 1929421"/>
                  <a:gd name="connsiteY20" fmla="*/ 1374784 h 1381560"/>
                  <a:gd name="connsiteX21" fmla="*/ 88480 w 1929421"/>
                  <a:gd name="connsiteY21" fmla="*/ 1375797 h 1381560"/>
                  <a:gd name="connsiteX22" fmla="*/ 1752408 w 1929421"/>
                  <a:gd name="connsiteY22" fmla="*/ 1381540 h 1381560"/>
                  <a:gd name="connsiteX23" fmla="*/ 1843609 w 1929421"/>
                  <a:gd name="connsiteY23" fmla="*/ 1334250 h 1381560"/>
                  <a:gd name="connsiteX24" fmla="*/ 1929407 w 1929421"/>
                  <a:gd name="connsiteY24" fmla="*/ 1091045 h 1381560"/>
                  <a:gd name="connsiteX25" fmla="*/ 1904073 w 1929421"/>
                  <a:gd name="connsiteY25" fmla="*/ 996127 h 1381560"/>
                  <a:gd name="connsiteX26" fmla="*/ 1607836 w 1929421"/>
                  <a:gd name="connsiteY26" fmla="*/ 333056 h 1381560"/>
                  <a:gd name="connsiteX27" fmla="*/ 1609187 w 1929421"/>
                  <a:gd name="connsiteY27" fmla="*/ 331029 h 1381560"/>
                  <a:gd name="connsiteX28" fmla="*/ 1607836 w 1929421"/>
                  <a:gd name="connsiteY28" fmla="*/ 333056 h 138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9421" h="1381560">
                    <a:moveTo>
                      <a:pt x="1904073" y="996127"/>
                    </a:moveTo>
                    <a:cubicBezTo>
                      <a:pt x="1871984" y="917423"/>
                      <a:pt x="1874348" y="889050"/>
                      <a:pt x="1857121" y="805954"/>
                    </a:cubicBezTo>
                    <a:cubicBezTo>
                      <a:pt x="1828071" y="665774"/>
                      <a:pt x="1743288" y="277997"/>
                      <a:pt x="1707145" y="233747"/>
                    </a:cubicBezTo>
                    <a:cubicBezTo>
                      <a:pt x="1696673" y="231045"/>
                      <a:pt x="1689242" y="223276"/>
                      <a:pt x="1687553" y="214493"/>
                    </a:cubicBezTo>
                    <a:cubicBezTo>
                      <a:pt x="1603782" y="160110"/>
                      <a:pt x="1506838" y="134776"/>
                      <a:pt x="1417663" y="91877"/>
                    </a:cubicBezTo>
                    <a:cubicBezTo>
                      <a:pt x="1350444" y="59450"/>
                      <a:pt x="1275118" y="42899"/>
                      <a:pt x="1211614" y="0"/>
                    </a:cubicBezTo>
                    <a:cubicBezTo>
                      <a:pt x="1202494" y="3378"/>
                      <a:pt x="1073798" y="248610"/>
                      <a:pt x="1072109" y="257054"/>
                    </a:cubicBezTo>
                    <a:cubicBezTo>
                      <a:pt x="1066367" y="285090"/>
                      <a:pt x="966045" y="383724"/>
                      <a:pt x="960640" y="380008"/>
                    </a:cubicBezTo>
                    <a:cubicBezTo>
                      <a:pt x="946791" y="370212"/>
                      <a:pt x="914026" y="340487"/>
                      <a:pt x="895448" y="316167"/>
                    </a:cubicBezTo>
                    <a:cubicBezTo>
                      <a:pt x="884639" y="301980"/>
                      <a:pt x="695141" y="5067"/>
                      <a:pt x="669808" y="12160"/>
                    </a:cubicBezTo>
                    <a:cubicBezTo>
                      <a:pt x="640420" y="42899"/>
                      <a:pt x="604953" y="60126"/>
                      <a:pt x="563405" y="69584"/>
                    </a:cubicBezTo>
                    <a:cubicBezTo>
                      <a:pt x="527600" y="77353"/>
                      <a:pt x="492133" y="89175"/>
                      <a:pt x="461394" y="110793"/>
                    </a:cubicBezTo>
                    <a:cubicBezTo>
                      <a:pt x="429305" y="133425"/>
                      <a:pt x="397215" y="155043"/>
                      <a:pt x="354654" y="150314"/>
                    </a:cubicBezTo>
                    <a:cubicBezTo>
                      <a:pt x="346210" y="149301"/>
                      <a:pt x="268519" y="195915"/>
                      <a:pt x="239132" y="214156"/>
                    </a:cubicBezTo>
                    <a:cubicBezTo>
                      <a:pt x="232714" y="229018"/>
                      <a:pt x="233052" y="226991"/>
                      <a:pt x="220216" y="234423"/>
                    </a:cubicBezTo>
                    <a:cubicBezTo>
                      <a:pt x="143201" y="353661"/>
                      <a:pt x="54026" y="903237"/>
                      <a:pt x="18896" y="997816"/>
                    </a:cubicBezTo>
                    <a:cubicBezTo>
                      <a:pt x="-3735" y="1058280"/>
                      <a:pt x="-5086" y="1115365"/>
                      <a:pt x="9776" y="1175491"/>
                    </a:cubicBezTo>
                    <a:cubicBezTo>
                      <a:pt x="13830" y="1192380"/>
                      <a:pt x="17207" y="1209269"/>
                      <a:pt x="19910" y="1226496"/>
                    </a:cubicBezTo>
                    <a:cubicBezTo>
                      <a:pt x="24976" y="1258586"/>
                      <a:pt x="37474" y="1286960"/>
                      <a:pt x="60444" y="1309929"/>
                    </a:cubicBezTo>
                    <a:cubicBezTo>
                      <a:pt x="78684" y="1328170"/>
                      <a:pt x="86116" y="1349450"/>
                      <a:pt x="83413" y="1374784"/>
                    </a:cubicBezTo>
                    <a:cubicBezTo>
                      <a:pt x="83413" y="1374784"/>
                      <a:pt x="83413" y="1374784"/>
                      <a:pt x="83413" y="1374784"/>
                    </a:cubicBezTo>
                    <a:cubicBezTo>
                      <a:pt x="83751" y="1376811"/>
                      <a:pt x="87129" y="1377486"/>
                      <a:pt x="88480" y="1375797"/>
                    </a:cubicBezTo>
                    <a:cubicBezTo>
                      <a:pt x="88480" y="1354517"/>
                      <a:pt x="1710523" y="1380864"/>
                      <a:pt x="1752408" y="1381540"/>
                    </a:cubicBezTo>
                    <a:cubicBezTo>
                      <a:pt x="1814222" y="1382553"/>
                      <a:pt x="1831112" y="1346072"/>
                      <a:pt x="1843609" y="1334250"/>
                    </a:cubicBezTo>
                    <a:cubicBezTo>
                      <a:pt x="1921300" y="1261626"/>
                      <a:pt x="1917247" y="1184611"/>
                      <a:pt x="1929407" y="1091045"/>
                    </a:cubicBezTo>
                    <a:cubicBezTo>
                      <a:pt x="1930083" y="1085640"/>
                      <a:pt x="1906438" y="1002207"/>
                      <a:pt x="1904073" y="996127"/>
                    </a:cubicBezTo>
                    <a:close/>
                    <a:moveTo>
                      <a:pt x="1607836" y="333056"/>
                    </a:moveTo>
                    <a:cubicBezTo>
                      <a:pt x="1608174" y="332380"/>
                      <a:pt x="1608849" y="331705"/>
                      <a:pt x="1609187" y="331029"/>
                    </a:cubicBezTo>
                    <a:cubicBezTo>
                      <a:pt x="1608849" y="331705"/>
                      <a:pt x="1608511" y="332380"/>
                      <a:pt x="1607836" y="333056"/>
                    </a:cubicBezTo>
                    <a:close/>
                  </a:path>
                </a:pathLst>
              </a:cu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8" name="Freeform: Shape 8">
                <a:extLst>
                  <a:ext uri="{FF2B5EF4-FFF2-40B4-BE49-F238E27FC236}">
                    <a16:creationId xmlns:a16="http://schemas.microsoft.com/office/drawing/2014/main" id="{E8BB43FA-3B65-440C-BB14-1F91B1640F95}"/>
                  </a:ext>
                </a:extLst>
              </p:cNvPr>
              <p:cNvSpPr/>
              <p:nvPr/>
            </p:nvSpPr>
            <p:spPr>
              <a:xfrm>
                <a:off x="749796" y="4157992"/>
                <a:ext cx="1927171" cy="1091779"/>
              </a:xfrm>
              <a:custGeom>
                <a:avLst/>
                <a:gdLst>
                  <a:gd name="connsiteX0" fmla="*/ 1637918 w 1680817"/>
                  <a:gd name="connsiteY0" fmla="*/ 952215 h 952215"/>
                  <a:gd name="connsiteX1" fmla="*/ 42899 w 1680817"/>
                  <a:gd name="connsiteY1" fmla="*/ 952215 h 952215"/>
                  <a:gd name="connsiteX2" fmla="*/ 0 w 1680817"/>
                  <a:gd name="connsiteY2" fmla="*/ 909317 h 952215"/>
                  <a:gd name="connsiteX3" fmla="*/ 0 w 1680817"/>
                  <a:gd name="connsiteY3" fmla="*/ 42899 h 952215"/>
                  <a:gd name="connsiteX4" fmla="*/ 42899 w 1680817"/>
                  <a:gd name="connsiteY4" fmla="*/ 0 h 952215"/>
                  <a:gd name="connsiteX5" fmla="*/ 1637918 w 1680817"/>
                  <a:gd name="connsiteY5" fmla="*/ 0 h 952215"/>
                  <a:gd name="connsiteX6" fmla="*/ 1680817 w 1680817"/>
                  <a:gd name="connsiteY6" fmla="*/ 42899 h 952215"/>
                  <a:gd name="connsiteX7" fmla="*/ 1680817 w 1680817"/>
                  <a:gd name="connsiteY7" fmla="*/ 909654 h 952215"/>
                  <a:gd name="connsiteX8" fmla="*/ 1637918 w 1680817"/>
                  <a:gd name="connsiteY8" fmla="*/ 952215 h 95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0817" h="952215">
                    <a:moveTo>
                      <a:pt x="1637918" y="952215"/>
                    </a:moveTo>
                    <a:lnTo>
                      <a:pt x="42899" y="952215"/>
                    </a:lnTo>
                    <a:cubicBezTo>
                      <a:pt x="19254" y="952215"/>
                      <a:pt x="0" y="932962"/>
                      <a:pt x="0" y="909317"/>
                    </a:cubicBezTo>
                    <a:lnTo>
                      <a:pt x="0" y="42899"/>
                    </a:lnTo>
                    <a:cubicBezTo>
                      <a:pt x="0" y="19254"/>
                      <a:pt x="19254" y="0"/>
                      <a:pt x="42899" y="0"/>
                    </a:cubicBezTo>
                    <a:lnTo>
                      <a:pt x="1637918" y="0"/>
                    </a:lnTo>
                    <a:cubicBezTo>
                      <a:pt x="1661563" y="0"/>
                      <a:pt x="1680817" y="19254"/>
                      <a:pt x="1680817" y="42899"/>
                    </a:cubicBezTo>
                    <a:lnTo>
                      <a:pt x="1680817" y="909654"/>
                    </a:lnTo>
                    <a:cubicBezTo>
                      <a:pt x="1680817" y="933299"/>
                      <a:pt x="1661563" y="952215"/>
                      <a:pt x="1637918" y="952215"/>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9" name="Freeform: Shape 9">
                <a:extLst>
                  <a:ext uri="{FF2B5EF4-FFF2-40B4-BE49-F238E27FC236}">
                    <a16:creationId xmlns:a16="http://schemas.microsoft.com/office/drawing/2014/main" id="{753FF864-44F7-4E06-BC87-8D60CF9A2ABD}"/>
                  </a:ext>
                </a:extLst>
              </p:cNvPr>
              <p:cNvSpPr/>
              <p:nvPr/>
            </p:nvSpPr>
            <p:spPr>
              <a:xfrm>
                <a:off x="1421937" y="3364816"/>
                <a:ext cx="314681" cy="494960"/>
              </a:xfrm>
              <a:custGeom>
                <a:avLst/>
                <a:gdLst>
                  <a:gd name="connsiteX0" fmla="*/ 72460 w 274455"/>
                  <a:gd name="connsiteY0" fmla="*/ 0 h 431688"/>
                  <a:gd name="connsiteX1" fmla="*/ 193387 w 274455"/>
                  <a:gd name="connsiteY1" fmla="*/ 286779 h 431688"/>
                  <a:gd name="connsiteX2" fmla="*/ 215005 w 274455"/>
                  <a:gd name="connsiteY2" fmla="*/ 321571 h 431688"/>
                  <a:gd name="connsiteX3" fmla="*/ 274455 w 274455"/>
                  <a:gd name="connsiteY3" fmla="*/ 431689 h 431688"/>
                  <a:gd name="connsiteX4" fmla="*/ 174809 w 274455"/>
                  <a:gd name="connsiteY4" fmla="*/ 340825 h 431688"/>
                  <a:gd name="connsiteX5" fmla="*/ 131910 w 274455"/>
                  <a:gd name="connsiteY5" fmla="*/ 302655 h 431688"/>
                  <a:gd name="connsiteX6" fmla="*/ 83269 w 274455"/>
                  <a:gd name="connsiteY6" fmla="*/ 326300 h 431688"/>
                  <a:gd name="connsiteX7" fmla="*/ 16726 w 274455"/>
                  <a:gd name="connsiteY7" fmla="*/ 425609 h 431688"/>
                  <a:gd name="connsiteX8" fmla="*/ 1863 w 274455"/>
                  <a:gd name="connsiteY8" fmla="*/ 266850 h 431688"/>
                  <a:gd name="connsiteX9" fmla="*/ 4228 w 274455"/>
                  <a:gd name="connsiteY9" fmla="*/ 101335 h 431688"/>
                  <a:gd name="connsiteX10" fmla="*/ 850 w 274455"/>
                  <a:gd name="connsiteY10" fmla="*/ 79042 h 431688"/>
                  <a:gd name="connsiteX11" fmla="*/ 72460 w 274455"/>
                  <a:gd name="connsiteY11" fmla="*/ 0 h 43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455" h="431688">
                    <a:moveTo>
                      <a:pt x="72460" y="0"/>
                    </a:moveTo>
                    <a:cubicBezTo>
                      <a:pt x="56922" y="119238"/>
                      <a:pt x="125155" y="203009"/>
                      <a:pt x="193387" y="286779"/>
                    </a:cubicBezTo>
                    <a:cubicBezTo>
                      <a:pt x="202170" y="297588"/>
                      <a:pt x="217708" y="307046"/>
                      <a:pt x="215005" y="321571"/>
                    </a:cubicBezTo>
                    <a:cubicBezTo>
                      <a:pt x="205547" y="374941"/>
                      <a:pt x="241353" y="402302"/>
                      <a:pt x="274455" y="431689"/>
                    </a:cubicBezTo>
                    <a:cubicBezTo>
                      <a:pt x="231219" y="412773"/>
                      <a:pt x="180214" y="402977"/>
                      <a:pt x="174809" y="340825"/>
                    </a:cubicBezTo>
                    <a:cubicBezTo>
                      <a:pt x="172782" y="317518"/>
                      <a:pt x="153866" y="306371"/>
                      <a:pt x="131910" y="302655"/>
                    </a:cubicBezTo>
                    <a:cubicBezTo>
                      <a:pt x="110292" y="298940"/>
                      <a:pt x="94078" y="306709"/>
                      <a:pt x="83269" y="326300"/>
                    </a:cubicBezTo>
                    <a:cubicBezTo>
                      <a:pt x="64016" y="360079"/>
                      <a:pt x="44086" y="393181"/>
                      <a:pt x="16726" y="425609"/>
                    </a:cubicBezTo>
                    <a:cubicBezTo>
                      <a:pt x="11659" y="372577"/>
                      <a:pt x="3552" y="319882"/>
                      <a:pt x="1863" y="266850"/>
                    </a:cubicBezTo>
                    <a:cubicBezTo>
                      <a:pt x="-164" y="211791"/>
                      <a:pt x="-1852" y="156394"/>
                      <a:pt x="4228" y="101335"/>
                    </a:cubicBezTo>
                    <a:cubicBezTo>
                      <a:pt x="4903" y="94242"/>
                      <a:pt x="2201" y="86473"/>
                      <a:pt x="850" y="79042"/>
                    </a:cubicBezTo>
                    <a:cubicBezTo>
                      <a:pt x="27535" y="54383"/>
                      <a:pt x="36655" y="15200"/>
                      <a:pt x="72460" y="0"/>
                    </a:cubicBezTo>
                    <a:close/>
                  </a:path>
                </a:pathLst>
              </a:custGeom>
              <a:solidFill>
                <a:schemeClr val="accent1">
                  <a:lumMod val="75000"/>
                </a:schemeClr>
              </a:solidFill>
              <a:ln w="33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0" name="Freeform: Shape 10">
                <a:extLst>
                  <a:ext uri="{FF2B5EF4-FFF2-40B4-BE49-F238E27FC236}">
                    <a16:creationId xmlns:a16="http://schemas.microsoft.com/office/drawing/2014/main" id="{B92A49AB-2EDC-494D-98E4-02A9BD309329}"/>
                  </a:ext>
                </a:extLst>
              </p:cNvPr>
              <p:cNvSpPr/>
              <p:nvPr/>
            </p:nvSpPr>
            <p:spPr>
              <a:xfrm>
                <a:off x="1812142" y="3364816"/>
                <a:ext cx="261640" cy="463977"/>
              </a:xfrm>
              <a:custGeom>
                <a:avLst/>
                <a:gdLst>
                  <a:gd name="connsiteX0" fmla="*/ 0 w 228194"/>
                  <a:gd name="connsiteY0" fmla="*/ 404666 h 404666"/>
                  <a:gd name="connsiteX1" fmla="*/ 48303 w 228194"/>
                  <a:gd name="connsiteY1" fmla="*/ 301642 h 404666"/>
                  <a:gd name="connsiteX2" fmla="*/ 60464 w 228194"/>
                  <a:gd name="connsiteY2" fmla="*/ 272592 h 404666"/>
                  <a:gd name="connsiteX3" fmla="*/ 138492 w 228194"/>
                  <a:gd name="connsiteY3" fmla="*/ 0 h 404666"/>
                  <a:gd name="connsiteX4" fmla="*/ 202671 w 228194"/>
                  <a:gd name="connsiteY4" fmla="*/ 66544 h 404666"/>
                  <a:gd name="connsiteX5" fmla="*/ 218547 w 228194"/>
                  <a:gd name="connsiteY5" fmla="*/ 389466 h 404666"/>
                  <a:gd name="connsiteX6" fmla="*/ 168892 w 228194"/>
                  <a:gd name="connsiteY6" fmla="*/ 305020 h 404666"/>
                  <a:gd name="connsiteX7" fmla="*/ 120589 w 228194"/>
                  <a:gd name="connsiteY7" fmla="*/ 275632 h 404666"/>
                  <a:gd name="connsiteX8" fmla="*/ 82420 w 228194"/>
                  <a:gd name="connsiteY8" fmla="*/ 316842 h 404666"/>
                  <a:gd name="connsiteX9" fmla="*/ 0 w 228194"/>
                  <a:gd name="connsiteY9" fmla="*/ 404666 h 40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94" h="404666">
                    <a:moveTo>
                      <a:pt x="0" y="404666"/>
                    </a:moveTo>
                    <a:cubicBezTo>
                      <a:pt x="28374" y="375954"/>
                      <a:pt x="56410" y="347580"/>
                      <a:pt x="48303" y="301642"/>
                    </a:cubicBezTo>
                    <a:cubicBezTo>
                      <a:pt x="46277" y="290833"/>
                      <a:pt x="53370" y="281037"/>
                      <a:pt x="60464" y="272592"/>
                    </a:cubicBezTo>
                    <a:cubicBezTo>
                      <a:pt x="128021" y="193551"/>
                      <a:pt x="160110" y="104375"/>
                      <a:pt x="138492" y="0"/>
                    </a:cubicBezTo>
                    <a:cubicBezTo>
                      <a:pt x="174635" y="7769"/>
                      <a:pt x="180377" y="45263"/>
                      <a:pt x="202671" y="66544"/>
                    </a:cubicBezTo>
                    <a:cubicBezTo>
                      <a:pt x="226654" y="171257"/>
                      <a:pt x="237463" y="276646"/>
                      <a:pt x="218547" y="389466"/>
                    </a:cubicBezTo>
                    <a:cubicBezTo>
                      <a:pt x="195915" y="360416"/>
                      <a:pt x="182066" y="332718"/>
                      <a:pt x="168892" y="305020"/>
                    </a:cubicBezTo>
                    <a:cubicBezTo>
                      <a:pt x="159097" y="284077"/>
                      <a:pt x="144910" y="272930"/>
                      <a:pt x="120589" y="275632"/>
                    </a:cubicBezTo>
                    <a:cubicBezTo>
                      <a:pt x="95593" y="278672"/>
                      <a:pt x="86473" y="294548"/>
                      <a:pt x="82420" y="316842"/>
                    </a:cubicBezTo>
                    <a:cubicBezTo>
                      <a:pt x="73975" y="363794"/>
                      <a:pt x="46952" y="393519"/>
                      <a:pt x="0" y="404666"/>
                    </a:cubicBezTo>
                    <a:close/>
                  </a:path>
                </a:pathLst>
              </a:custGeom>
              <a:solidFill>
                <a:schemeClr val="accent1">
                  <a:lumMod val="75000"/>
                </a:schemeClr>
              </a:solidFill>
              <a:ln w="33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1" name="Freeform: Shape 11">
                <a:extLst>
                  <a:ext uri="{FF2B5EF4-FFF2-40B4-BE49-F238E27FC236}">
                    <a16:creationId xmlns:a16="http://schemas.microsoft.com/office/drawing/2014/main" id="{87858C4F-7418-4DA0-B2BA-5CEF3B5B0338}"/>
                  </a:ext>
                </a:extLst>
              </p:cNvPr>
              <p:cNvSpPr/>
              <p:nvPr/>
            </p:nvSpPr>
            <p:spPr>
              <a:xfrm>
                <a:off x="1506568" y="3309820"/>
                <a:ext cx="463245" cy="263572"/>
              </a:xfrm>
              <a:custGeom>
                <a:avLst/>
                <a:gdLst>
                  <a:gd name="connsiteX0" fmla="*/ 402639 w 404028"/>
                  <a:gd name="connsiteY0" fmla="*/ 36481 h 229879"/>
                  <a:gd name="connsiteX1" fmla="*/ 330016 w 404028"/>
                  <a:gd name="connsiteY1" fmla="*/ 155381 h 229879"/>
                  <a:gd name="connsiteX2" fmla="*/ 264148 w 404028"/>
                  <a:gd name="connsiteY2" fmla="*/ 212467 h 229879"/>
                  <a:gd name="connsiteX3" fmla="*/ 139167 w 404028"/>
                  <a:gd name="connsiteY3" fmla="*/ 209089 h 229879"/>
                  <a:gd name="connsiteX4" fmla="*/ 21618 w 404028"/>
                  <a:gd name="connsiteY4" fmla="*/ 73975 h 229879"/>
                  <a:gd name="connsiteX5" fmla="*/ 0 w 404028"/>
                  <a:gd name="connsiteY5" fmla="*/ 48641 h 229879"/>
                  <a:gd name="connsiteX6" fmla="*/ 5404 w 404028"/>
                  <a:gd name="connsiteY6" fmla="*/ 5067 h 229879"/>
                  <a:gd name="connsiteX7" fmla="*/ 111131 w 404028"/>
                  <a:gd name="connsiteY7" fmla="*/ 148625 h 229879"/>
                  <a:gd name="connsiteX8" fmla="*/ 317180 w 404028"/>
                  <a:gd name="connsiteY8" fmla="*/ 130047 h 229879"/>
                  <a:gd name="connsiteX9" fmla="*/ 402977 w 404028"/>
                  <a:gd name="connsiteY9" fmla="*/ 0 h 229879"/>
                  <a:gd name="connsiteX10" fmla="*/ 402639 w 404028"/>
                  <a:gd name="connsiteY10" fmla="*/ 36481 h 22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028" h="229879">
                    <a:moveTo>
                      <a:pt x="402639" y="36481"/>
                    </a:moveTo>
                    <a:cubicBezTo>
                      <a:pt x="383723" y="79379"/>
                      <a:pt x="359403" y="118562"/>
                      <a:pt x="330016" y="155381"/>
                    </a:cubicBezTo>
                    <a:cubicBezTo>
                      <a:pt x="311438" y="178350"/>
                      <a:pt x="289819" y="197266"/>
                      <a:pt x="264148" y="212467"/>
                    </a:cubicBezTo>
                    <a:cubicBezTo>
                      <a:pt x="221249" y="238138"/>
                      <a:pt x="181390" y="234085"/>
                      <a:pt x="139167" y="209089"/>
                    </a:cubicBezTo>
                    <a:cubicBezTo>
                      <a:pt x="84784" y="176661"/>
                      <a:pt x="49316" y="129372"/>
                      <a:pt x="21618" y="73975"/>
                    </a:cubicBezTo>
                    <a:cubicBezTo>
                      <a:pt x="16551" y="64179"/>
                      <a:pt x="15538" y="49654"/>
                      <a:pt x="0" y="48641"/>
                    </a:cubicBezTo>
                    <a:cubicBezTo>
                      <a:pt x="1689" y="32090"/>
                      <a:pt x="4391" y="25334"/>
                      <a:pt x="5404" y="5067"/>
                    </a:cubicBezTo>
                    <a:cubicBezTo>
                      <a:pt x="37156" y="48303"/>
                      <a:pt x="74313" y="114509"/>
                      <a:pt x="111131" y="148625"/>
                    </a:cubicBezTo>
                    <a:cubicBezTo>
                      <a:pt x="170919" y="203684"/>
                      <a:pt x="259081" y="185782"/>
                      <a:pt x="317180" y="130047"/>
                    </a:cubicBezTo>
                    <a:cubicBezTo>
                      <a:pt x="353323" y="95255"/>
                      <a:pt x="380683" y="54721"/>
                      <a:pt x="402977" y="0"/>
                    </a:cubicBezTo>
                    <a:cubicBezTo>
                      <a:pt x="405004" y="14187"/>
                      <a:pt x="403653" y="26685"/>
                      <a:pt x="402639" y="36481"/>
                    </a:cubicBezTo>
                    <a:close/>
                  </a:path>
                </a:pathLst>
              </a:custGeom>
              <a:solidFill>
                <a:schemeClr val="bg1">
                  <a:lumMod val="75000"/>
                </a:schemeClr>
              </a:solidFill>
              <a:ln w="33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2" name="Freeform: Shape 12">
                <a:extLst>
                  <a:ext uri="{FF2B5EF4-FFF2-40B4-BE49-F238E27FC236}">
                    <a16:creationId xmlns:a16="http://schemas.microsoft.com/office/drawing/2014/main" id="{897A76DB-3212-476E-8AA9-D866AB2B3DC1}"/>
                  </a:ext>
                </a:extLst>
              </p:cNvPr>
              <p:cNvSpPr/>
              <p:nvPr/>
            </p:nvSpPr>
            <p:spPr>
              <a:xfrm>
                <a:off x="2395793" y="3686656"/>
                <a:ext cx="217271" cy="477532"/>
              </a:xfrm>
              <a:custGeom>
                <a:avLst/>
                <a:gdLst>
                  <a:gd name="connsiteX0" fmla="*/ 189497 w 189497"/>
                  <a:gd name="connsiteY0" fmla="*/ 19254 h 416488"/>
                  <a:gd name="connsiteX1" fmla="*/ 41885 w 189497"/>
                  <a:gd name="connsiteY1" fmla="*/ 233747 h 416488"/>
                  <a:gd name="connsiteX2" fmla="*/ 26685 w 189497"/>
                  <a:gd name="connsiteY2" fmla="*/ 362105 h 416488"/>
                  <a:gd name="connsiteX3" fmla="*/ 19929 w 189497"/>
                  <a:gd name="connsiteY3" fmla="*/ 416489 h 416488"/>
                  <a:gd name="connsiteX4" fmla="*/ 338 w 189497"/>
                  <a:gd name="connsiteY4" fmla="*/ 416489 h 416488"/>
                  <a:gd name="connsiteX5" fmla="*/ 0 w 189497"/>
                  <a:gd name="connsiteY5" fmla="*/ 411084 h 416488"/>
                  <a:gd name="connsiteX6" fmla="*/ 13849 w 189497"/>
                  <a:gd name="connsiteY6" fmla="*/ 305357 h 416488"/>
                  <a:gd name="connsiteX7" fmla="*/ 122616 w 189497"/>
                  <a:gd name="connsiteY7" fmla="*/ 57761 h 416488"/>
                  <a:gd name="connsiteX8" fmla="*/ 169905 w 189497"/>
                  <a:gd name="connsiteY8" fmla="*/ 0 h 416488"/>
                  <a:gd name="connsiteX9" fmla="*/ 189497 w 189497"/>
                  <a:gd name="connsiteY9" fmla="*/ 19254 h 41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497" h="416488">
                    <a:moveTo>
                      <a:pt x="189497" y="19254"/>
                    </a:moveTo>
                    <a:cubicBezTo>
                      <a:pt x="126331" y="81068"/>
                      <a:pt x="72624" y="149976"/>
                      <a:pt x="41885" y="233747"/>
                    </a:cubicBezTo>
                    <a:cubicBezTo>
                      <a:pt x="27023" y="274619"/>
                      <a:pt x="30401" y="319207"/>
                      <a:pt x="26685" y="362105"/>
                    </a:cubicBezTo>
                    <a:cubicBezTo>
                      <a:pt x="24996" y="380346"/>
                      <a:pt x="27023" y="398924"/>
                      <a:pt x="19929" y="416489"/>
                    </a:cubicBezTo>
                    <a:cubicBezTo>
                      <a:pt x="13511" y="416489"/>
                      <a:pt x="7093" y="416489"/>
                      <a:pt x="338" y="416489"/>
                    </a:cubicBezTo>
                    <a:cubicBezTo>
                      <a:pt x="338" y="414800"/>
                      <a:pt x="0" y="413111"/>
                      <a:pt x="0" y="411084"/>
                    </a:cubicBezTo>
                    <a:cubicBezTo>
                      <a:pt x="9120" y="376292"/>
                      <a:pt x="12836" y="340825"/>
                      <a:pt x="13849" y="305357"/>
                    </a:cubicBezTo>
                    <a:cubicBezTo>
                      <a:pt x="16551" y="208075"/>
                      <a:pt x="63503" y="130385"/>
                      <a:pt x="122616" y="57761"/>
                    </a:cubicBezTo>
                    <a:cubicBezTo>
                      <a:pt x="138154" y="38507"/>
                      <a:pt x="154030" y="19254"/>
                      <a:pt x="169905" y="0"/>
                    </a:cubicBezTo>
                    <a:cubicBezTo>
                      <a:pt x="176323" y="6418"/>
                      <a:pt x="182741" y="12836"/>
                      <a:pt x="189497" y="19254"/>
                    </a:cubicBezTo>
                    <a:close/>
                  </a:path>
                </a:pathLst>
              </a:custGeom>
              <a:solidFill>
                <a:schemeClr val="accent1">
                  <a:lumMod val="75000"/>
                </a:schemeClr>
              </a:solidFill>
              <a:ln w="33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3" name="Freeform: Shape 13">
                <a:extLst>
                  <a:ext uri="{FF2B5EF4-FFF2-40B4-BE49-F238E27FC236}">
                    <a16:creationId xmlns:a16="http://schemas.microsoft.com/office/drawing/2014/main" id="{78773161-6526-4627-964B-0AE5C4023B26}"/>
                  </a:ext>
                </a:extLst>
              </p:cNvPr>
              <p:cNvSpPr/>
              <p:nvPr/>
            </p:nvSpPr>
            <p:spPr>
              <a:xfrm>
                <a:off x="908199" y="3686656"/>
                <a:ext cx="194420" cy="477532"/>
              </a:xfrm>
              <a:custGeom>
                <a:avLst/>
                <a:gdLst>
                  <a:gd name="connsiteX0" fmla="*/ 162474 w 169567"/>
                  <a:gd name="connsiteY0" fmla="*/ 416489 h 416488"/>
                  <a:gd name="connsiteX1" fmla="*/ 147612 w 169567"/>
                  <a:gd name="connsiteY1" fmla="*/ 313464 h 416488"/>
                  <a:gd name="connsiteX2" fmla="*/ 19254 w 169567"/>
                  <a:gd name="connsiteY2" fmla="*/ 42223 h 416488"/>
                  <a:gd name="connsiteX3" fmla="*/ 0 w 169567"/>
                  <a:gd name="connsiteY3" fmla="*/ 20267 h 416488"/>
                  <a:gd name="connsiteX4" fmla="*/ 18916 w 169567"/>
                  <a:gd name="connsiteY4" fmla="*/ 0 h 416488"/>
                  <a:gd name="connsiteX5" fmla="*/ 61139 w 169567"/>
                  <a:gd name="connsiteY5" fmla="*/ 57423 h 416488"/>
                  <a:gd name="connsiteX6" fmla="*/ 169568 w 169567"/>
                  <a:gd name="connsiteY6" fmla="*/ 416489 h 416488"/>
                  <a:gd name="connsiteX7" fmla="*/ 162474 w 169567"/>
                  <a:gd name="connsiteY7" fmla="*/ 416489 h 41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67" h="416488">
                    <a:moveTo>
                      <a:pt x="162474" y="416489"/>
                    </a:moveTo>
                    <a:cubicBezTo>
                      <a:pt x="157408" y="382035"/>
                      <a:pt x="150990" y="347918"/>
                      <a:pt x="147612" y="313464"/>
                    </a:cubicBezTo>
                    <a:cubicBezTo>
                      <a:pt x="136803" y="207738"/>
                      <a:pt x="92215" y="118225"/>
                      <a:pt x="19254" y="42223"/>
                    </a:cubicBezTo>
                    <a:cubicBezTo>
                      <a:pt x="12498" y="35130"/>
                      <a:pt x="6418" y="27698"/>
                      <a:pt x="0" y="20267"/>
                    </a:cubicBezTo>
                    <a:cubicBezTo>
                      <a:pt x="6418" y="13511"/>
                      <a:pt x="12836" y="6756"/>
                      <a:pt x="18916" y="0"/>
                    </a:cubicBezTo>
                    <a:cubicBezTo>
                      <a:pt x="32765" y="19254"/>
                      <a:pt x="45601" y="39521"/>
                      <a:pt x="61139" y="57423"/>
                    </a:cubicBezTo>
                    <a:cubicBezTo>
                      <a:pt x="149976" y="161461"/>
                      <a:pt x="163150" y="287793"/>
                      <a:pt x="169568" y="416489"/>
                    </a:cubicBezTo>
                    <a:cubicBezTo>
                      <a:pt x="166866" y="416489"/>
                      <a:pt x="164501" y="416489"/>
                      <a:pt x="162474" y="416489"/>
                    </a:cubicBezTo>
                    <a:close/>
                  </a:path>
                </a:pathLst>
              </a:custGeom>
              <a:solidFill>
                <a:schemeClr val="accent1">
                  <a:lumMod val="75000"/>
                </a:schemeClr>
              </a:solidFill>
              <a:ln w="33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4" name="Freeform: Shape 15">
                <a:extLst>
                  <a:ext uri="{FF2B5EF4-FFF2-40B4-BE49-F238E27FC236}">
                    <a16:creationId xmlns:a16="http://schemas.microsoft.com/office/drawing/2014/main" id="{F55A266C-60C8-4C6B-B007-264F1C4065A9}"/>
                  </a:ext>
                </a:extLst>
              </p:cNvPr>
              <p:cNvSpPr/>
              <p:nvPr/>
            </p:nvSpPr>
            <p:spPr>
              <a:xfrm>
                <a:off x="1752842" y="3873331"/>
                <a:ext cx="29864" cy="284660"/>
              </a:xfrm>
              <a:custGeom>
                <a:avLst/>
                <a:gdLst>
                  <a:gd name="connsiteX0" fmla="*/ 38 w 26046"/>
                  <a:gd name="connsiteY0" fmla="*/ 0 h 248271"/>
                  <a:gd name="connsiteX1" fmla="*/ 6456 w 26046"/>
                  <a:gd name="connsiteY1" fmla="*/ 2027 h 248271"/>
                  <a:gd name="connsiteX2" fmla="*/ 18278 w 26046"/>
                  <a:gd name="connsiteY2" fmla="*/ 102011 h 248271"/>
                  <a:gd name="connsiteX3" fmla="*/ 26047 w 26046"/>
                  <a:gd name="connsiteY3" fmla="*/ 248272 h 248271"/>
                  <a:gd name="connsiteX4" fmla="*/ 1051 w 26046"/>
                  <a:gd name="connsiteY4" fmla="*/ 207062 h 248271"/>
                  <a:gd name="connsiteX5" fmla="*/ 38 w 26046"/>
                  <a:gd name="connsiteY5" fmla="*/ 0 h 24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6" h="248271">
                    <a:moveTo>
                      <a:pt x="38" y="0"/>
                    </a:moveTo>
                    <a:cubicBezTo>
                      <a:pt x="2064" y="676"/>
                      <a:pt x="4429" y="1351"/>
                      <a:pt x="6456" y="2027"/>
                    </a:cubicBezTo>
                    <a:cubicBezTo>
                      <a:pt x="16589" y="34454"/>
                      <a:pt x="14900" y="68570"/>
                      <a:pt x="18278" y="102011"/>
                    </a:cubicBezTo>
                    <a:cubicBezTo>
                      <a:pt x="23007" y="150652"/>
                      <a:pt x="23682" y="199293"/>
                      <a:pt x="26047" y="248272"/>
                    </a:cubicBezTo>
                    <a:cubicBezTo>
                      <a:pt x="-1314" y="246245"/>
                      <a:pt x="1389" y="224289"/>
                      <a:pt x="1051" y="207062"/>
                    </a:cubicBezTo>
                    <a:cubicBezTo>
                      <a:pt x="-300" y="138154"/>
                      <a:pt x="38" y="69246"/>
                      <a:pt x="38" y="0"/>
                    </a:cubicBezTo>
                    <a:close/>
                  </a:path>
                </a:pathLst>
              </a:custGeom>
              <a:solidFill>
                <a:schemeClr val="accent1">
                  <a:lumMod val="75000"/>
                </a:schemeClr>
              </a:solidFill>
              <a:ln w="33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5" name="Freeform: Shape 16">
                <a:extLst>
                  <a:ext uri="{FF2B5EF4-FFF2-40B4-BE49-F238E27FC236}">
                    <a16:creationId xmlns:a16="http://schemas.microsoft.com/office/drawing/2014/main" id="{02C9F1F6-1467-415A-A1F4-4CB1DEF1647B}"/>
                  </a:ext>
                </a:extLst>
              </p:cNvPr>
              <p:cNvSpPr/>
              <p:nvPr/>
            </p:nvSpPr>
            <p:spPr>
              <a:xfrm>
                <a:off x="1750601" y="2984969"/>
                <a:ext cx="214859" cy="115954"/>
              </a:xfrm>
              <a:custGeom>
                <a:avLst/>
                <a:gdLst>
                  <a:gd name="connsiteX0" fmla="*/ 140484 w 187393"/>
                  <a:gd name="connsiteY0" fmla="*/ 3301 h 101131"/>
                  <a:gd name="connsiteX1" fmla="*/ 186761 w 187393"/>
                  <a:gd name="connsiteY1" fmla="*/ 24919 h 101131"/>
                  <a:gd name="connsiteX2" fmla="*/ 145213 w 187393"/>
                  <a:gd name="connsiteY2" fmla="*/ 93152 h 101131"/>
                  <a:gd name="connsiteX3" fmla="*/ 48269 w 187393"/>
                  <a:gd name="connsiteY3" fmla="*/ 99907 h 101131"/>
                  <a:gd name="connsiteX4" fmla="*/ 8411 w 187393"/>
                  <a:gd name="connsiteY4" fmla="*/ 71533 h 101131"/>
                  <a:gd name="connsiteX5" fmla="*/ 34758 w 187393"/>
                  <a:gd name="connsiteY5" fmla="*/ 17826 h 101131"/>
                  <a:gd name="connsiteX6" fmla="*/ 140484 w 187393"/>
                  <a:gd name="connsiteY6" fmla="*/ 3301 h 10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393" h="101131">
                    <a:moveTo>
                      <a:pt x="140484" y="3301"/>
                    </a:moveTo>
                    <a:cubicBezTo>
                      <a:pt x="156698" y="1274"/>
                      <a:pt x="183721" y="-9873"/>
                      <a:pt x="186761" y="24919"/>
                    </a:cubicBezTo>
                    <a:cubicBezTo>
                      <a:pt x="190476" y="65791"/>
                      <a:pt x="177979" y="87072"/>
                      <a:pt x="145213" y="93152"/>
                    </a:cubicBezTo>
                    <a:cubicBezTo>
                      <a:pt x="113124" y="99232"/>
                      <a:pt x="81034" y="103285"/>
                      <a:pt x="48269" y="99907"/>
                    </a:cubicBezTo>
                    <a:cubicBezTo>
                      <a:pt x="28678" y="97881"/>
                      <a:pt x="16855" y="88423"/>
                      <a:pt x="8411" y="71533"/>
                    </a:cubicBezTo>
                    <a:cubicBezTo>
                      <a:pt x="-7803" y="38430"/>
                      <a:pt x="-1385" y="23568"/>
                      <a:pt x="34758" y="17826"/>
                    </a:cubicBezTo>
                    <a:cubicBezTo>
                      <a:pt x="70225" y="11746"/>
                      <a:pt x="105692" y="8030"/>
                      <a:pt x="140484" y="3301"/>
                    </a:cubicBezTo>
                    <a:close/>
                  </a:path>
                </a:pathLst>
              </a:custGeom>
              <a:solidFill>
                <a:srgbClr val="FDFDFD"/>
              </a:solidFill>
              <a:ln w="33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6" name="Freeform: Shape 17">
                <a:extLst>
                  <a:ext uri="{FF2B5EF4-FFF2-40B4-BE49-F238E27FC236}">
                    <a16:creationId xmlns:a16="http://schemas.microsoft.com/office/drawing/2014/main" id="{87672D63-8401-41CD-8C4E-F66E1EC860B7}"/>
                  </a:ext>
                </a:extLst>
              </p:cNvPr>
              <p:cNvSpPr/>
              <p:nvPr/>
            </p:nvSpPr>
            <p:spPr>
              <a:xfrm>
                <a:off x="1465443" y="3006082"/>
                <a:ext cx="203906" cy="103788"/>
              </a:xfrm>
              <a:custGeom>
                <a:avLst/>
                <a:gdLst>
                  <a:gd name="connsiteX0" fmla="*/ 145648 w 177840"/>
                  <a:gd name="connsiteY0" fmla="*/ 3465 h 90521"/>
                  <a:gd name="connsiteX1" fmla="*/ 177399 w 177840"/>
                  <a:gd name="connsiteY1" fmla="*/ 34879 h 90521"/>
                  <a:gd name="connsiteX2" fmla="*/ 145310 w 177840"/>
                  <a:gd name="connsiteY2" fmla="*/ 84534 h 90521"/>
                  <a:gd name="connsiteX3" fmla="*/ 64579 w 177840"/>
                  <a:gd name="connsiteY3" fmla="*/ 89600 h 90521"/>
                  <a:gd name="connsiteX4" fmla="*/ 400 w 177840"/>
                  <a:gd name="connsiteY4" fmla="*/ 25421 h 90521"/>
                  <a:gd name="connsiteX5" fmla="*/ 22694 w 177840"/>
                  <a:gd name="connsiteY5" fmla="*/ 87 h 90521"/>
                  <a:gd name="connsiteX6" fmla="*/ 145648 w 177840"/>
                  <a:gd name="connsiteY6" fmla="*/ 3465 h 9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840" h="90521">
                    <a:moveTo>
                      <a:pt x="145648" y="3465"/>
                    </a:moveTo>
                    <a:cubicBezTo>
                      <a:pt x="164226" y="5492"/>
                      <a:pt x="180777" y="11234"/>
                      <a:pt x="177399" y="34879"/>
                    </a:cubicBezTo>
                    <a:cubicBezTo>
                      <a:pt x="174359" y="56160"/>
                      <a:pt x="173684" y="80142"/>
                      <a:pt x="145310" y="84534"/>
                    </a:cubicBezTo>
                    <a:cubicBezTo>
                      <a:pt x="118625" y="88587"/>
                      <a:pt x="91602" y="92303"/>
                      <a:pt x="64579" y="89600"/>
                    </a:cubicBezTo>
                    <a:cubicBezTo>
                      <a:pt x="26410" y="85547"/>
                      <a:pt x="4791" y="63253"/>
                      <a:pt x="400" y="25421"/>
                    </a:cubicBezTo>
                    <a:cubicBezTo>
                      <a:pt x="-1626" y="6843"/>
                      <a:pt x="3778" y="-926"/>
                      <a:pt x="22694" y="87"/>
                    </a:cubicBezTo>
                    <a:cubicBezTo>
                      <a:pt x="39583" y="763"/>
                      <a:pt x="121665" y="1101"/>
                      <a:pt x="145648" y="3465"/>
                    </a:cubicBezTo>
                    <a:close/>
                  </a:path>
                </a:pathLst>
              </a:custGeom>
              <a:solidFill>
                <a:srgbClr val="FDFDFD"/>
              </a:solidFill>
              <a:ln w="33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7" name="Freeform: Shape 18">
                <a:extLst>
                  <a:ext uri="{FF2B5EF4-FFF2-40B4-BE49-F238E27FC236}">
                    <a16:creationId xmlns:a16="http://schemas.microsoft.com/office/drawing/2014/main" id="{35FD75BE-493D-4829-A33D-C2657EC9D496}"/>
                  </a:ext>
                </a:extLst>
              </p:cNvPr>
              <p:cNvSpPr/>
              <p:nvPr/>
            </p:nvSpPr>
            <p:spPr>
              <a:xfrm>
                <a:off x="1594060" y="4625912"/>
                <a:ext cx="286029" cy="281153"/>
              </a:xfrm>
              <a:custGeom>
                <a:avLst/>
                <a:gdLst>
                  <a:gd name="connsiteX0" fmla="*/ 247965 w 249465"/>
                  <a:gd name="connsiteY0" fmla="*/ 65469 h 245213"/>
                  <a:gd name="connsiteX1" fmla="*/ 231076 w 249465"/>
                  <a:gd name="connsiteY1" fmla="*/ 163765 h 245213"/>
                  <a:gd name="connsiteX2" fmla="*/ 127038 w 249465"/>
                  <a:gd name="connsiteY2" fmla="*/ 245171 h 245213"/>
                  <a:gd name="connsiteX3" fmla="*/ 24351 w 249465"/>
                  <a:gd name="connsiteY3" fmla="*/ 175587 h 245213"/>
                  <a:gd name="connsiteX4" fmla="*/ 31 w 249465"/>
                  <a:gd name="connsiteY4" fmla="*/ 52633 h 245213"/>
                  <a:gd name="connsiteX5" fmla="*/ 23000 w 249465"/>
                  <a:gd name="connsiteY5" fmla="*/ 33380 h 245213"/>
                  <a:gd name="connsiteX6" fmla="*/ 113864 w 249465"/>
                  <a:gd name="connsiteY6" fmla="*/ 4330 h 245213"/>
                  <a:gd name="connsiteX7" fmla="*/ 136158 w 249465"/>
                  <a:gd name="connsiteY7" fmla="*/ 6695 h 245213"/>
                  <a:gd name="connsiteX8" fmla="*/ 214862 w 249465"/>
                  <a:gd name="connsiteY8" fmla="*/ 32366 h 245213"/>
                  <a:gd name="connsiteX9" fmla="*/ 247965 w 249465"/>
                  <a:gd name="connsiteY9" fmla="*/ 65469 h 24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465" h="245213">
                    <a:moveTo>
                      <a:pt x="247965" y="65469"/>
                    </a:moveTo>
                    <a:cubicBezTo>
                      <a:pt x="244249" y="102288"/>
                      <a:pt x="242898" y="134040"/>
                      <a:pt x="231076" y="163765"/>
                    </a:cubicBezTo>
                    <a:cubicBezTo>
                      <a:pt x="211822" y="211055"/>
                      <a:pt x="176355" y="243820"/>
                      <a:pt x="127038" y="245171"/>
                    </a:cubicBezTo>
                    <a:cubicBezTo>
                      <a:pt x="81775" y="246522"/>
                      <a:pt x="46645" y="215784"/>
                      <a:pt x="24351" y="175587"/>
                    </a:cubicBezTo>
                    <a:cubicBezTo>
                      <a:pt x="3071" y="137418"/>
                      <a:pt x="1382" y="94857"/>
                      <a:pt x="31" y="52633"/>
                    </a:cubicBezTo>
                    <a:cubicBezTo>
                      <a:pt x="-645" y="35407"/>
                      <a:pt x="9827" y="33718"/>
                      <a:pt x="23000" y="33380"/>
                    </a:cubicBezTo>
                    <a:cubicBezTo>
                      <a:pt x="56103" y="32704"/>
                      <a:pt x="87855" y="27638"/>
                      <a:pt x="113864" y="4330"/>
                    </a:cubicBezTo>
                    <a:cubicBezTo>
                      <a:pt x="122985" y="-3776"/>
                      <a:pt x="129065" y="952"/>
                      <a:pt x="136158" y="6695"/>
                    </a:cubicBezTo>
                    <a:cubicBezTo>
                      <a:pt x="159128" y="25273"/>
                      <a:pt x="186150" y="33380"/>
                      <a:pt x="214862" y="32366"/>
                    </a:cubicBezTo>
                    <a:cubicBezTo>
                      <a:pt x="244587" y="31015"/>
                      <a:pt x="253370" y="43851"/>
                      <a:pt x="247965" y="65469"/>
                    </a:cubicBezTo>
                    <a:close/>
                  </a:path>
                </a:pathLst>
              </a:custGeom>
              <a:solidFill>
                <a:srgbClr val="DCDCDC"/>
              </a:solidFill>
              <a:ln w="33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8" name="Freeform: Shape 19">
                <a:extLst>
                  <a:ext uri="{FF2B5EF4-FFF2-40B4-BE49-F238E27FC236}">
                    <a16:creationId xmlns:a16="http://schemas.microsoft.com/office/drawing/2014/main" id="{368ADAC6-3790-4C0A-ACF6-7DDFD1C0C264}"/>
                  </a:ext>
                </a:extLst>
              </p:cNvPr>
              <p:cNvSpPr/>
              <p:nvPr/>
            </p:nvSpPr>
            <p:spPr>
              <a:xfrm>
                <a:off x="1776123" y="2913453"/>
                <a:ext cx="188224" cy="58760"/>
              </a:xfrm>
              <a:custGeom>
                <a:avLst/>
                <a:gdLst>
                  <a:gd name="connsiteX0" fmla="*/ 0 w 164163"/>
                  <a:gd name="connsiteY0" fmla="*/ 50812 h 51249"/>
                  <a:gd name="connsiteX1" fmla="*/ 164164 w 164163"/>
                  <a:gd name="connsiteY1" fmla="*/ 8589 h 51249"/>
                  <a:gd name="connsiteX2" fmla="*/ 0 w 164163"/>
                  <a:gd name="connsiteY2" fmla="*/ 50812 h 51249"/>
                </a:gdLst>
                <a:ahLst/>
                <a:cxnLst>
                  <a:cxn ang="0">
                    <a:pos x="connsiteX0" y="connsiteY0"/>
                  </a:cxn>
                  <a:cxn ang="0">
                    <a:pos x="connsiteX1" y="connsiteY1"/>
                  </a:cxn>
                  <a:cxn ang="0">
                    <a:pos x="connsiteX2" y="connsiteY2"/>
                  </a:cxn>
                </a:cxnLst>
                <a:rect l="l" t="t" r="r" b="b"/>
                <a:pathLst>
                  <a:path w="164163" h="51249">
                    <a:moveTo>
                      <a:pt x="0" y="50812"/>
                    </a:moveTo>
                    <a:cubicBezTo>
                      <a:pt x="51006" y="23451"/>
                      <a:pt x="98295" y="-18096"/>
                      <a:pt x="164164" y="8589"/>
                    </a:cubicBezTo>
                    <a:cubicBezTo>
                      <a:pt x="104376" y="3860"/>
                      <a:pt x="60126" y="56554"/>
                      <a:pt x="0" y="50812"/>
                    </a:cubicBezTo>
                    <a:close/>
                  </a:path>
                </a:pathLst>
              </a:custGeom>
              <a:solidFill>
                <a:srgbClr val="3F3F3F"/>
              </a:solidFill>
              <a:ln w="33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9" name="Freeform: Shape 20">
                <a:extLst>
                  <a:ext uri="{FF2B5EF4-FFF2-40B4-BE49-F238E27FC236}">
                    <a16:creationId xmlns:a16="http://schemas.microsoft.com/office/drawing/2014/main" id="{035E4DAC-2983-491B-B967-407082523EB2}"/>
                  </a:ext>
                </a:extLst>
              </p:cNvPr>
              <p:cNvSpPr/>
              <p:nvPr/>
            </p:nvSpPr>
            <p:spPr>
              <a:xfrm>
                <a:off x="1441502" y="2927659"/>
                <a:ext cx="192484" cy="48572"/>
              </a:xfrm>
              <a:custGeom>
                <a:avLst/>
                <a:gdLst>
                  <a:gd name="connsiteX0" fmla="*/ 0 w 167878"/>
                  <a:gd name="connsiteY0" fmla="*/ 15115 h 42363"/>
                  <a:gd name="connsiteX1" fmla="*/ 167879 w 167878"/>
                  <a:gd name="connsiteY1" fmla="*/ 40449 h 42363"/>
                  <a:gd name="connsiteX2" fmla="*/ 0 w 167878"/>
                  <a:gd name="connsiteY2" fmla="*/ 15115 h 42363"/>
                </a:gdLst>
                <a:ahLst/>
                <a:cxnLst>
                  <a:cxn ang="0">
                    <a:pos x="connsiteX0" y="connsiteY0"/>
                  </a:cxn>
                  <a:cxn ang="0">
                    <a:pos x="connsiteX1" y="connsiteY1"/>
                  </a:cxn>
                  <a:cxn ang="0">
                    <a:pos x="connsiteX2" y="connsiteY2"/>
                  </a:cxn>
                </a:cxnLst>
                <a:rect l="l" t="t" r="r" b="b"/>
                <a:pathLst>
                  <a:path w="167878" h="42363">
                    <a:moveTo>
                      <a:pt x="0" y="15115"/>
                    </a:moveTo>
                    <a:cubicBezTo>
                      <a:pt x="36143" y="-12584"/>
                      <a:pt x="102349" y="-1099"/>
                      <a:pt x="167879" y="40449"/>
                    </a:cubicBezTo>
                    <a:cubicBezTo>
                      <a:pt x="106402" y="52947"/>
                      <a:pt x="58774" y="-423"/>
                      <a:pt x="0" y="15115"/>
                    </a:cubicBezTo>
                    <a:close/>
                  </a:path>
                </a:pathLst>
              </a:custGeom>
              <a:solidFill>
                <a:srgbClr val="3E3E3E"/>
              </a:solidFill>
              <a:ln w="337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0" name="Freeform: Shape 21">
                <a:extLst>
                  <a:ext uri="{FF2B5EF4-FFF2-40B4-BE49-F238E27FC236}">
                    <a16:creationId xmlns:a16="http://schemas.microsoft.com/office/drawing/2014/main" id="{FC7AC792-084F-4C5C-9BEA-AA50345856D5}"/>
                  </a:ext>
                </a:extLst>
              </p:cNvPr>
              <p:cNvSpPr/>
              <p:nvPr/>
            </p:nvSpPr>
            <p:spPr>
              <a:xfrm>
                <a:off x="750958" y="5299344"/>
                <a:ext cx="1924847" cy="75135"/>
              </a:xfrm>
              <a:custGeom>
                <a:avLst/>
                <a:gdLst>
                  <a:gd name="connsiteX0" fmla="*/ 1631838 w 1678790"/>
                  <a:gd name="connsiteY0" fmla="*/ 65530 h 65530"/>
                  <a:gd name="connsiteX1" fmla="*/ 46952 w 1678790"/>
                  <a:gd name="connsiteY1" fmla="*/ 65530 h 65530"/>
                  <a:gd name="connsiteX2" fmla="*/ 0 w 1678790"/>
                  <a:gd name="connsiteY2" fmla="*/ 18578 h 65530"/>
                  <a:gd name="connsiteX3" fmla="*/ 0 w 1678790"/>
                  <a:gd name="connsiteY3" fmla="*/ 13511 h 65530"/>
                  <a:gd name="connsiteX4" fmla="*/ 13511 w 1678790"/>
                  <a:gd name="connsiteY4" fmla="*/ 0 h 65530"/>
                  <a:gd name="connsiteX5" fmla="*/ 1665279 w 1678790"/>
                  <a:gd name="connsiteY5" fmla="*/ 0 h 65530"/>
                  <a:gd name="connsiteX6" fmla="*/ 1678790 w 1678790"/>
                  <a:gd name="connsiteY6" fmla="*/ 13511 h 65530"/>
                  <a:gd name="connsiteX7" fmla="*/ 1678790 w 1678790"/>
                  <a:gd name="connsiteY7" fmla="*/ 18578 h 65530"/>
                  <a:gd name="connsiteX8" fmla="*/ 1631838 w 1678790"/>
                  <a:gd name="connsiteY8" fmla="*/ 65530 h 6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790" h="65530">
                    <a:moveTo>
                      <a:pt x="1631838" y="65530"/>
                    </a:moveTo>
                    <a:lnTo>
                      <a:pt x="46952" y="65530"/>
                    </a:lnTo>
                    <a:cubicBezTo>
                      <a:pt x="20943" y="65530"/>
                      <a:pt x="0" y="44587"/>
                      <a:pt x="0" y="18578"/>
                    </a:cubicBezTo>
                    <a:lnTo>
                      <a:pt x="0" y="13511"/>
                    </a:lnTo>
                    <a:cubicBezTo>
                      <a:pt x="0" y="6080"/>
                      <a:pt x="6080" y="0"/>
                      <a:pt x="13511" y="0"/>
                    </a:cubicBezTo>
                    <a:lnTo>
                      <a:pt x="1665279" y="0"/>
                    </a:lnTo>
                    <a:cubicBezTo>
                      <a:pt x="1672710" y="0"/>
                      <a:pt x="1678790" y="6080"/>
                      <a:pt x="1678790" y="13511"/>
                    </a:cubicBezTo>
                    <a:lnTo>
                      <a:pt x="1678790" y="18578"/>
                    </a:lnTo>
                    <a:cubicBezTo>
                      <a:pt x="1678790" y="44587"/>
                      <a:pt x="1657848" y="65530"/>
                      <a:pt x="1631838" y="6553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15" name="Freeform: Shape 83">
              <a:extLst>
                <a:ext uri="{FF2B5EF4-FFF2-40B4-BE49-F238E27FC236}">
                  <a16:creationId xmlns:a16="http://schemas.microsoft.com/office/drawing/2014/main" id="{70AE430B-27E0-4150-833A-285AD7C96A5D}"/>
                </a:ext>
              </a:extLst>
            </p:cNvPr>
            <p:cNvSpPr/>
            <p:nvPr/>
          </p:nvSpPr>
          <p:spPr>
            <a:xfrm>
              <a:off x="3453971" y="4849733"/>
              <a:ext cx="734449" cy="413871"/>
            </a:xfrm>
            <a:custGeom>
              <a:avLst/>
              <a:gdLst>
                <a:gd name="connsiteX0" fmla="*/ 0 w 734449"/>
                <a:gd name="connsiteY0" fmla="*/ 337449 h 413871"/>
                <a:gd name="connsiteX1" fmla="*/ 734449 w 734449"/>
                <a:gd name="connsiteY1" fmla="*/ 337449 h 413871"/>
                <a:gd name="connsiteX2" fmla="*/ 367225 w 734449"/>
                <a:gd name="connsiteY2" fmla="*/ 413871 h 413871"/>
                <a:gd name="connsiteX3" fmla="*/ 0 w 734449"/>
                <a:gd name="connsiteY3" fmla="*/ 337449 h 413871"/>
                <a:gd name="connsiteX4" fmla="*/ 536941 w 734449"/>
                <a:gd name="connsiteY4" fmla="*/ 89325 h 413871"/>
                <a:gd name="connsiteX5" fmla="*/ 528009 w 734449"/>
                <a:gd name="connsiteY5" fmla="*/ 97265 h 413871"/>
                <a:gd name="connsiteX6" fmla="*/ 520069 w 734449"/>
                <a:gd name="connsiteY6" fmla="*/ 189567 h 413871"/>
                <a:gd name="connsiteX7" fmla="*/ 527016 w 734449"/>
                <a:gd name="connsiteY7" fmla="*/ 200485 h 413871"/>
                <a:gd name="connsiteX8" fmla="*/ 596491 w 734449"/>
                <a:gd name="connsiteY8" fmla="*/ 160785 h 413871"/>
                <a:gd name="connsiteX9" fmla="*/ 590536 w 734449"/>
                <a:gd name="connsiteY9" fmla="*/ 110167 h 413871"/>
                <a:gd name="connsiteX10" fmla="*/ 536941 w 734449"/>
                <a:gd name="connsiteY10" fmla="*/ 89325 h 413871"/>
                <a:gd name="connsiteX11" fmla="*/ 208425 w 734449"/>
                <a:gd name="connsiteY11" fmla="*/ 0 h 413871"/>
                <a:gd name="connsiteX12" fmla="*/ 523046 w 734449"/>
                <a:gd name="connsiteY12" fmla="*/ 0 h 413871"/>
                <a:gd name="connsiteX13" fmla="*/ 528009 w 734449"/>
                <a:gd name="connsiteY13" fmla="*/ 50617 h 413871"/>
                <a:gd name="connsiteX14" fmla="*/ 535949 w 734449"/>
                <a:gd name="connsiteY14" fmla="*/ 53595 h 413871"/>
                <a:gd name="connsiteX15" fmla="*/ 607409 w 734449"/>
                <a:gd name="connsiteY15" fmla="*/ 81385 h 413871"/>
                <a:gd name="connsiteX16" fmla="*/ 617334 w 734449"/>
                <a:gd name="connsiteY16" fmla="*/ 185598 h 413871"/>
                <a:gd name="connsiteX17" fmla="*/ 523046 w 734449"/>
                <a:gd name="connsiteY17" fmla="*/ 233238 h 413871"/>
                <a:gd name="connsiteX18" fmla="*/ 503196 w 734449"/>
                <a:gd name="connsiteY18" fmla="*/ 252094 h 413871"/>
                <a:gd name="connsiteX19" fmla="*/ 462504 w 734449"/>
                <a:gd name="connsiteY19" fmla="*/ 319584 h 413871"/>
                <a:gd name="connsiteX20" fmla="*/ 446624 w 734449"/>
                <a:gd name="connsiteY20" fmla="*/ 329509 h 413871"/>
                <a:gd name="connsiteX21" fmla="*/ 268967 w 734449"/>
                <a:gd name="connsiteY21" fmla="*/ 328517 h 413871"/>
                <a:gd name="connsiteX22" fmla="*/ 262020 w 734449"/>
                <a:gd name="connsiteY22" fmla="*/ 319584 h 413871"/>
                <a:gd name="connsiteX23" fmla="*/ 200485 w 734449"/>
                <a:gd name="connsiteY23" fmla="*/ 139942 h 413871"/>
                <a:gd name="connsiteX24" fmla="*/ 199492 w 734449"/>
                <a:gd name="connsiteY24" fmla="*/ 22828 h 413871"/>
                <a:gd name="connsiteX25" fmla="*/ 208425 w 734449"/>
                <a:gd name="connsiteY25" fmla="*/ 0 h 41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4449" h="413871">
                  <a:moveTo>
                    <a:pt x="0" y="337449"/>
                  </a:moveTo>
                  <a:lnTo>
                    <a:pt x="734449" y="337449"/>
                  </a:lnTo>
                  <a:cubicBezTo>
                    <a:pt x="622297" y="387074"/>
                    <a:pt x="498234" y="413871"/>
                    <a:pt x="367225" y="413871"/>
                  </a:cubicBezTo>
                  <a:cubicBezTo>
                    <a:pt x="236215" y="413871"/>
                    <a:pt x="112153" y="386081"/>
                    <a:pt x="0" y="337449"/>
                  </a:cubicBezTo>
                  <a:close/>
                  <a:moveTo>
                    <a:pt x="536941" y="89325"/>
                  </a:moveTo>
                  <a:cubicBezTo>
                    <a:pt x="529994" y="88333"/>
                    <a:pt x="528009" y="90317"/>
                    <a:pt x="528009" y="97265"/>
                  </a:cubicBezTo>
                  <a:cubicBezTo>
                    <a:pt x="528009" y="128033"/>
                    <a:pt x="524039" y="158800"/>
                    <a:pt x="520069" y="189567"/>
                  </a:cubicBezTo>
                  <a:cubicBezTo>
                    <a:pt x="520069" y="194530"/>
                    <a:pt x="515107" y="202470"/>
                    <a:pt x="527016" y="200485"/>
                  </a:cubicBezTo>
                  <a:cubicBezTo>
                    <a:pt x="554807" y="195523"/>
                    <a:pt x="580611" y="185598"/>
                    <a:pt x="596491" y="160785"/>
                  </a:cubicBezTo>
                  <a:cubicBezTo>
                    <a:pt x="607409" y="143913"/>
                    <a:pt x="605424" y="123070"/>
                    <a:pt x="590536" y="110167"/>
                  </a:cubicBezTo>
                  <a:cubicBezTo>
                    <a:pt x="574657" y="96273"/>
                    <a:pt x="556791" y="91310"/>
                    <a:pt x="536941" y="89325"/>
                  </a:cubicBezTo>
                  <a:close/>
                  <a:moveTo>
                    <a:pt x="208425" y="0"/>
                  </a:moveTo>
                  <a:cubicBezTo>
                    <a:pt x="309659" y="0"/>
                    <a:pt x="421811" y="0"/>
                    <a:pt x="523046" y="0"/>
                  </a:cubicBezTo>
                  <a:cubicBezTo>
                    <a:pt x="529994" y="5955"/>
                    <a:pt x="523046" y="44663"/>
                    <a:pt x="528009" y="50617"/>
                  </a:cubicBezTo>
                  <a:cubicBezTo>
                    <a:pt x="529001" y="55580"/>
                    <a:pt x="532971" y="53595"/>
                    <a:pt x="535949" y="53595"/>
                  </a:cubicBezTo>
                  <a:cubicBezTo>
                    <a:pt x="566716" y="53595"/>
                    <a:pt x="591529" y="69475"/>
                    <a:pt x="607409" y="81385"/>
                  </a:cubicBezTo>
                  <a:cubicBezTo>
                    <a:pt x="641154" y="108183"/>
                    <a:pt x="647109" y="154830"/>
                    <a:pt x="617334" y="185598"/>
                  </a:cubicBezTo>
                  <a:cubicBezTo>
                    <a:pt x="592521" y="214380"/>
                    <a:pt x="560761" y="230260"/>
                    <a:pt x="523046" y="233238"/>
                  </a:cubicBezTo>
                  <a:cubicBezTo>
                    <a:pt x="513121" y="234230"/>
                    <a:pt x="508159" y="242170"/>
                    <a:pt x="503196" y="252094"/>
                  </a:cubicBezTo>
                  <a:cubicBezTo>
                    <a:pt x="490294" y="275914"/>
                    <a:pt x="485332" y="280876"/>
                    <a:pt x="462504" y="319584"/>
                  </a:cubicBezTo>
                  <a:cubicBezTo>
                    <a:pt x="460519" y="327524"/>
                    <a:pt x="453571" y="329509"/>
                    <a:pt x="446624" y="329509"/>
                  </a:cubicBezTo>
                  <a:cubicBezTo>
                    <a:pt x="387074" y="329509"/>
                    <a:pt x="328516" y="332487"/>
                    <a:pt x="268967" y="328517"/>
                  </a:cubicBezTo>
                  <a:cubicBezTo>
                    <a:pt x="264997" y="326532"/>
                    <a:pt x="263012" y="323554"/>
                    <a:pt x="262020" y="319584"/>
                  </a:cubicBezTo>
                  <a:cubicBezTo>
                    <a:pt x="231252" y="246139"/>
                    <a:pt x="207432" y="220335"/>
                    <a:pt x="200485" y="139942"/>
                  </a:cubicBezTo>
                  <a:cubicBezTo>
                    <a:pt x="198500" y="108183"/>
                    <a:pt x="197506" y="38708"/>
                    <a:pt x="199492" y="22828"/>
                  </a:cubicBezTo>
                  <a:cubicBezTo>
                    <a:pt x="198500" y="19850"/>
                    <a:pt x="198500" y="0"/>
                    <a:pt x="208425" y="0"/>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nvGrpSpPr>
            <p:cNvPr id="16" name="Group 15">
              <a:extLst>
                <a:ext uri="{FF2B5EF4-FFF2-40B4-BE49-F238E27FC236}">
                  <a16:creationId xmlns:a16="http://schemas.microsoft.com/office/drawing/2014/main" id="{C0288E66-8C88-497F-B4A8-AE4C3DE0B569}"/>
                </a:ext>
              </a:extLst>
            </p:cNvPr>
            <p:cNvGrpSpPr/>
            <p:nvPr/>
          </p:nvGrpSpPr>
          <p:grpSpPr>
            <a:xfrm flipH="1">
              <a:off x="307234" y="3629349"/>
              <a:ext cx="1390302" cy="1655492"/>
              <a:chOff x="-269682" y="2392932"/>
              <a:chExt cx="3796368" cy="4520497"/>
            </a:xfrm>
          </p:grpSpPr>
          <p:grpSp>
            <p:nvGrpSpPr>
              <p:cNvPr id="17" name="Group 16">
                <a:extLst>
                  <a:ext uri="{FF2B5EF4-FFF2-40B4-BE49-F238E27FC236}">
                    <a16:creationId xmlns:a16="http://schemas.microsoft.com/office/drawing/2014/main" id="{CDB9EABD-23CC-4300-B10E-F49EABE46FC7}"/>
                  </a:ext>
                </a:extLst>
              </p:cNvPr>
              <p:cNvGrpSpPr/>
              <p:nvPr/>
            </p:nvGrpSpPr>
            <p:grpSpPr>
              <a:xfrm>
                <a:off x="-269682" y="3351579"/>
                <a:ext cx="1684167" cy="2225289"/>
                <a:chOff x="4414182" y="2417791"/>
                <a:chExt cx="1684167" cy="2225289"/>
              </a:xfrm>
            </p:grpSpPr>
            <p:sp>
              <p:nvSpPr>
                <p:cNvPr id="40" name="Freeform: Shape 77">
                  <a:extLst>
                    <a:ext uri="{FF2B5EF4-FFF2-40B4-BE49-F238E27FC236}">
                      <a16:creationId xmlns:a16="http://schemas.microsoft.com/office/drawing/2014/main" id="{5082A34F-CC75-4474-9541-A3B835AD6D73}"/>
                    </a:ext>
                  </a:extLst>
                </p:cNvPr>
                <p:cNvSpPr/>
                <p:nvPr/>
              </p:nvSpPr>
              <p:spPr>
                <a:xfrm>
                  <a:off x="4414182" y="2417791"/>
                  <a:ext cx="1684167" cy="2225289"/>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68858" h="1676542">
                      <a:moveTo>
                        <a:pt x="0" y="1006972"/>
                      </a:moveTo>
                      <a:cubicBezTo>
                        <a:pt x="458" y="1000559"/>
                        <a:pt x="6413" y="1000101"/>
                        <a:pt x="10536" y="997353"/>
                      </a:cubicBezTo>
                      <a:cubicBezTo>
                        <a:pt x="368290" y="784807"/>
                        <a:pt x="831859" y="879628"/>
                        <a:pt x="1076469" y="1216311"/>
                      </a:cubicBezTo>
                      <a:cubicBezTo>
                        <a:pt x="1082424" y="1224556"/>
                        <a:pt x="1089295" y="1228679"/>
                        <a:pt x="1099372" y="1230053"/>
                      </a:cubicBezTo>
                      <a:cubicBezTo>
                        <a:pt x="1122734" y="1233718"/>
                        <a:pt x="1145180" y="1241505"/>
                        <a:pt x="1169457" y="1252957"/>
                      </a:cubicBezTo>
                      <a:cubicBezTo>
                        <a:pt x="1154799" y="1206692"/>
                        <a:pt x="1137850" y="1165007"/>
                        <a:pt x="1116779" y="1124697"/>
                      </a:cubicBezTo>
                      <a:cubicBezTo>
                        <a:pt x="1077843" y="1050947"/>
                        <a:pt x="1027913" y="987275"/>
                        <a:pt x="953706" y="945591"/>
                      </a:cubicBezTo>
                      <a:cubicBezTo>
                        <a:pt x="940422" y="937803"/>
                        <a:pt x="937673" y="928184"/>
                        <a:pt x="944544" y="913984"/>
                      </a:cubicBezTo>
                      <a:cubicBezTo>
                        <a:pt x="948209" y="906654"/>
                        <a:pt x="945002" y="904822"/>
                        <a:pt x="940880" y="901158"/>
                      </a:cubicBezTo>
                      <a:cubicBezTo>
                        <a:pt x="920724" y="884667"/>
                        <a:pt x="898279" y="871383"/>
                        <a:pt x="875833" y="859473"/>
                      </a:cubicBezTo>
                      <a:cubicBezTo>
                        <a:pt x="859801" y="851228"/>
                        <a:pt x="839188" y="852602"/>
                        <a:pt x="820865" y="848937"/>
                      </a:cubicBezTo>
                      <a:cubicBezTo>
                        <a:pt x="496550" y="785724"/>
                        <a:pt x="237739" y="520958"/>
                        <a:pt x="182771" y="195727"/>
                      </a:cubicBezTo>
                      <a:cubicBezTo>
                        <a:pt x="172235" y="134804"/>
                        <a:pt x="168570" y="73422"/>
                        <a:pt x="171777" y="11582"/>
                      </a:cubicBezTo>
                      <a:cubicBezTo>
                        <a:pt x="172235" y="7001"/>
                        <a:pt x="168112" y="-3992"/>
                        <a:pt x="180938" y="1505"/>
                      </a:cubicBezTo>
                      <a:cubicBezTo>
                        <a:pt x="195139" y="23950"/>
                        <a:pt x="213461" y="42731"/>
                        <a:pt x="229952" y="62886"/>
                      </a:cubicBezTo>
                      <a:cubicBezTo>
                        <a:pt x="294540" y="142133"/>
                        <a:pt x="360503" y="220463"/>
                        <a:pt x="425549" y="299251"/>
                      </a:cubicBezTo>
                      <a:cubicBezTo>
                        <a:pt x="495634" y="383995"/>
                        <a:pt x="566177" y="468738"/>
                        <a:pt x="636720" y="553481"/>
                      </a:cubicBezTo>
                      <a:cubicBezTo>
                        <a:pt x="705431" y="636392"/>
                        <a:pt x="774600" y="718845"/>
                        <a:pt x="842852" y="802214"/>
                      </a:cubicBezTo>
                      <a:cubicBezTo>
                        <a:pt x="854304" y="815956"/>
                        <a:pt x="865298" y="829698"/>
                        <a:pt x="877666" y="842983"/>
                      </a:cubicBezTo>
                      <a:cubicBezTo>
                        <a:pt x="885453" y="834737"/>
                        <a:pt x="874001" y="821453"/>
                        <a:pt x="886369" y="815498"/>
                      </a:cubicBezTo>
                      <a:cubicBezTo>
                        <a:pt x="880414" y="843899"/>
                        <a:pt x="895530" y="856725"/>
                        <a:pt x="917976" y="871383"/>
                      </a:cubicBezTo>
                      <a:cubicBezTo>
                        <a:pt x="945002" y="888332"/>
                        <a:pt x="973861" y="901158"/>
                        <a:pt x="1003177" y="916732"/>
                      </a:cubicBezTo>
                      <a:cubicBezTo>
                        <a:pt x="994932" y="894745"/>
                        <a:pt x="988519" y="873215"/>
                        <a:pt x="987145" y="850312"/>
                      </a:cubicBezTo>
                      <a:cubicBezTo>
                        <a:pt x="986687" y="842983"/>
                        <a:pt x="984396" y="834737"/>
                        <a:pt x="986687" y="828324"/>
                      </a:cubicBezTo>
                      <a:cubicBezTo>
                        <a:pt x="992184" y="810001"/>
                        <a:pt x="983022" y="796717"/>
                        <a:pt x="974777" y="782059"/>
                      </a:cubicBezTo>
                      <a:cubicBezTo>
                        <a:pt x="856594" y="571346"/>
                        <a:pt x="908815" y="306122"/>
                        <a:pt x="1097998" y="157707"/>
                      </a:cubicBezTo>
                      <a:cubicBezTo>
                        <a:pt x="1101205" y="155417"/>
                        <a:pt x="1104411" y="153584"/>
                        <a:pt x="1107618" y="151752"/>
                      </a:cubicBezTo>
                      <a:cubicBezTo>
                        <a:pt x="1112199" y="158623"/>
                        <a:pt x="1110366" y="165952"/>
                        <a:pt x="1109450" y="173282"/>
                      </a:cubicBezTo>
                      <a:cubicBezTo>
                        <a:pt x="1086546" y="307038"/>
                        <a:pt x="1063185" y="440337"/>
                        <a:pt x="1040281" y="574094"/>
                      </a:cubicBezTo>
                      <a:cubicBezTo>
                        <a:pt x="1027913" y="645554"/>
                        <a:pt x="1015545" y="717013"/>
                        <a:pt x="1003635" y="788472"/>
                      </a:cubicBezTo>
                      <a:cubicBezTo>
                        <a:pt x="1002719" y="794427"/>
                        <a:pt x="1001803" y="800382"/>
                        <a:pt x="1003177" y="806337"/>
                      </a:cubicBezTo>
                      <a:cubicBezTo>
                        <a:pt x="1001345" y="834279"/>
                        <a:pt x="1003177" y="861763"/>
                        <a:pt x="1010965" y="888790"/>
                      </a:cubicBezTo>
                      <a:cubicBezTo>
                        <a:pt x="1017836" y="912151"/>
                        <a:pt x="1028371" y="932764"/>
                        <a:pt x="1048068" y="948339"/>
                      </a:cubicBezTo>
                      <a:cubicBezTo>
                        <a:pt x="1056772" y="955210"/>
                        <a:pt x="1062727" y="955210"/>
                        <a:pt x="1067766" y="944216"/>
                      </a:cubicBezTo>
                      <a:cubicBezTo>
                        <a:pt x="1070056" y="939178"/>
                        <a:pt x="1072804" y="934597"/>
                        <a:pt x="1076011" y="930016"/>
                      </a:cubicBezTo>
                      <a:cubicBezTo>
                        <a:pt x="1079217" y="925893"/>
                        <a:pt x="1081050" y="919022"/>
                        <a:pt x="1087463" y="919939"/>
                      </a:cubicBezTo>
                      <a:cubicBezTo>
                        <a:pt x="1094334" y="920855"/>
                        <a:pt x="1093418" y="928184"/>
                        <a:pt x="1094334" y="933223"/>
                      </a:cubicBezTo>
                      <a:cubicBezTo>
                        <a:pt x="1096624" y="947423"/>
                        <a:pt x="1098914" y="961623"/>
                        <a:pt x="1100289" y="975823"/>
                      </a:cubicBezTo>
                      <a:cubicBezTo>
                        <a:pt x="1101663" y="993230"/>
                        <a:pt x="1106244" y="1009263"/>
                        <a:pt x="1117237" y="1023921"/>
                      </a:cubicBezTo>
                      <a:cubicBezTo>
                        <a:pt x="1173122" y="1099503"/>
                        <a:pt x="1208852" y="1185162"/>
                        <a:pt x="1233587" y="1274944"/>
                      </a:cubicBezTo>
                      <a:cubicBezTo>
                        <a:pt x="1254201" y="1349610"/>
                        <a:pt x="1267943" y="1425650"/>
                        <a:pt x="1270691" y="1503522"/>
                      </a:cubicBezTo>
                      <a:cubicBezTo>
                        <a:pt x="1272524" y="1554826"/>
                        <a:pt x="1272066" y="1605672"/>
                        <a:pt x="1267027" y="1656518"/>
                      </a:cubicBezTo>
                      <a:cubicBezTo>
                        <a:pt x="1266569" y="1662473"/>
                        <a:pt x="1266111" y="1668428"/>
                        <a:pt x="1262446" y="1673467"/>
                      </a:cubicBezTo>
                      <a:cubicBezTo>
                        <a:pt x="1261530" y="1674841"/>
                        <a:pt x="1260156" y="1675757"/>
                        <a:pt x="1258323" y="1676673"/>
                      </a:cubicBezTo>
                      <a:cubicBezTo>
                        <a:pt x="1243665" y="1678964"/>
                        <a:pt x="1229007" y="1679880"/>
                        <a:pt x="1214349" y="1676215"/>
                      </a:cubicBezTo>
                      <a:cubicBezTo>
                        <a:pt x="1213890" y="1675757"/>
                        <a:pt x="1212974" y="1674841"/>
                        <a:pt x="1212516" y="1674383"/>
                      </a:cubicBezTo>
                      <a:cubicBezTo>
                        <a:pt x="1218471" y="1621247"/>
                        <a:pt x="1220762" y="1567652"/>
                        <a:pt x="1218471" y="1514058"/>
                      </a:cubicBezTo>
                      <a:cubicBezTo>
                        <a:pt x="1217097" y="1479244"/>
                        <a:pt x="1212974" y="1444889"/>
                        <a:pt x="1208852" y="1410533"/>
                      </a:cubicBezTo>
                      <a:cubicBezTo>
                        <a:pt x="1207477" y="1401830"/>
                        <a:pt x="1202439" y="1394959"/>
                        <a:pt x="1198316" y="1388088"/>
                      </a:cubicBezTo>
                      <a:cubicBezTo>
                        <a:pt x="1191445" y="1376636"/>
                        <a:pt x="1184116" y="1365184"/>
                        <a:pt x="1176787" y="1353733"/>
                      </a:cubicBezTo>
                      <a:cubicBezTo>
                        <a:pt x="1184574" y="1351900"/>
                        <a:pt x="1190071" y="1358313"/>
                        <a:pt x="1198316" y="1358313"/>
                      </a:cubicBezTo>
                      <a:cubicBezTo>
                        <a:pt x="1193277" y="1328997"/>
                        <a:pt x="1185490" y="1300596"/>
                        <a:pt x="1176328" y="1272654"/>
                      </a:cubicBezTo>
                      <a:cubicBezTo>
                        <a:pt x="1174496" y="1267615"/>
                        <a:pt x="1168999" y="1266241"/>
                        <a:pt x="1164419" y="1264409"/>
                      </a:cubicBezTo>
                      <a:cubicBezTo>
                        <a:pt x="1139225" y="1251583"/>
                        <a:pt x="1111740" y="1244253"/>
                        <a:pt x="1083798" y="1239673"/>
                      </a:cubicBezTo>
                      <a:cubicBezTo>
                        <a:pt x="1010507" y="1222266"/>
                        <a:pt x="936299" y="1207608"/>
                        <a:pt x="862549" y="1192033"/>
                      </a:cubicBezTo>
                      <a:cubicBezTo>
                        <a:pt x="616107" y="1139813"/>
                        <a:pt x="371038" y="1088051"/>
                        <a:pt x="125970" y="1036747"/>
                      </a:cubicBezTo>
                      <a:cubicBezTo>
                        <a:pt x="89324" y="1028960"/>
                        <a:pt x="53136" y="1021631"/>
                        <a:pt x="16491" y="1013843"/>
                      </a:cubicBezTo>
                      <a:cubicBezTo>
                        <a:pt x="10536" y="1012011"/>
                        <a:pt x="5039" y="1010637"/>
                        <a:pt x="0" y="1006972"/>
                      </a:cubicBezTo>
                      <a:close/>
                    </a:path>
                  </a:pathLst>
                </a:custGeom>
                <a:solidFill>
                  <a:schemeClr val="accent4"/>
                </a:solidFill>
                <a:ln w="4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1" name="Freeform: Shape 78">
                  <a:extLst>
                    <a:ext uri="{FF2B5EF4-FFF2-40B4-BE49-F238E27FC236}">
                      <a16:creationId xmlns:a16="http://schemas.microsoft.com/office/drawing/2014/main" id="{5E59F43A-2B8B-4C5E-A719-D65618F20F37}"/>
                    </a:ext>
                  </a:extLst>
                </p:cNvPr>
                <p:cNvSpPr/>
                <p:nvPr/>
              </p:nvSpPr>
              <p:spPr>
                <a:xfrm>
                  <a:off x="4649538" y="2419787"/>
                  <a:ext cx="936324" cy="1124805"/>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4">
                    <a:lumMod val="75000"/>
                  </a:schemeClr>
                </a:solidFill>
                <a:ln w="4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2" name="Freeform: Shape 79">
                  <a:extLst>
                    <a:ext uri="{FF2B5EF4-FFF2-40B4-BE49-F238E27FC236}">
                      <a16:creationId xmlns:a16="http://schemas.microsoft.com/office/drawing/2014/main" id="{EA24427C-B806-48EC-97B3-41F33A6B78E7}"/>
                    </a:ext>
                  </a:extLst>
                </p:cNvPr>
                <p:cNvSpPr/>
                <p:nvPr/>
              </p:nvSpPr>
              <p:spPr>
                <a:xfrm>
                  <a:off x="4414182" y="3754353"/>
                  <a:ext cx="1434886" cy="462082"/>
                </a:xfrm>
                <a:custGeom>
                  <a:avLst/>
                  <a:gdLst>
                    <a:gd name="connsiteX0" fmla="*/ 0 w 1081049"/>
                    <a:gd name="connsiteY0" fmla="*/ 0 h 348134"/>
                    <a:gd name="connsiteX1" fmla="*/ 92989 w 1081049"/>
                    <a:gd name="connsiteY1" fmla="*/ 18323 h 348134"/>
                    <a:gd name="connsiteX2" fmla="*/ 317444 w 1081049"/>
                    <a:gd name="connsiteY2" fmla="*/ 65504 h 348134"/>
                    <a:gd name="connsiteX3" fmla="*/ 547396 w 1081049"/>
                    <a:gd name="connsiteY3" fmla="*/ 114060 h 348134"/>
                    <a:gd name="connsiteX4" fmla="*/ 812161 w 1081049"/>
                    <a:gd name="connsiteY4" fmla="*/ 169945 h 348134"/>
                    <a:gd name="connsiteX5" fmla="*/ 1058146 w 1081049"/>
                    <a:gd name="connsiteY5" fmla="*/ 222165 h 348134"/>
                    <a:gd name="connsiteX6" fmla="*/ 1082882 w 1081049"/>
                    <a:gd name="connsiteY6" fmla="*/ 232242 h 348134"/>
                    <a:gd name="connsiteX7" fmla="*/ 589538 w 1081049"/>
                    <a:gd name="connsiteY7" fmla="*/ 344928 h 348134"/>
                    <a:gd name="connsiteX8" fmla="*/ 10078 w 1081049"/>
                    <a:gd name="connsiteY8" fmla="*/ 16033 h 348134"/>
                    <a:gd name="connsiteX9" fmla="*/ 0 w 1081049"/>
                    <a:gd name="connsiteY9" fmla="*/ 0 h 34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049" h="348134">
                      <a:moveTo>
                        <a:pt x="0" y="0"/>
                      </a:moveTo>
                      <a:cubicBezTo>
                        <a:pt x="31607" y="3665"/>
                        <a:pt x="61840" y="11910"/>
                        <a:pt x="92989" y="18323"/>
                      </a:cubicBezTo>
                      <a:cubicBezTo>
                        <a:pt x="167654" y="33439"/>
                        <a:pt x="242778" y="49472"/>
                        <a:pt x="317444" y="65504"/>
                      </a:cubicBezTo>
                      <a:cubicBezTo>
                        <a:pt x="393942" y="81537"/>
                        <a:pt x="470898" y="98027"/>
                        <a:pt x="547396" y="114060"/>
                      </a:cubicBezTo>
                      <a:cubicBezTo>
                        <a:pt x="635804" y="132841"/>
                        <a:pt x="723754" y="151164"/>
                        <a:pt x="812161" y="169945"/>
                      </a:cubicBezTo>
                      <a:cubicBezTo>
                        <a:pt x="894156" y="187351"/>
                        <a:pt x="976151" y="204300"/>
                        <a:pt x="1058146" y="222165"/>
                      </a:cubicBezTo>
                      <a:cubicBezTo>
                        <a:pt x="1066849" y="223997"/>
                        <a:pt x="1077843" y="220791"/>
                        <a:pt x="1082882" y="232242"/>
                      </a:cubicBezTo>
                      <a:cubicBezTo>
                        <a:pt x="930802" y="323399"/>
                        <a:pt x="765896" y="362793"/>
                        <a:pt x="589538" y="344928"/>
                      </a:cubicBezTo>
                      <a:cubicBezTo>
                        <a:pt x="348593" y="320192"/>
                        <a:pt x="155744" y="209339"/>
                        <a:pt x="10078" y="16033"/>
                      </a:cubicBezTo>
                      <a:cubicBezTo>
                        <a:pt x="6413" y="10994"/>
                        <a:pt x="458" y="7329"/>
                        <a:pt x="0" y="0"/>
                      </a:cubicBezTo>
                      <a:close/>
                    </a:path>
                  </a:pathLst>
                </a:custGeom>
                <a:solidFill>
                  <a:schemeClr val="accent4">
                    <a:lumMod val="75000"/>
                  </a:schemeClr>
                </a:solidFill>
                <a:ln w="4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3" name="Freeform: Shape 80">
                  <a:extLst>
                    <a:ext uri="{FF2B5EF4-FFF2-40B4-BE49-F238E27FC236}">
                      <a16:creationId xmlns:a16="http://schemas.microsoft.com/office/drawing/2014/main" id="{DAC5E076-33EE-428D-866C-A7F9819E8B54}"/>
                    </a:ext>
                  </a:extLst>
                </p:cNvPr>
                <p:cNvSpPr/>
                <p:nvPr/>
              </p:nvSpPr>
              <p:spPr>
                <a:xfrm>
                  <a:off x="5736242" y="2619213"/>
                  <a:ext cx="255361" cy="869444"/>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4">
                    <a:lumMod val="75000"/>
                  </a:schemeClr>
                </a:solidFill>
                <a:ln w="4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sp>
            <p:nvSpPr>
              <p:cNvPr id="18" name="Freeform: Shape 65">
                <a:extLst>
                  <a:ext uri="{FF2B5EF4-FFF2-40B4-BE49-F238E27FC236}">
                    <a16:creationId xmlns:a16="http://schemas.microsoft.com/office/drawing/2014/main" id="{6DC4577F-AE76-45D0-B2D8-B4C17AAC94D4}"/>
                  </a:ext>
                </a:extLst>
              </p:cNvPr>
              <p:cNvSpPr/>
              <p:nvPr/>
            </p:nvSpPr>
            <p:spPr>
              <a:xfrm>
                <a:off x="2719458" y="4345289"/>
                <a:ext cx="139841" cy="12159"/>
              </a:xfrm>
              <a:custGeom>
                <a:avLst/>
                <a:gdLst>
                  <a:gd name="connsiteX0" fmla="*/ 104440 w 105356"/>
                  <a:gd name="connsiteY0" fmla="*/ 11396 h 9161"/>
                  <a:gd name="connsiteX1" fmla="*/ 69169 w 105356"/>
                  <a:gd name="connsiteY1" fmla="*/ 9564 h 9161"/>
                  <a:gd name="connsiteX2" fmla="*/ 0 w 105356"/>
                  <a:gd name="connsiteY2" fmla="*/ 6357 h 9161"/>
                  <a:gd name="connsiteX3" fmla="*/ 5039 w 105356"/>
                  <a:gd name="connsiteY3" fmla="*/ 3609 h 9161"/>
                  <a:gd name="connsiteX4" fmla="*/ 95279 w 105356"/>
                  <a:gd name="connsiteY4" fmla="*/ 4983 h 9161"/>
                  <a:gd name="connsiteX5" fmla="*/ 105357 w 105356"/>
                  <a:gd name="connsiteY5" fmla="*/ 6357 h 9161"/>
                  <a:gd name="connsiteX6" fmla="*/ 104440 w 105356"/>
                  <a:gd name="connsiteY6" fmla="*/ 11396 h 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356" h="9161">
                    <a:moveTo>
                      <a:pt x="104440" y="11396"/>
                    </a:moveTo>
                    <a:cubicBezTo>
                      <a:pt x="92989" y="6816"/>
                      <a:pt x="81079" y="9564"/>
                      <a:pt x="69169" y="9564"/>
                    </a:cubicBezTo>
                    <a:cubicBezTo>
                      <a:pt x="46265" y="9106"/>
                      <a:pt x="22904" y="10022"/>
                      <a:pt x="0" y="6357"/>
                    </a:cubicBezTo>
                    <a:cubicBezTo>
                      <a:pt x="1832" y="5441"/>
                      <a:pt x="3206" y="3609"/>
                      <a:pt x="5039" y="3609"/>
                    </a:cubicBezTo>
                    <a:cubicBezTo>
                      <a:pt x="35271" y="-514"/>
                      <a:pt x="65504" y="-2346"/>
                      <a:pt x="95279" y="4983"/>
                    </a:cubicBezTo>
                    <a:cubicBezTo>
                      <a:pt x="98485" y="5899"/>
                      <a:pt x="102150" y="5899"/>
                      <a:pt x="105357" y="6357"/>
                    </a:cubicBezTo>
                    <a:cubicBezTo>
                      <a:pt x="109479" y="8648"/>
                      <a:pt x="106731" y="10022"/>
                      <a:pt x="104440" y="11396"/>
                    </a:cubicBezTo>
                    <a:close/>
                  </a:path>
                </a:pathLst>
              </a:custGeom>
              <a:solidFill>
                <a:srgbClr val="006000"/>
              </a:solidFill>
              <a:ln w="4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19" name="Group 18">
                <a:extLst>
                  <a:ext uri="{FF2B5EF4-FFF2-40B4-BE49-F238E27FC236}">
                    <a16:creationId xmlns:a16="http://schemas.microsoft.com/office/drawing/2014/main" id="{5CF00E2F-7848-4EC1-9035-76CD65C300E7}"/>
                  </a:ext>
                </a:extLst>
              </p:cNvPr>
              <p:cNvGrpSpPr/>
              <p:nvPr/>
            </p:nvGrpSpPr>
            <p:grpSpPr>
              <a:xfrm>
                <a:off x="1216277" y="2392932"/>
                <a:ext cx="2310409" cy="3185932"/>
                <a:chOff x="5900141" y="1459144"/>
                <a:chExt cx="2310409" cy="3185932"/>
              </a:xfrm>
            </p:grpSpPr>
            <p:sp>
              <p:nvSpPr>
                <p:cNvPr id="33" name="Freeform: Shape 72">
                  <a:extLst>
                    <a:ext uri="{FF2B5EF4-FFF2-40B4-BE49-F238E27FC236}">
                      <a16:creationId xmlns:a16="http://schemas.microsoft.com/office/drawing/2014/main" id="{C1362C9A-3DA4-4E17-B905-36B593CF85BF}"/>
                    </a:ext>
                  </a:extLst>
                </p:cNvPr>
                <p:cNvSpPr/>
                <p:nvPr/>
              </p:nvSpPr>
              <p:spPr>
                <a:xfrm>
                  <a:off x="6793296" y="2856334"/>
                  <a:ext cx="1416645" cy="510722"/>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3">
                    <a:lumMod val="75000"/>
                  </a:schemeClr>
                </a:solidFill>
                <a:ln w="4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4" name="Freeform: Shape 73">
                  <a:extLst>
                    <a:ext uri="{FF2B5EF4-FFF2-40B4-BE49-F238E27FC236}">
                      <a16:creationId xmlns:a16="http://schemas.microsoft.com/office/drawing/2014/main" id="{04F386C5-C72A-4424-887C-E444939E3B7B}"/>
                    </a:ext>
                  </a:extLst>
                </p:cNvPr>
                <p:cNvSpPr/>
                <p:nvPr/>
              </p:nvSpPr>
              <p:spPr>
                <a:xfrm>
                  <a:off x="5900141" y="1459144"/>
                  <a:ext cx="2310409" cy="3185932"/>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672" h="2400296">
                      <a:moveTo>
                        <a:pt x="529989" y="0"/>
                      </a:moveTo>
                      <a:cubicBezTo>
                        <a:pt x="530905" y="1832"/>
                        <a:pt x="531821" y="3665"/>
                        <a:pt x="533196" y="5955"/>
                      </a:cubicBezTo>
                      <a:cubicBezTo>
                        <a:pt x="534570" y="12826"/>
                        <a:pt x="535028" y="19697"/>
                        <a:pt x="535028" y="26568"/>
                      </a:cubicBezTo>
                      <a:cubicBezTo>
                        <a:pt x="535028" y="378367"/>
                        <a:pt x="535028" y="730625"/>
                        <a:pt x="535028" y="1082424"/>
                      </a:cubicBezTo>
                      <a:cubicBezTo>
                        <a:pt x="535028" y="1092501"/>
                        <a:pt x="534570" y="1102121"/>
                        <a:pt x="532280" y="1111740"/>
                      </a:cubicBezTo>
                      <a:cubicBezTo>
                        <a:pt x="538234" y="1138767"/>
                        <a:pt x="539609" y="1166709"/>
                        <a:pt x="547854" y="1193277"/>
                      </a:cubicBezTo>
                      <a:cubicBezTo>
                        <a:pt x="552893" y="1208851"/>
                        <a:pt x="556557" y="1224884"/>
                        <a:pt x="561138" y="1242291"/>
                      </a:cubicBezTo>
                      <a:cubicBezTo>
                        <a:pt x="574422" y="1225342"/>
                        <a:pt x="586790" y="1209310"/>
                        <a:pt x="599158" y="1193735"/>
                      </a:cubicBezTo>
                      <a:cubicBezTo>
                        <a:pt x="610152" y="1179535"/>
                        <a:pt x="621145" y="1165793"/>
                        <a:pt x="632139" y="1151593"/>
                      </a:cubicBezTo>
                      <a:cubicBezTo>
                        <a:pt x="639926" y="1141057"/>
                        <a:pt x="649546" y="1136934"/>
                        <a:pt x="661914" y="1144263"/>
                      </a:cubicBezTo>
                      <a:cubicBezTo>
                        <a:pt x="673366" y="1151134"/>
                        <a:pt x="677946" y="1166251"/>
                        <a:pt x="671991" y="1178161"/>
                      </a:cubicBezTo>
                      <a:cubicBezTo>
                        <a:pt x="669701" y="1182741"/>
                        <a:pt x="666495" y="1186406"/>
                        <a:pt x="663746" y="1190529"/>
                      </a:cubicBezTo>
                      <a:cubicBezTo>
                        <a:pt x="622520" y="1244581"/>
                        <a:pt x="580835" y="1298634"/>
                        <a:pt x="539609" y="1352228"/>
                      </a:cubicBez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cubicBezTo>
                        <a:pt x="1744338" y="1050359"/>
                        <a:pt x="1744338" y="1051275"/>
                        <a:pt x="1744338" y="1052649"/>
                      </a:cubicBezTo>
                      <a:lnTo>
                        <a:pt x="1743422" y="1053565"/>
                      </a:lnTo>
                      <a:lnTo>
                        <a:pt x="1742047" y="1053107"/>
                      </a:lnTo>
                      <a:cubicBezTo>
                        <a:pt x="1737008" y="1057230"/>
                        <a:pt x="1731054" y="1059520"/>
                        <a:pt x="1724641" y="1061352"/>
                      </a:cubicBezTo>
                      <a:cubicBezTo>
                        <a:pt x="1601877" y="1094334"/>
                        <a:pt x="1479572" y="1128689"/>
                        <a:pt x="1357267" y="1162586"/>
                      </a:cubicBezTo>
                      <a:cubicBezTo>
                        <a:pt x="1261072" y="1189154"/>
                        <a:pt x="1164877" y="1215723"/>
                        <a:pt x="1068682" y="1242291"/>
                      </a:cubicBezTo>
                      <a:cubicBezTo>
                        <a:pt x="943628" y="1276646"/>
                        <a:pt x="819033" y="1311002"/>
                        <a:pt x="693979" y="1345815"/>
                      </a:cubicBez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19453" y="1389790"/>
                        <a:pt x="516705" y="1393454"/>
                      </a:cubicBezTo>
                      <a:cubicBezTo>
                        <a:pt x="486472" y="1434681"/>
                        <a:pt x="457156" y="1476365"/>
                        <a:pt x="429213" y="1521257"/>
                      </a:cubicBezTo>
                      <a:cubicBezTo>
                        <a:pt x="457156" y="1513469"/>
                        <a:pt x="482808" y="1506598"/>
                        <a:pt x="510292" y="1509347"/>
                      </a:cubicBezTo>
                      <a:cubicBezTo>
                        <a:pt x="514873" y="1509805"/>
                        <a:pt x="518537" y="1507056"/>
                        <a:pt x="522202" y="1503850"/>
                      </a:cubicBezTo>
                      <a:cubicBezTo>
                        <a:pt x="593203" y="1442926"/>
                        <a:pt x="675198" y="1405364"/>
                        <a:pt x="767270" y="1387958"/>
                      </a:cubicBezTo>
                      <a:cubicBezTo>
                        <a:pt x="938131" y="1363222"/>
                        <a:pt x="1078759" y="1441094"/>
                        <a:pt x="1080592" y="1444300"/>
                      </a:cubicBezTo>
                      <a:cubicBezTo>
                        <a:pt x="1110366" y="1463998"/>
                        <a:pt x="1140599" y="1481862"/>
                        <a:pt x="1167167" y="1506140"/>
                      </a:cubicBezTo>
                      <a:cubicBezTo>
                        <a:pt x="1172664" y="1511179"/>
                        <a:pt x="1177703" y="1516218"/>
                        <a:pt x="1182742" y="1521715"/>
                      </a:cubicBezTo>
                      <a:cubicBezTo>
                        <a:pt x="1178619" y="1526295"/>
                        <a:pt x="1173580" y="1524005"/>
                        <a:pt x="1168999" y="1523547"/>
                      </a:cubicBezTo>
                      <a:cubicBezTo>
                        <a:pt x="1137393" y="1519424"/>
                        <a:pt x="1106244" y="1517592"/>
                        <a:pt x="1074637" y="1525837"/>
                      </a:cubicBezTo>
                      <a:cubicBezTo>
                        <a:pt x="1066391" y="1527211"/>
                        <a:pt x="1057688" y="1527211"/>
                        <a:pt x="1049443" y="1527211"/>
                      </a:cubicBezTo>
                      <a:cubicBezTo>
                        <a:pt x="973403" y="1527211"/>
                        <a:pt x="897363" y="1526753"/>
                        <a:pt x="821323" y="1527211"/>
                      </a:cubicBezTo>
                      <a:cubicBezTo>
                        <a:pt x="724212" y="1528128"/>
                        <a:pt x="626642" y="1521715"/>
                        <a:pt x="529531" y="1524005"/>
                      </a:cubicBezTo>
                      <a:cubicBezTo>
                        <a:pt x="524950" y="1524005"/>
                        <a:pt x="520828" y="1522631"/>
                        <a:pt x="516247" y="1523547"/>
                      </a:cubicBezTo>
                      <a:cubicBezTo>
                        <a:pt x="506169" y="1528128"/>
                        <a:pt x="495634" y="1524463"/>
                        <a:pt x="485556" y="1525837"/>
                      </a:cubicBezTo>
                      <a:cubicBezTo>
                        <a:pt x="461737" y="1529044"/>
                        <a:pt x="438833" y="1535457"/>
                        <a:pt x="416387" y="1542786"/>
                      </a:cubicBezTo>
                      <a:cubicBezTo>
                        <a:pt x="410432" y="1544618"/>
                        <a:pt x="407684" y="1548741"/>
                        <a:pt x="404935" y="1553322"/>
                      </a:cubicBezTo>
                      <a:cubicBezTo>
                        <a:pt x="345844" y="1649975"/>
                        <a:pt x="294998" y="175075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cubicBezTo>
                        <a:pt x="284005" y="1890462"/>
                        <a:pt x="267056" y="1902830"/>
                        <a:pt x="250107" y="1914740"/>
                      </a:cubicBezTo>
                      <a:cubicBezTo>
                        <a:pt x="244152" y="1918863"/>
                        <a:pt x="240030" y="1923443"/>
                        <a:pt x="238197" y="1930773"/>
                      </a:cubicBezTo>
                      <a:cubicBezTo>
                        <a:pt x="215752" y="2022845"/>
                        <a:pt x="206132" y="2116292"/>
                        <a:pt x="206590" y="2211113"/>
                      </a:cubicBezTo>
                      <a:cubicBezTo>
                        <a:pt x="206590" y="2212029"/>
                        <a:pt x="207049" y="2212945"/>
                        <a:pt x="207965" y="2215235"/>
                      </a:cubicBezTo>
                      <a:cubicBezTo>
                        <a:pt x="219416" y="2208364"/>
                        <a:pt x="230410" y="2201951"/>
                        <a:pt x="244610" y="2193248"/>
                      </a:cubicBez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3"/>
                </a:solidFill>
                <a:ln w="4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5" name="Freeform: Shape 74">
                  <a:extLst>
                    <a:ext uri="{FF2B5EF4-FFF2-40B4-BE49-F238E27FC236}">
                      <a16:creationId xmlns:a16="http://schemas.microsoft.com/office/drawing/2014/main" id="{7CC8E4C3-3A33-4DDD-B90E-2D5A3D75E454}"/>
                    </a:ext>
                  </a:extLst>
                </p:cNvPr>
                <p:cNvSpPr/>
                <p:nvPr/>
              </p:nvSpPr>
              <p:spPr>
                <a:xfrm>
                  <a:off x="6109274" y="2001482"/>
                  <a:ext cx="395202" cy="1453126"/>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3">
                    <a:lumMod val="75000"/>
                  </a:schemeClr>
                </a:solidFill>
                <a:ln w="4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6" name="Freeform: Shape 75">
                  <a:extLst>
                    <a:ext uri="{FF2B5EF4-FFF2-40B4-BE49-F238E27FC236}">
                      <a16:creationId xmlns:a16="http://schemas.microsoft.com/office/drawing/2014/main" id="{963CA59A-0B47-4241-B0A2-2085BCF4FE88}"/>
                    </a:ext>
                  </a:extLst>
                </p:cNvPr>
                <p:cNvSpPr/>
                <p:nvPr/>
              </p:nvSpPr>
              <p:spPr>
                <a:xfrm>
                  <a:off x="6582926" y="3472535"/>
                  <a:ext cx="881603" cy="182401"/>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3">
                    <a:lumMod val="75000"/>
                  </a:schemeClr>
                </a:solidFill>
                <a:ln w="4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7" name="Freeform: Shape 76">
                  <a:extLst>
                    <a:ext uri="{FF2B5EF4-FFF2-40B4-BE49-F238E27FC236}">
                      <a16:creationId xmlns:a16="http://schemas.microsoft.com/office/drawing/2014/main" id="{D3C63BA8-3A29-49D9-85A6-44E7CF1F8CA1}"/>
                    </a:ext>
                  </a:extLst>
                </p:cNvPr>
                <p:cNvSpPr/>
                <p:nvPr/>
              </p:nvSpPr>
              <p:spPr>
                <a:xfrm>
                  <a:off x="6602971" y="1467048"/>
                  <a:ext cx="291841" cy="1465286"/>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8" name="Freeform: Shape 81">
                  <a:extLst>
                    <a:ext uri="{FF2B5EF4-FFF2-40B4-BE49-F238E27FC236}">
                      <a16:creationId xmlns:a16="http://schemas.microsoft.com/office/drawing/2014/main" id="{10DC649E-2482-4616-B030-D0CCA5FA7180}"/>
                    </a:ext>
                  </a:extLst>
                </p:cNvPr>
                <p:cNvSpPr/>
                <p:nvPr/>
              </p:nvSpPr>
              <p:spPr>
                <a:xfrm rot="2335388">
                  <a:off x="7215700" y="1773625"/>
                  <a:ext cx="291842" cy="1465287"/>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lumMod val="75000"/>
                  </a:schemeClr>
                </a:solidFill>
                <a:ln w="4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9" name="Freeform: Shape 82">
                  <a:extLst>
                    <a:ext uri="{FF2B5EF4-FFF2-40B4-BE49-F238E27FC236}">
                      <a16:creationId xmlns:a16="http://schemas.microsoft.com/office/drawing/2014/main" id="{48D372CF-76D6-4B24-B5E2-80BDB2A30CE7}"/>
                    </a:ext>
                  </a:extLst>
                </p:cNvPr>
                <p:cNvSpPr/>
                <p:nvPr/>
              </p:nvSpPr>
              <p:spPr>
                <a:xfrm rot="2330257" flipH="1">
                  <a:off x="6990633" y="1614204"/>
                  <a:ext cx="291842" cy="1465287"/>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3"/>
                </a:solidFill>
                <a:ln w="4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20" name="Group 19">
                <a:extLst>
                  <a:ext uri="{FF2B5EF4-FFF2-40B4-BE49-F238E27FC236}">
                    <a16:creationId xmlns:a16="http://schemas.microsoft.com/office/drawing/2014/main" id="{B321369E-FEFE-4254-B32B-05E45DDE364D}"/>
                  </a:ext>
                </a:extLst>
              </p:cNvPr>
              <p:cNvGrpSpPr/>
              <p:nvPr/>
            </p:nvGrpSpPr>
            <p:grpSpPr>
              <a:xfrm>
                <a:off x="592728" y="5533167"/>
                <a:ext cx="1616244" cy="1380262"/>
                <a:chOff x="4983166" y="4633683"/>
                <a:chExt cx="2207049" cy="1884808"/>
              </a:xfrm>
            </p:grpSpPr>
            <p:sp>
              <p:nvSpPr>
                <p:cNvPr id="21" name="Freeform: Shape 68">
                  <a:extLst>
                    <a:ext uri="{FF2B5EF4-FFF2-40B4-BE49-F238E27FC236}">
                      <a16:creationId xmlns:a16="http://schemas.microsoft.com/office/drawing/2014/main" id="{54237A75-4658-4BF6-9DE1-BF6513F4A72E}"/>
                    </a:ext>
                  </a:extLst>
                </p:cNvPr>
                <p:cNvSpPr/>
                <p:nvPr/>
              </p:nvSpPr>
              <p:spPr>
                <a:xfrm>
                  <a:off x="4983166" y="4633683"/>
                  <a:ext cx="2207049" cy="1884808"/>
                </a:xfrm>
                <a:custGeom>
                  <a:avLst/>
                  <a:gdLst>
                    <a:gd name="connsiteX0" fmla="*/ 1539660 w 1662800"/>
                    <a:gd name="connsiteY0" fmla="*/ 2629 h 1420022"/>
                    <a:gd name="connsiteX1" fmla="*/ 847514 w 1662800"/>
                    <a:gd name="connsiteY1" fmla="*/ 1713 h 1420022"/>
                    <a:gd name="connsiteX2" fmla="*/ 110934 w 1662800"/>
                    <a:gd name="connsiteY2" fmla="*/ 4003 h 1420022"/>
                    <a:gd name="connsiteX3" fmla="*/ 81 w 1662800"/>
                    <a:gd name="connsiteY3" fmla="*/ 133638 h 1420022"/>
                    <a:gd name="connsiteX4" fmla="*/ 120554 w 1662800"/>
                    <a:gd name="connsiteY4" fmla="*/ 249988 h 1420022"/>
                    <a:gd name="connsiteX5" fmla="*/ 180103 w 1662800"/>
                    <a:gd name="connsiteY5" fmla="*/ 258233 h 1420022"/>
                    <a:gd name="connsiteX6" fmla="*/ 180103 w 1662800"/>
                    <a:gd name="connsiteY6" fmla="*/ 258233 h 1420022"/>
                    <a:gd name="connsiteX7" fmla="*/ 180103 w 1662800"/>
                    <a:gd name="connsiteY7" fmla="*/ 258233 h 1420022"/>
                    <a:gd name="connsiteX8" fmla="*/ 218581 w 1662800"/>
                    <a:gd name="connsiteY8" fmla="*/ 1255913 h 1420022"/>
                    <a:gd name="connsiteX9" fmla="*/ 367454 w 1662800"/>
                    <a:gd name="connsiteY9" fmla="*/ 1419445 h 1420022"/>
                    <a:gd name="connsiteX10" fmla="*/ 1279475 w 1662800"/>
                    <a:gd name="connsiteY10" fmla="*/ 1420819 h 1420022"/>
                    <a:gd name="connsiteX11" fmla="*/ 1443465 w 1662800"/>
                    <a:gd name="connsiteY11" fmla="*/ 1264617 h 1420022"/>
                    <a:gd name="connsiteX12" fmla="*/ 1483775 w 1662800"/>
                    <a:gd name="connsiteY12" fmla="*/ 249988 h 1420022"/>
                    <a:gd name="connsiteX13" fmla="*/ 1544699 w 1662800"/>
                    <a:gd name="connsiteY13" fmla="*/ 250446 h 1420022"/>
                    <a:gd name="connsiteX14" fmla="*/ 1664256 w 1662800"/>
                    <a:gd name="connsiteY14" fmla="*/ 129515 h 1420022"/>
                    <a:gd name="connsiteX15" fmla="*/ 1539660 w 1662800"/>
                    <a:gd name="connsiteY15" fmla="*/ 2629 h 142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2800" h="1420022">
                      <a:moveTo>
                        <a:pt x="1539660" y="2629"/>
                      </a:moveTo>
                      <a:cubicBezTo>
                        <a:pt x="1490646" y="1713"/>
                        <a:pt x="847514" y="1713"/>
                        <a:pt x="847514" y="1713"/>
                      </a:cubicBezTo>
                      <a:cubicBezTo>
                        <a:pt x="841559" y="-2868"/>
                        <a:pt x="120095" y="3087"/>
                        <a:pt x="110934" y="4003"/>
                      </a:cubicBezTo>
                      <a:cubicBezTo>
                        <a:pt x="44514" y="10416"/>
                        <a:pt x="-2210" y="65385"/>
                        <a:pt x="81" y="133638"/>
                      </a:cubicBezTo>
                      <a:cubicBezTo>
                        <a:pt x="2371" y="197310"/>
                        <a:pt x="55965" y="249072"/>
                        <a:pt x="120554" y="249988"/>
                      </a:cubicBezTo>
                      <a:cubicBezTo>
                        <a:pt x="137044" y="250446"/>
                        <a:pt x="181019" y="249988"/>
                        <a:pt x="180103" y="258233"/>
                      </a:cubicBezTo>
                      <a:cubicBezTo>
                        <a:pt x="180103" y="258233"/>
                        <a:pt x="180103" y="258233"/>
                        <a:pt x="180103" y="258233"/>
                      </a:cubicBezTo>
                      <a:cubicBezTo>
                        <a:pt x="180103" y="258233"/>
                        <a:pt x="180103" y="258233"/>
                        <a:pt x="180103" y="258233"/>
                      </a:cubicBezTo>
                      <a:cubicBezTo>
                        <a:pt x="179187" y="282053"/>
                        <a:pt x="213542" y="1117118"/>
                        <a:pt x="218581" y="1255913"/>
                      </a:cubicBezTo>
                      <a:cubicBezTo>
                        <a:pt x="221787" y="1343863"/>
                        <a:pt x="280421" y="1410742"/>
                        <a:pt x="367454" y="1419445"/>
                      </a:cubicBezTo>
                      <a:cubicBezTo>
                        <a:pt x="405932" y="1423110"/>
                        <a:pt x="1134267" y="1420819"/>
                        <a:pt x="1279475" y="1420819"/>
                      </a:cubicBezTo>
                      <a:cubicBezTo>
                        <a:pt x="1367425" y="1420819"/>
                        <a:pt x="1439800" y="1352109"/>
                        <a:pt x="1443465" y="1264617"/>
                      </a:cubicBezTo>
                      <a:cubicBezTo>
                        <a:pt x="1450794" y="1092382"/>
                        <a:pt x="1484692" y="276556"/>
                        <a:pt x="1483775" y="249988"/>
                      </a:cubicBezTo>
                      <a:cubicBezTo>
                        <a:pt x="1503931" y="249988"/>
                        <a:pt x="1524544" y="250904"/>
                        <a:pt x="1544699" y="250446"/>
                      </a:cubicBezTo>
                      <a:cubicBezTo>
                        <a:pt x="1610203" y="248614"/>
                        <a:pt x="1662882" y="195019"/>
                        <a:pt x="1664256" y="129515"/>
                      </a:cubicBezTo>
                      <a:cubicBezTo>
                        <a:pt x="1665172" y="59430"/>
                        <a:pt x="1611119" y="3545"/>
                        <a:pt x="1539660" y="2629"/>
                      </a:cubicBezTo>
                      <a:close/>
                    </a:path>
                  </a:pathLst>
                </a:custGeom>
                <a:solidFill>
                  <a:schemeClr val="accent1"/>
                </a:solidFill>
                <a:ln w="4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1" name="Freeform: Shape 70">
                  <a:extLst>
                    <a:ext uri="{FF2B5EF4-FFF2-40B4-BE49-F238E27FC236}">
                      <a16:creationId xmlns:a16="http://schemas.microsoft.com/office/drawing/2014/main" id="{0D647DD8-33A3-41B5-953C-B41313CB0C80}"/>
                    </a:ext>
                  </a:extLst>
                </p:cNvPr>
                <p:cNvSpPr/>
                <p:nvPr/>
              </p:nvSpPr>
              <p:spPr>
                <a:xfrm>
                  <a:off x="5221664" y="4967953"/>
                  <a:ext cx="1726727" cy="103360"/>
                </a:xfrm>
                <a:custGeom>
                  <a:avLst/>
                  <a:gdLst>
                    <a:gd name="connsiteX0" fmla="*/ 1304547 w 1300924"/>
                    <a:gd name="connsiteY0" fmla="*/ 1353 h 77872"/>
                    <a:gd name="connsiteX1" fmla="*/ 1283476 w 1300924"/>
                    <a:gd name="connsiteY1" fmla="*/ 895 h 77872"/>
                    <a:gd name="connsiteX2" fmla="*/ 653169 w 1300924"/>
                    <a:gd name="connsiteY2" fmla="*/ 895 h 77872"/>
                    <a:gd name="connsiteX3" fmla="*/ 647214 w 1300924"/>
                    <a:gd name="connsiteY3" fmla="*/ 895 h 77872"/>
                    <a:gd name="connsiteX4" fmla="*/ 629808 w 1300924"/>
                    <a:gd name="connsiteY4" fmla="*/ 2269 h 77872"/>
                    <a:gd name="connsiteX5" fmla="*/ 16907 w 1300924"/>
                    <a:gd name="connsiteY5" fmla="*/ 2269 h 77872"/>
                    <a:gd name="connsiteX6" fmla="*/ 15991 w 1300924"/>
                    <a:gd name="connsiteY6" fmla="*/ 2269 h 77872"/>
                    <a:gd name="connsiteX7" fmla="*/ 15075 w 1300924"/>
                    <a:gd name="connsiteY7" fmla="*/ 437 h 77872"/>
                    <a:gd name="connsiteX8" fmla="*/ 417 w 1300924"/>
                    <a:gd name="connsiteY8" fmla="*/ 9140 h 77872"/>
                    <a:gd name="connsiteX9" fmla="*/ 3165 w 1300924"/>
                    <a:gd name="connsiteY9" fmla="*/ 80600 h 77872"/>
                    <a:gd name="connsiteX10" fmla="*/ 9120 w 1300924"/>
                    <a:gd name="connsiteY10" fmla="*/ 80600 h 77872"/>
                    <a:gd name="connsiteX11" fmla="*/ 9120 w 1300924"/>
                    <a:gd name="connsiteY11" fmla="*/ 80600 h 77872"/>
                    <a:gd name="connsiteX12" fmla="*/ 653169 w 1300924"/>
                    <a:gd name="connsiteY12" fmla="*/ 80600 h 77872"/>
                    <a:gd name="connsiteX13" fmla="*/ 1300425 w 1300924"/>
                    <a:gd name="connsiteY13" fmla="*/ 80600 h 77872"/>
                    <a:gd name="connsiteX14" fmla="*/ 1304547 w 1300924"/>
                    <a:gd name="connsiteY14" fmla="*/ 1353 h 77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0924" h="77872">
                      <a:moveTo>
                        <a:pt x="1304547" y="1353"/>
                      </a:moveTo>
                      <a:cubicBezTo>
                        <a:pt x="1297676" y="1353"/>
                        <a:pt x="1290805" y="895"/>
                        <a:pt x="1283476" y="895"/>
                      </a:cubicBezTo>
                      <a:cubicBezTo>
                        <a:pt x="1073221" y="895"/>
                        <a:pt x="863424" y="895"/>
                        <a:pt x="653169" y="895"/>
                      </a:cubicBezTo>
                      <a:cubicBezTo>
                        <a:pt x="651337" y="895"/>
                        <a:pt x="649047" y="895"/>
                        <a:pt x="647214" y="895"/>
                      </a:cubicBezTo>
                      <a:cubicBezTo>
                        <a:pt x="641717" y="3644"/>
                        <a:pt x="635304" y="2269"/>
                        <a:pt x="629808" y="2269"/>
                      </a:cubicBezTo>
                      <a:cubicBezTo>
                        <a:pt x="425508" y="2269"/>
                        <a:pt x="221207" y="2269"/>
                        <a:pt x="16907" y="2269"/>
                      </a:cubicBezTo>
                      <a:cubicBezTo>
                        <a:pt x="16449" y="2269"/>
                        <a:pt x="16449" y="2269"/>
                        <a:pt x="15991" y="2269"/>
                      </a:cubicBezTo>
                      <a:cubicBezTo>
                        <a:pt x="15991" y="1811"/>
                        <a:pt x="15991" y="1353"/>
                        <a:pt x="15075" y="437"/>
                      </a:cubicBezTo>
                      <a:cubicBezTo>
                        <a:pt x="7288" y="-1395"/>
                        <a:pt x="3165" y="2728"/>
                        <a:pt x="417" y="9140"/>
                      </a:cubicBezTo>
                      <a:cubicBezTo>
                        <a:pt x="-499" y="32960"/>
                        <a:pt x="-41" y="56780"/>
                        <a:pt x="3165" y="80600"/>
                      </a:cubicBezTo>
                      <a:cubicBezTo>
                        <a:pt x="4998" y="80600"/>
                        <a:pt x="6830" y="80600"/>
                        <a:pt x="9120" y="80600"/>
                      </a:cubicBezTo>
                      <a:cubicBezTo>
                        <a:pt x="9120" y="80600"/>
                        <a:pt x="9120" y="80600"/>
                        <a:pt x="9120" y="80600"/>
                      </a:cubicBezTo>
                      <a:cubicBezTo>
                        <a:pt x="223956" y="80600"/>
                        <a:pt x="438334" y="80600"/>
                        <a:pt x="653169" y="80600"/>
                      </a:cubicBezTo>
                      <a:cubicBezTo>
                        <a:pt x="868921" y="80600"/>
                        <a:pt x="1084673" y="80600"/>
                        <a:pt x="1300425" y="80600"/>
                      </a:cubicBezTo>
                      <a:cubicBezTo>
                        <a:pt x="1301799" y="54490"/>
                        <a:pt x="1305464" y="27922"/>
                        <a:pt x="1304547" y="1353"/>
                      </a:cubicBezTo>
                      <a:close/>
                    </a:path>
                  </a:pathLst>
                </a:custGeom>
                <a:solidFill>
                  <a:schemeClr val="accent1">
                    <a:lumMod val="75000"/>
                  </a:schemeClr>
                </a:solidFill>
                <a:ln w="4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2" name="Freeform: Shape 71">
                  <a:extLst>
                    <a:ext uri="{FF2B5EF4-FFF2-40B4-BE49-F238E27FC236}">
                      <a16:creationId xmlns:a16="http://schemas.microsoft.com/office/drawing/2014/main" id="{945DB380-CCCF-4F00-AB8E-61397196C939}"/>
                    </a:ext>
                  </a:extLst>
                </p:cNvPr>
                <p:cNvSpPr/>
                <p:nvPr/>
              </p:nvSpPr>
              <p:spPr>
                <a:xfrm>
                  <a:off x="6022956" y="4640821"/>
                  <a:ext cx="60800" cy="6080"/>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grpSp>
      <p:sp>
        <p:nvSpPr>
          <p:cNvPr id="75" name="Title 1">
            <a:extLst>
              <a:ext uri="{FF2B5EF4-FFF2-40B4-BE49-F238E27FC236}">
                <a16:creationId xmlns:a16="http://schemas.microsoft.com/office/drawing/2014/main" id="{808DADCF-3D87-4B2A-A3E6-684A5BC954AB}"/>
              </a:ext>
            </a:extLst>
          </p:cNvPr>
          <p:cNvSpPr txBox="1">
            <a:spLocks/>
          </p:cNvSpPr>
          <p:nvPr/>
        </p:nvSpPr>
        <p:spPr>
          <a:xfrm>
            <a:off x="3112420" y="3081656"/>
            <a:ext cx="2921000" cy="9248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id-ID" b="1" i="0" u="none" strike="noStrike" kern="1200" cap="none" spc="0" normalizeH="0" baseline="0" noProof="0" dirty="0">
                <a:ln>
                  <a:noFill/>
                </a:ln>
                <a:effectLst/>
                <a:uLnTx/>
                <a:uFillTx/>
                <a:latin typeface="Calibri Light" panose="020F0302020204030204"/>
                <a:ea typeface="+mj-ea"/>
                <a:cs typeface="+mj-cs"/>
              </a:rPr>
              <a:t>TUJUAN</a:t>
            </a:r>
            <a:endParaRPr kumimoji="0" lang="en-US" b="1" i="0" u="none" strike="noStrike" kern="1200" cap="none" spc="0" normalizeH="0" baseline="0" noProof="0" dirty="0">
              <a:ln>
                <a:noFill/>
              </a:ln>
              <a:effectLst/>
              <a:uLnTx/>
              <a:uFillTx/>
              <a:latin typeface="Calibri Light" panose="020F0302020204030204"/>
              <a:ea typeface="+mj-ea"/>
              <a:cs typeface="+mj-cs"/>
            </a:endParaRPr>
          </a:p>
        </p:txBody>
      </p:sp>
      <p:sp>
        <p:nvSpPr>
          <p:cNvPr id="76" name="Content Placeholder 2">
            <a:extLst>
              <a:ext uri="{FF2B5EF4-FFF2-40B4-BE49-F238E27FC236}">
                <a16:creationId xmlns:a16="http://schemas.microsoft.com/office/drawing/2014/main" id="{4EF5BAD4-9A5C-44AB-A147-AFF045C5E1D5}"/>
              </a:ext>
            </a:extLst>
          </p:cNvPr>
          <p:cNvSpPr txBox="1">
            <a:spLocks/>
          </p:cNvSpPr>
          <p:nvPr/>
        </p:nvSpPr>
        <p:spPr>
          <a:xfrm>
            <a:off x="6142636" y="2136476"/>
            <a:ext cx="5317946" cy="410161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algn="l" defTabSz="914400" rtl="0" eaLnBrk="1" fontAlgn="base" latinLnBrk="0" hangingPunct="1">
              <a:lnSpc>
                <a:spcPct val="90000"/>
              </a:lnSpc>
              <a:spcBef>
                <a:spcPts val="1000"/>
              </a:spcBef>
              <a:spcAft>
                <a:spcPts val="0"/>
              </a:spcAft>
              <a:buClrTx/>
              <a:buSzTx/>
              <a:buFont typeface="+mj-lt"/>
              <a:buAutoNum type="arabicPeriod"/>
              <a:tabLst/>
              <a:defRPr/>
            </a:pPr>
            <a:r>
              <a:rPr kumimoji="0" lang="id-ID" sz="1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MEWUJUDKAN GAGASAN MAHASISWA DALAM MENGEMBANGKAN PRODUK INOVATIF YANG MENJADI GAGASANNYA</a:t>
            </a:r>
            <a:endParaRPr kumimoji="0" lang="en-US" sz="1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base" latinLnBrk="0" hangingPunct="1">
              <a:lnSpc>
                <a:spcPct val="90000"/>
              </a:lnSpc>
              <a:spcBef>
                <a:spcPts val="1000"/>
              </a:spcBef>
              <a:spcAft>
                <a:spcPts val="0"/>
              </a:spcAft>
              <a:buClrTx/>
              <a:buSzTx/>
              <a:buFont typeface="+mj-lt"/>
              <a:buAutoNum type="arabicPeriod"/>
              <a:tabLst/>
              <a:defRPr/>
            </a:pPr>
            <a:r>
              <a:rPr kumimoji="0" lang="id-ID" sz="1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MENYELENGGARAKAN PENDIDIKAN BERBASIS RISET DAN PENGEMBANGAN (R&amp;D)</a:t>
            </a:r>
            <a:endParaRPr kumimoji="0" lang="en-US" sz="1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514350" marR="0" lvl="0" indent="-514350" algn="l" defTabSz="914400" rtl="0" eaLnBrk="1" fontAlgn="base" latinLnBrk="0" hangingPunct="1">
              <a:lnSpc>
                <a:spcPct val="90000"/>
              </a:lnSpc>
              <a:spcBef>
                <a:spcPts val="1000"/>
              </a:spcBef>
              <a:spcAft>
                <a:spcPts val="0"/>
              </a:spcAft>
              <a:buClrTx/>
              <a:buSzTx/>
              <a:buFont typeface="+mj-lt"/>
              <a:buAutoNum type="arabicPeriod"/>
              <a:tabLst/>
              <a:defRPr/>
            </a:pPr>
            <a:r>
              <a:rPr kumimoji="0" lang="id-ID" sz="1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MENINGKATKAN PRESTASI MAHASISWA DALAM AJANG NASIONAL DAN INTERNASIONAL</a:t>
            </a:r>
            <a:endParaRPr kumimoji="0" lang="en-US" sz="11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2204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Freeform: Shape 127">
            <a:extLst>
              <a:ext uri="{FF2B5EF4-FFF2-40B4-BE49-F238E27FC236}">
                <a16:creationId xmlns:a16="http://schemas.microsoft.com/office/drawing/2014/main" id="{6043EFEA-766B-4208-AF67-1E9F3E0EA447}"/>
              </a:ext>
            </a:extLst>
          </p:cNvPr>
          <p:cNvSpPr/>
          <p:nvPr/>
        </p:nvSpPr>
        <p:spPr>
          <a:xfrm>
            <a:off x="-7473" y="3041773"/>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 name="Title 1">
            <a:extLst>
              <a:ext uri="{FF2B5EF4-FFF2-40B4-BE49-F238E27FC236}">
                <a16:creationId xmlns:a16="http://schemas.microsoft.com/office/drawing/2014/main" id="{44340341-B598-41EF-A7E5-92DB59B1F9B3}"/>
              </a:ext>
            </a:extLst>
          </p:cNvPr>
          <p:cNvSpPr txBox="1">
            <a:spLocks/>
          </p:cNvSpPr>
          <p:nvPr/>
        </p:nvSpPr>
        <p:spPr>
          <a:xfrm>
            <a:off x="112486" y="195323"/>
            <a:ext cx="24855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CONTOH:</a:t>
            </a:r>
          </a:p>
        </p:txBody>
      </p:sp>
      <p:pic>
        <p:nvPicPr>
          <p:cNvPr id="5" name="Content Placeholder 3">
            <a:extLst>
              <a:ext uri="{FF2B5EF4-FFF2-40B4-BE49-F238E27FC236}">
                <a16:creationId xmlns:a16="http://schemas.microsoft.com/office/drawing/2014/main" id="{FC995255-79B5-4F11-8CCC-430155E83C40}"/>
              </a:ext>
            </a:extLst>
          </p:cNvPr>
          <p:cNvPicPr>
            <a:picLocks/>
          </p:cNvPicPr>
          <p:nvPr/>
        </p:nvPicPr>
        <p:blipFill>
          <a:blip r:embed="rId2"/>
          <a:stretch>
            <a:fillRect/>
          </a:stretch>
        </p:blipFill>
        <p:spPr>
          <a:xfrm>
            <a:off x="576943" y="1400402"/>
            <a:ext cx="11469914" cy="5145541"/>
          </a:xfrm>
          <a:prstGeom prst="rect">
            <a:avLst/>
          </a:prstGeom>
        </p:spPr>
      </p:pic>
    </p:spTree>
    <p:extLst>
      <p:ext uri="{BB962C8B-B14F-4D97-AF65-F5344CB8AC3E}">
        <p14:creationId xmlns:p14="http://schemas.microsoft.com/office/powerpoint/2010/main" val="3122865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EA6B8E5E-9049-4E1E-BE6E-9B1329B8E3C7}"/>
              </a:ext>
            </a:extLst>
          </p:cNvPr>
          <p:cNvSpPr/>
          <p:nvPr/>
        </p:nvSpPr>
        <p:spPr>
          <a:xfrm rot="5400000">
            <a:off x="-1707264" y="1671047"/>
            <a:ext cx="6692615" cy="3304796"/>
          </a:xfrm>
          <a:prstGeom prst="triangle">
            <a:avLst>
              <a:gd name="adj" fmla="val 49861"/>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7" name="Isosceles Triangle 6">
            <a:extLst>
              <a:ext uri="{FF2B5EF4-FFF2-40B4-BE49-F238E27FC236}">
                <a16:creationId xmlns:a16="http://schemas.microsoft.com/office/drawing/2014/main" id="{3124E91D-4A00-4E6A-9CFB-F2395B05C91E}"/>
              </a:ext>
            </a:extLst>
          </p:cNvPr>
          <p:cNvSpPr/>
          <p:nvPr/>
        </p:nvSpPr>
        <p:spPr>
          <a:xfrm rot="16200000">
            <a:off x="6920908" y="1606973"/>
            <a:ext cx="6858000" cy="3598331"/>
          </a:xfrm>
          <a:prstGeom prst="triangle">
            <a:avLst>
              <a:gd name="adj" fmla="val 49861"/>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2" name="Rectangle 11"/>
          <p:cNvSpPr/>
          <p:nvPr/>
        </p:nvSpPr>
        <p:spPr>
          <a:xfrm>
            <a:off x="1933526" y="228875"/>
            <a:ext cx="7979731"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2700">
                  <a:solidFill>
                    <a:srgbClr val="3ED4B7">
                      <a:lumMod val="50000"/>
                    </a:srgbClr>
                  </a:solidFill>
                  <a:prstDash val="solid"/>
                </a:ln>
                <a:pattFill prst="narHorz">
                  <a:fgClr>
                    <a:srgbClr val="3ED4B7"/>
                  </a:fgClr>
                  <a:bgClr>
                    <a:srgbClr val="3ED4B7">
                      <a:lumMod val="40000"/>
                      <a:lumOff val="60000"/>
                    </a:srgbClr>
                  </a:bgClr>
                </a:pattFill>
                <a:effectLst>
                  <a:innerShdw blurRad="177800">
                    <a:srgbClr val="3ED4B7">
                      <a:lumMod val="50000"/>
                    </a:srgbClr>
                  </a:innerShdw>
                </a:effectLst>
                <a:uLnTx/>
                <a:uFillTx/>
                <a:latin typeface="Arial"/>
                <a:cs typeface="+mn-cs"/>
              </a:rPr>
              <a:t>RISET/PENELITIAN</a:t>
            </a:r>
          </a:p>
        </p:txBody>
      </p:sp>
      <p:sp>
        <p:nvSpPr>
          <p:cNvPr id="86" name="Content Placeholder 2">
            <a:extLst>
              <a:ext uri="{FF2B5EF4-FFF2-40B4-BE49-F238E27FC236}">
                <a16:creationId xmlns:a16="http://schemas.microsoft.com/office/drawing/2014/main" id="{29F9BCAC-6E3C-40C1-8CC1-1580D02B5C45}"/>
              </a:ext>
            </a:extLst>
          </p:cNvPr>
          <p:cNvSpPr txBox="1">
            <a:spLocks/>
          </p:cNvSpPr>
          <p:nvPr/>
        </p:nvSpPr>
        <p:spPr>
          <a:xfrm>
            <a:off x="2234948" y="1185716"/>
            <a:ext cx="7376886" cy="14613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PROGRAM/KEGIATAN MERDEKA BELAJAR PENELITIAN MEMBERI MANFAAT BAGI MAHASISWA SECARA LANGSUNG DAPAT MENINGKATKAN KEMAMPUAN UNTUK MELIHAT DAN MEMAHAMI PERMASALAHAN YANG DIHADAPI SECARA LANGSUNG OLEH MASYARAKAT, LINGKUNGAN, BANGSA DAN NEGARA</a:t>
            </a:r>
          </a:p>
        </p:txBody>
      </p:sp>
      <p:pic>
        <p:nvPicPr>
          <p:cNvPr id="87" name="Picture 2" descr="UNS Masuk Lima Besar Kampus Terbaik Nasional">
            <a:extLst>
              <a:ext uri="{FF2B5EF4-FFF2-40B4-BE49-F238E27FC236}">
                <a16:creationId xmlns:a16="http://schemas.microsoft.com/office/drawing/2014/main" id="{714CA7CD-58E0-421F-BA09-90D147AD2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1" y="1630849"/>
            <a:ext cx="1672643" cy="113282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 descr="RS UNS Ditetapkan Jadi Laboratorium Tes Covid-19">
            <a:extLst>
              <a:ext uri="{FF2B5EF4-FFF2-40B4-BE49-F238E27FC236}">
                <a16:creationId xmlns:a16="http://schemas.microsoft.com/office/drawing/2014/main" id="{2E17DA48-6760-4254-B9CA-AE3230DCF1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3" y="3463386"/>
            <a:ext cx="1750352" cy="129540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12" descr="UNS Berhasil Kembangkan Padi Hitam Rendah Gula, Cocok untuk ...">
            <a:extLst>
              <a:ext uri="{FF2B5EF4-FFF2-40B4-BE49-F238E27FC236}">
                <a16:creationId xmlns:a16="http://schemas.microsoft.com/office/drawing/2014/main" id="{BAFEEF1B-8265-41A3-91E3-086A9CE0BB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2122" y="3893574"/>
            <a:ext cx="4527755" cy="2271251"/>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Didukung BPDPKS, Peneliti UNS Kembangkan Gasifikasi Cangkang Sawit ...">
            <a:extLst>
              <a:ext uri="{FF2B5EF4-FFF2-40B4-BE49-F238E27FC236}">
                <a16:creationId xmlns:a16="http://schemas.microsoft.com/office/drawing/2014/main" id="{556009F3-B23E-441B-996E-49C685F42D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9908" y="1571863"/>
            <a:ext cx="1677386" cy="146132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6" descr="UNS Dorong Komersialisasi Hasil Riset Dosen – Badan Litbang">
            <a:extLst>
              <a:ext uri="{FF2B5EF4-FFF2-40B4-BE49-F238E27FC236}">
                <a16:creationId xmlns:a16="http://schemas.microsoft.com/office/drawing/2014/main" id="{218CB184-01CF-4473-B317-61E5230FF6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49908" y="3463386"/>
            <a:ext cx="1787914" cy="132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937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endParaRPr lang="en-US" sz="4800" dirty="0"/>
          </a:p>
        </p:txBody>
      </p:sp>
      <p:sp>
        <p:nvSpPr>
          <p:cNvPr id="3" name="Snip Single Corner Rectangle 1">
            <a:extLst>
              <a:ext uri="{FF2B5EF4-FFF2-40B4-BE49-F238E27FC236}">
                <a16:creationId xmlns:a16="http://schemas.microsoft.com/office/drawing/2014/main" id="{C60B0306-6F30-45A7-9A14-C7B3021DA584}"/>
              </a:ext>
            </a:extLst>
          </p:cNvPr>
          <p:cNvSpPr/>
          <p:nvPr/>
        </p:nvSpPr>
        <p:spPr>
          <a:xfrm>
            <a:off x="943582" y="2023154"/>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4" name="Snip Single Corner Rectangle 2">
            <a:extLst>
              <a:ext uri="{FF2B5EF4-FFF2-40B4-BE49-F238E27FC236}">
                <a16:creationId xmlns:a16="http://schemas.microsoft.com/office/drawing/2014/main" id="{B84528E5-E612-47C6-9503-E21238C05BA4}"/>
              </a:ext>
            </a:extLst>
          </p:cNvPr>
          <p:cNvSpPr/>
          <p:nvPr/>
        </p:nvSpPr>
        <p:spPr>
          <a:xfrm flipH="1">
            <a:off x="6471942" y="2023154"/>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Snip Single Corner Rectangle 3">
            <a:extLst>
              <a:ext uri="{FF2B5EF4-FFF2-40B4-BE49-F238E27FC236}">
                <a16:creationId xmlns:a16="http://schemas.microsoft.com/office/drawing/2014/main" id="{04FD1DE0-CF1F-4F3F-956A-EAD30F028695}"/>
              </a:ext>
            </a:extLst>
          </p:cNvPr>
          <p:cNvSpPr/>
          <p:nvPr/>
        </p:nvSpPr>
        <p:spPr>
          <a:xfrm flipV="1">
            <a:off x="943582" y="4173895"/>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6" name="Snip Single Corner Rectangle 4">
            <a:extLst>
              <a:ext uri="{FF2B5EF4-FFF2-40B4-BE49-F238E27FC236}">
                <a16:creationId xmlns:a16="http://schemas.microsoft.com/office/drawing/2014/main" id="{C26FD850-7899-43A1-9F50-4647EC5215CB}"/>
              </a:ext>
            </a:extLst>
          </p:cNvPr>
          <p:cNvSpPr/>
          <p:nvPr/>
        </p:nvSpPr>
        <p:spPr>
          <a:xfrm flipH="1" flipV="1">
            <a:off x="6471942" y="4173895"/>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7" name="Rounded Rectangle 5">
            <a:extLst>
              <a:ext uri="{FF2B5EF4-FFF2-40B4-BE49-F238E27FC236}">
                <a16:creationId xmlns:a16="http://schemas.microsoft.com/office/drawing/2014/main" id="{C6BC2BAB-84DB-4063-A122-46DE89D00780}"/>
              </a:ext>
            </a:extLst>
          </p:cNvPr>
          <p:cNvSpPr/>
          <p:nvPr/>
        </p:nvSpPr>
        <p:spPr>
          <a:xfrm>
            <a:off x="5069731" y="3470487"/>
            <a:ext cx="2326658"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cs typeface="Arial" pitchFamily="34" charset="0"/>
              </a:rPr>
              <a:t>TUJUAN</a:t>
            </a:r>
          </a:p>
          <a:p>
            <a:pPr algn="ctr"/>
            <a:endParaRPr lang="ko-KR" altLang="en-US" sz="1400" dirty="0">
              <a:solidFill>
                <a:schemeClr val="tx1">
                  <a:lumMod val="65000"/>
                  <a:lumOff val="35000"/>
                </a:schemeClr>
              </a:solidFill>
            </a:endParaRPr>
          </a:p>
        </p:txBody>
      </p:sp>
      <p:sp>
        <p:nvSpPr>
          <p:cNvPr id="10" name="Text Placeholder 13">
            <a:extLst>
              <a:ext uri="{FF2B5EF4-FFF2-40B4-BE49-F238E27FC236}">
                <a16:creationId xmlns:a16="http://schemas.microsoft.com/office/drawing/2014/main" id="{6491CA7F-E5B6-44EF-88AE-DFC8EFC14300}"/>
              </a:ext>
            </a:extLst>
          </p:cNvPr>
          <p:cNvSpPr txBox="1">
            <a:spLocks/>
          </p:cNvSpPr>
          <p:nvPr/>
        </p:nvSpPr>
        <p:spPr>
          <a:xfrm>
            <a:off x="5250375" y="3719438"/>
            <a:ext cx="1684444" cy="25808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800" b="1" dirty="0">
              <a:solidFill>
                <a:schemeClr val="bg1"/>
              </a:solidFill>
              <a:cs typeface="Arial" pitchFamily="34" charset="0"/>
            </a:endParaRPr>
          </a:p>
        </p:txBody>
      </p:sp>
      <p:sp>
        <p:nvSpPr>
          <p:cNvPr id="16" name="TextBox 15">
            <a:extLst>
              <a:ext uri="{FF2B5EF4-FFF2-40B4-BE49-F238E27FC236}">
                <a16:creationId xmlns:a16="http://schemas.microsoft.com/office/drawing/2014/main" id="{6E35B883-605C-4BB5-A78D-B08AFC8FAE6A}"/>
              </a:ext>
            </a:extLst>
          </p:cNvPr>
          <p:cNvSpPr txBox="1"/>
          <p:nvPr/>
        </p:nvSpPr>
        <p:spPr>
          <a:xfrm>
            <a:off x="1131293" y="2093728"/>
            <a:ext cx="3298066" cy="1837426"/>
          </a:xfrm>
          <a:prstGeom prst="rect">
            <a:avLst/>
          </a:prstGeom>
          <a:noFill/>
        </p:spPr>
        <p:txBody>
          <a:bodyPr wrap="square" rtlCol="0">
            <a:spAutoFit/>
          </a:bodyPr>
          <a:lstStyle/>
          <a:p>
            <a:pPr lvl="0" algn="ctr" fontAlgn="base">
              <a:lnSpc>
                <a:spcPct val="90000"/>
              </a:lnSpc>
              <a:spcBef>
                <a:spcPts val="1000"/>
              </a:spcBef>
            </a:pPr>
            <a:r>
              <a:rPr lang="en-US" sz="1400" dirty="0">
                <a:solidFill>
                  <a:prstClr val="black"/>
                </a:solidFill>
                <a:latin typeface="Calibri" panose="020F0502020204030204"/>
              </a:rPr>
              <a:t>MEMBERI RUANG KOLABORASI RISET MAHASISWA DAN D</a:t>
            </a:r>
            <a:r>
              <a:rPr lang="id-ID" sz="1400" dirty="0">
                <a:solidFill>
                  <a:prstClr val="black"/>
                </a:solidFill>
                <a:latin typeface="Calibri" panose="020F0502020204030204"/>
              </a:rPr>
              <a:t>OSEN </a:t>
            </a:r>
            <a:r>
              <a:rPr lang="en-US" sz="1400" dirty="0">
                <a:solidFill>
                  <a:prstClr val="black"/>
                </a:solidFill>
                <a:latin typeface="Calibri" panose="020F0502020204030204"/>
              </a:rPr>
              <a:t>MELALUI PENINGKATAN ATAS </a:t>
            </a:r>
            <a:r>
              <a:rPr lang="id-ID" sz="1400" dirty="0">
                <a:solidFill>
                  <a:prstClr val="black"/>
                </a:solidFill>
                <a:latin typeface="Calibri" panose="020F0502020204030204"/>
              </a:rPr>
              <a:t>WACANA TERHADAP </a:t>
            </a:r>
            <a:r>
              <a:rPr lang="en-US" sz="1400" dirty="0">
                <a:solidFill>
                  <a:prstClr val="black"/>
                </a:solidFill>
                <a:latin typeface="Calibri" panose="020F0502020204030204"/>
              </a:rPr>
              <a:t>P</a:t>
            </a:r>
            <a:r>
              <a:rPr lang="id-ID" sz="1400" dirty="0">
                <a:solidFill>
                  <a:prstClr val="black"/>
                </a:solidFill>
                <a:latin typeface="Calibri" panose="020F0502020204030204"/>
              </a:rPr>
              <a:t>ENELITIAN DASAR</a:t>
            </a:r>
            <a:r>
              <a:rPr lang="en-US" sz="1400" dirty="0">
                <a:solidFill>
                  <a:prstClr val="black"/>
                </a:solidFill>
                <a:latin typeface="Calibri" panose="020F0502020204030204"/>
              </a:rPr>
              <a:t> SEBAGAI</a:t>
            </a:r>
            <a:r>
              <a:rPr lang="id-ID" sz="1400" dirty="0">
                <a:solidFill>
                  <a:prstClr val="black"/>
                </a:solidFill>
                <a:latin typeface="Calibri" panose="020F0502020204030204"/>
              </a:rPr>
              <a:t> PENELIT</a:t>
            </a:r>
            <a:r>
              <a:rPr lang="en-US" sz="1400" dirty="0">
                <a:solidFill>
                  <a:prstClr val="black"/>
                </a:solidFill>
                <a:latin typeface="Calibri" panose="020F0502020204030204"/>
              </a:rPr>
              <a:t>I</a:t>
            </a:r>
            <a:r>
              <a:rPr lang="id-ID" sz="1400" dirty="0">
                <a:solidFill>
                  <a:prstClr val="black"/>
                </a:solidFill>
                <a:latin typeface="Calibri" panose="020F0502020204030204"/>
              </a:rPr>
              <a:t>AN YANG BERMANFAAT DALAM PENGEMBANGAN DASAR-DASAR TEORI YANG AKAN BERMANFAAT BAGI PENINGKATAN KUALITAS TEORI YANG TELAH ADA</a:t>
            </a:r>
            <a:endParaRPr lang="en-US" sz="1400" dirty="0">
              <a:solidFill>
                <a:prstClr val="black"/>
              </a:solidFill>
              <a:latin typeface="Calibri" panose="020F0502020204030204"/>
            </a:endParaRPr>
          </a:p>
        </p:txBody>
      </p:sp>
      <p:sp>
        <p:nvSpPr>
          <p:cNvPr id="19" name="TextBox 18">
            <a:extLst>
              <a:ext uri="{FF2B5EF4-FFF2-40B4-BE49-F238E27FC236}">
                <a16:creationId xmlns:a16="http://schemas.microsoft.com/office/drawing/2014/main" id="{8B48C771-6B33-42C0-A84E-1C616C28E8FB}"/>
              </a:ext>
            </a:extLst>
          </p:cNvPr>
          <p:cNvSpPr txBox="1"/>
          <p:nvPr/>
        </p:nvSpPr>
        <p:spPr>
          <a:xfrm>
            <a:off x="1091516" y="4306131"/>
            <a:ext cx="3069378" cy="1643527"/>
          </a:xfrm>
          <a:prstGeom prst="rect">
            <a:avLst/>
          </a:prstGeom>
          <a:noFill/>
        </p:spPr>
        <p:txBody>
          <a:bodyPr wrap="square" rtlCol="0">
            <a:spAutoFit/>
          </a:bodyPr>
          <a:lstStyle/>
          <a:p>
            <a:pPr lvl="0" algn="ctr" fontAlgn="base">
              <a:lnSpc>
                <a:spcPct val="90000"/>
              </a:lnSpc>
              <a:spcBef>
                <a:spcPts val="1000"/>
              </a:spcBef>
            </a:pPr>
            <a:r>
              <a:rPr lang="en-US" sz="1400" dirty="0">
                <a:solidFill>
                  <a:prstClr val="black"/>
                </a:solidFill>
                <a:latin typeface="Calibri" panose="020F0502020204030204"/>
              </a:rPr>
              <a:t>MEMBERI RUANG MAHASISWA UNTUK MENGAPLIKASIKAN P</a:t>
            </a:r>
            <a:r>
              <a:rPr lang="id-ID" sz="1400" dirty="0">
                <a:solidFill>
                  <a:prstClr val="black"/>
                </a:solidFill>
                <a:latin typeface="Calibri" panose="020F0502020204030204"/>
              </a:rPr>
              <a:t>ENELITIAN TERAPAN TENTANG PERMASALAHAN YANG ADA SAAT INI DAN BERMANFAAT UNTUK MENGATASI MASALAH YANG DIHADAPI, PENINGKATAN KESEJAHTERAAN MASYARAKAT</a:t>
            </a:r>
            <a:r>
              <a:rPr lang="en-US" sz="1400" dirty="0">
                <a:solidFill>
                  <a:prstClr val="black"/>
                </a:solidFill>
                <a:latin typeface="Calibri" panose="020F0502020204030204"/>
              </a:rPr>
              <a:t>,</a:t>
            </a:r>
            <a:r>
              <a:rPr lang="id-ID" sz="1400" dirty="0">
                <a:solidFill>
                  <a:prstClr val="black"/>
                </a:solidFill>
                <a:latin typeface="Calibri" panose="020F0502020204030204"/>
              </a:rPr>
              <a:t> DAN BANGSA</a:t>
            </a:r>
            <a:endParaRPr lang="en-US" sz="1400" dirty="0">
              <a:solidFill>
                <a:prstClr val="black"/>
              </a:solidFill>
              <a:latin typeface="Calibri" panose="020F0502020204030204"/>
            </a:endParaRPr>
          </a:p>
        </p:txBody>
      </p:sp>
      <p:sp>
        <p:nvSpPr>
          <p:cNvPr id="22" name="TextBox 21">
            <a:extLst>
              <a:ext uri="{FF2B5EF4-FFF2-40B4-BE49-F238E27FC236}">
                <a16:creationId xmlns:a16="http://schemas.microsoft.com/office/drawing/2014/main" id="{B9F80623-D158-4C61-90C1-785099343825}"/>
              </a:ext>
            </a:extLst>
          </p:cNvPr>
          <p:cNvSpPr txBox="1"/>
          <p:nvPr/>
        </p:nvSpPr>
        <p:spPr>
          <a:xfrm>
            <a:off x="7914286" y="2239877"/>
            <a:ext cx="2936721" cy="1665071"/>
          </a:xfrm>
          <a:prstGeom prst="rect">
            <a:avLst/>
          </a:prstGeom>
          <a:noFill/>
        </p:spPr>
        <p:txBody>
          <a:bodyPr wrap="square" rtlCol="0">
            <a:spAutoFit/>
          </a:bodyPr>
          <a:lstStyle/>
          <a:p>
            <a:pPr lvl="0" algn="ctr" fontAlgn="base">
              <a:lnSpc>
                <a:spcPct val="90000"/>
              </a:lnSpc>
              <a:spcBef>
                <a:spcPts val="1000"/>
              </a:spcBef>
            </a:pPr>
            <a:r>
              <a:rPr lang="en-US" sz="1400" dirty="0">
                <a:solidFill>
                  <a:prstClr val="black"/>
                </a:solidFill>
                <a:latin typeface="Calibri" panose="020F0502020204030204"/>
              </a:rPr>
              <a:t>MENYEDIAKAN RUANG DISKUSI UNTUK MEMAHAMKAN </a:t>
            </a:r>
            <a:r>
              <a:rPr lang="id-ID" sz="1400" dirty="0">
                <a:solidFill>
                  <a:prstClr val="black"/>
                </a:solidFill>
                <a:latin typeface="Calibri" panose="020F0502020204030204"/>
              </a:rPr>
              <a:t>MAHASISWA TENTANG ALAT-ALAT ANALISIS DAN PEMANFAATANNYA YANG DIGUNAKAN UNTUK MENJAWAB PERMASALAHAN YANG DIHADAPI DALAM KEGIATAN PENELITIAN</a:t>
            </a:r>
            <a:endParaRPr lang="en-US" sz="1400" dirty="0">
              <a:solidFill>
                <a:prstClr val="black"/>
              </a:solidFill>
              <a:latin typeface="Calibri" panose="020F0502020204030204"/>
            </a:endParaRPr>
          </a:p>
          <a:p>
            <a:pPr algn="ctr"/>
            <a:r>
              <a:rPr lang="en-US" altLang="ko-KR" sz="1400" dirty="0">
                <a:solidFill>
                  <a:schemeClr val="tx1">
                    <a:lumMod val="75000"/>
                    <a:lumOff val="25000"/>
                  </a:schemeClr>
                </a:solidFill>
                <a:cs typeface="Arial" pitchFamily="34" charset="0"/>
              </a:rPr>
              <a:t>.  </a:t>
            </a:r>
            <a:endParaRPr lang="ko-KR" altLang="en-US" sz="1400"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6B62F385-4984-42D0-B6C4-0114957C274C}"/>
              </a:ext>
            </a:extLst>
          </p:cNvPr>
          <p:cNvSpPr txBox="1"/>
          <p:nvPr/>
        </p:nvSpPr>
        <p:spPr>
          <a:xfrm>
            <a:off x="7996614" y="4500030"/>
            <a:ext cx="2936721" cy="1255728"/>
          </a:xfrm>
          <a:prstGeom prst="rect">
            <a:avLst/>
          </a:prstGeom>
          <a:noFill/>
        </p:spPr>
        <p:txBody>
          <a:bodyPr wrap="square" rtlCol="0">
            <a:spAutoFit/>
          </a:bodyPr>
          <a:lstStyle/>
          <a:p>
            <a:pPr lvl="0" algn="ctr" fontAlgn="base">
              <a:lnSpc>
                <a:spcPct val="90000"/>
              </a:lnSpc>
              <a:spcBef>
                <a:spcPts val="1000"/>
              </a:spcBef>
            </a:pPr>
            <a:r>
              <a:rPr lang="en-US" sz="1400" dirty="0">
                <a:solidFill>
                  <a:prstClr val="black"/>
                </a:solidFill>
                <a:latin typeface="Calibri" panose="020F0502020204030204"/>
              </a:rPr>
              <a:t>MENYEDIAKAN RUANG DISKUSI UNTUK MEMAHAMKAN</a:t>
            </a:r>
            <a:r>
              <a:rPr lang="id-ID" sz="1400" dirty="0">
                <a:solidFill>
                  <a:prstClr val="black"/>
                </a:solidFill>
                <a:latin typeface="Calibri" panose="020F0502020204030204"/>
              </a:rPr>
              <a:t> TENTANG TEORI-TEORI YANG DIGUNAKAN UNTUK MENGINTERPRETASIKAN PERMASALAHAN YANG TELAH DIJAWAB DENGAN ALAT ANALISIS</a:t>
            </a:r>
            <a:r>
              <a:rPr lang="en-US" sz="1400" dirty="0">
                <a:solidFill>
                  <a:prstClr val="black"/>
                </a:solidFill>
                <a:latin typeface="Calibri" panose="020F0502020204030204"/>
              </a:rPr>
              <a:t>.</a:t>
            </a:r>
          </a:p>
        </p:txBody>
      </p:sp>
      <p:sp>
        <p:nvSpPr>
          <p:cNvPr id="27" name="Rectangle 9">
            <a:extLst>
              <a:ext uri="{FF2B5EF4-FFF2-40B4-BE49-F238E27FC236}">
                <a16:creationId xmlns:a16="http://schemas.microsoft.com/office/drawing/2014/main" id="{39A0CB04-F1E4-41DB-B33F-65A6305A9B51}"/>
              </a:ext>
            </a:extLst>
          </p:cNvPr>
          <p:cNvSpPr/>
          <p:nvPr/>
        </p:nvSpPr>
        <p:spPr>
          <a:xfrm>
            <a:off x="4521778" y="5002002"/>
            <a:ext cx="420559" cy="39368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ectangle 36">
            <a:extLst>
              <a:ext uri="{FF2B5EF4-FFF2-40B4-BE49-F238E27FC236}">
                <a16:creationId xmlns:a16="http://schemas.microsoft.com/office/drawing/2014/main" id="{6754B655-119D-4E8B-AC38-33FA3AFE666E}"/>
              </a:ext>
            </a:extLst>
          </p:cNvPr>
          <p:cNvSpPr/>
          <p:nvPr/>
        </p:nvSpPr>
        <p:spPr>
          <a:xfrm>
            <a:off x="7075022" y="2682600"/>
            <a:ext cx="466329" cy="38981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Oval 21">
            <a:extLst>
              <a:ext uri="{FF2B5EF4-FFF2-40B4-BE49-F238E27FC236}">
                <a16:creationId xmlns:a16="http://schemas.microsoft.com/office/drawing/2014/main" id="{7A343ADE-6EB3-40AA-897A-D6A81BFF5613}"/>
              </a:ext>
            </a:extLst>
          </p:cNvPr>
          <p:cNvSpPr>
            <a:spLocks noChangeAspect="1"/>
          </p:cNvSpPr>
          <p:nvPr/>
        </p:nvSpPr>
        <p:spPr>
          <a:xfrm>
            <a:off x="4477220" y="2682599"/>
            <a:ext cx="452743" cy="45652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ectangle 16">
            <a:extLst>
              <a:ext uri="{FF2B5EF4-FFF2-40B4-BE49-F238E27FC236}">
                <a16:creationId xmlns:a16="http://schemas.microsoft.com/office/drawing/2014/main" id="{A7F6056B-624F-4305-9B1F-E44F6C4B5186}"/>
              </a:ext>
            </a:extLst>
          </p:cNvPr>
          <p:cNvSpPr/>
          <p:nvPr/>
        </p:nvSpPr>
        <p:spPr>
          <a:xfrm rot="2700000">
            <a:off x="7226666" y="4889133"/>
            <a:ext cx="339446" cy="60856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279224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2335161" y="949015"/>
            <a:ext cx="7521678" cy="769441"/>
          </a:xfrm>
          <a:prstGeom prst="rect">
            <a:avLst/>
          </a:prstGeom>
          <a:noFill/>
        </p:spPr>
        <p:txBody>
          <a:bodyPr wrap="square" rtlCol="0" anchor="ctr">
            <a:spAutoFit/>
          </a:bodyPr>
          <a:lstStyle/>
          <a:p>
            <a:pPr algn="ctr"/>
            <a:r>
              <a:rPr lang="en-US" altLang="ko-KR" sz="4400" b="1" dirty="0">
                <a:latin typeface="+mj-lt"/>
                <a:cs typeface="Arial" pitchFamily="34" charset="0"/>
              </a:rPr>
              <a:t>MERDEKA BELAJAR</a:t>
            </a:r>
            <a:endParaRPr lang="ko-KR" altLang="en-US" sz="4400" b="1" dirty="0">
              <a:latin typeface="+mj-lt"/>
              <a:cs typeface="Arial" pitchFamily="34" charset="0"/>
            </a:endParaRPr>
          </a:p>
        </p:txBody>
      </p:sp>
      <p:grpSp>
        <p:nvGrpSpPr>
          <p:cNvPr id="3" name="Group 2">
            <a:extLst>
              <a:ext uri="{FF2B5EF4-FFF2-40B4-BE49-F238E27FC236}">
                <a16:creationId xmlns:a16="http://schemas.microsoft.com/office/drawing/2014/main" id="{71D6581F-E31C-4030-B6C6-2151467576EE}"/>
              </a:ext>
            </a:extLst>
          </p:cNvPr>
          <p:cNvGrpSpPr/>
          <p:nvPr/>
        </p:nvGrpSpPr>
        <p:grpSpPr>
          <a:xfrm>
            <a:off x="10928554" y="5914102"/>
            <a:ext cx="973393" cy="770555"/>
            <a:chOff x="4620899" y="1039004"/>
            <a:chExt cx="2951798" cy="1953740"/>
          </a:xfrm>
        </p:grpSpPr>
        <p:sp>
          <p:nvSpPr>
            <p:cNvPr id="124" name="Freeform: Shape 123">
              <a:extLst>
                <a:ext uri="{FF2B5EF4-FFF2-40B4-BE49-F238E27FC236}">
                  <a16:creationId xmlns:a16="http://schemas.microsoft.com/office/drawing/2014/main" id="{B19EB602-5DCE-4C06-8139-D3009637AFC8}"/>
                </a:ext>
              </a:extLst>
            </p:cNvPr>
            <p:cNvSpPr/>
            <p:nvPr/>
          </p:nvSpPr>
          <p:spPr>
            <a:xfrm>
              <a:off x="4620899" y="1039004"/>
              <a:ext cx="2951798" cy="1688649"/>
            </a:xfrm>
            <a:custGeom>
              <a:avLst/>
              <a:gdLst>
                <a:gd name="connsiteX0" fmla="*/ 1465898 w 2951797"/>
                <a:gd name="connsiteY0" fmla="*/ 5001 h 1677558"/>
                <a:gd name="connsiteX1" fmla="*/ 1481138 w 2951797"/>
                <a:gd name="connsiteY1" fmla="*/ 5001 h 1677558"/>
                <a:gd name="connsiteX2" fmla="*/ 1805940 w 2951797"/>
                <a:gd name="connsiteY2" fmla="*/ 330756 h 1677558"/>
                <a:gd name="connsiteX3" fmla="*/ 1827848 w 2951797"/>
                <a:gd name="connsiteY3" fmla="*/ 340281 h 1677558"/>
                <a:gd name="connsiteX4" fmla="*/ 2339340 w 2951797"/>
                <a:gd name="connsiteY4" fmla="*/ 340281 h 1677558"/>
                <a:gd name="connsiteX5" fmla="*/ 2351723 w 2951797"/>
                <a:gd name="connsiteY5" fmla="*/ 352663 h 1677558"/>
                <a:gd name="connsiteX6" fmla="*/ 2351723 w 2951797"/>
                <a:gd name="connsiteY6" fmla="*/ 857488 h 1677558"/>
                <a:gd name="connsiteX7" fmla="*/ 2366010 w 2951797"/>
                <a:gd name="connsiteY7" fmla="*/ 891778 h 1677558"/>
                <a:gd name="connsiteX8" fmla="*/ 2942273 w 2951797"/>
                <a:gd name="connsiteY8" fmla="*/ 1468993 h 1677558"/>
                <a:gd name="connsiteX9" fmla="*/ 2951798 w 2951797"/>
                <a:gd name="connsiteY9" fmla="*/ 1475661 h 1677558"/>
                <a:gd name="connsiteX10" fmla="*/ 2939415 w 2951797"/>
                <a:gd name="connsiteY10" fmla="*/ 1478518 h 1677558"/>
                <a:gd name="connsiteX11" fmla="*/ 2366963 w 2951797"/>
                <a:gd name="connsiteY11" fmla="*/ 1478518 h 1677558"/>
                <a:gd name="connsiteX12" fmla="*/ 2353628 w 2951797"/>
                <a:gd name="connsiteY12" fmla="*/ 1492806 h 1677558"/>
                <a:gd name="connsiteX13" fmla="*/ 2354580 w 2951797"/>
                <a:gd name="connsiteY13" fmla="*/ 1624251 h 1677558"/>
                <a:gd name="connsiteX14" fmla="*/ 2344103 w 2951797"/>
                <a:gd name="connsiteY14" fmla="*/ 1629013 h 1677558"/>
                <a:gd name="connsiteX15" fmla="*/ 2280285 w 2951797"/>
                <a:gd name="connsiteY15" fmla="*/ 1619488 h 1677558"/>
                <a:gd name="connsiteX16" fmla="*/ 2204085 w 2951797"/>
                <a:gd name="connsiteY16" fmla="*/ 1650921 h 1677558"/>
                <a:gd name="connsiteX17" fmla="*/ 2175510 w 2951797"/>
                <a:gd name="connsiteY17" fmla="*/ 1674733 h 1677558"/>
                <a:gd name="connsiteX18" fmla="*/ 2165033 w 2951797"/>
                <a:gd name="connsiteY18" fmla="*/ 1673781 h 1677558"/>
                <a:gd name="connsiteX19" fmla="*/ 2138363 w 2951797"/>
                <a:gd name="connsiteY19" fmla="*/ 1634728 h 1677558"/>
                <a:gd name="connsiteX20" fmla="*/ 2132648 w 2951797"/>
                <a:gd name="connsiteY20" fmla="*/ 1614726 h 1677558"/>
                <a:gd name="connsiteX21" fmla="*/ 2132648 w 2951797"/>
                <a:gd name="connsiteY21" fmla="*/ 1270873 h 1677558"/>
                <a:gd name="connsiteX22" fmla="*/ 2132648 w 2951797"/>
                <a:gd name="connsiteY22" fmla="*/ 1258491 h 1677558"/>
                <a:gd name="connsiteX23" fmla="*/ 2154555 w 2951797"/>
                <a:gd name="connsiteY23" fmla="*/ 1255633 h 1677558"/>
                <a:gd name="connsiteX24" fmla="*/ 2396490 w 2951797"/>
                <a:gd name="connsiteY24" fmla="*/ 1255633 h 1677558"/>
                <a:gd name="connsiteX25" fmla="*/ 2419350 w 2951797"/>
                <a:gd name="connsiteY25" fmla="*/ 1257538 h 1677558"/>
                <a:gd name="connsiteX26" fmla="*/ 2428875 w 2951797"/>
                <a:gd name="connsiteY26" fmla="*/ 1244203 h 1677558"/>
                <a:gd name="connsiteX27" fmla="*/ 2146935 w 2951797"/>
                <a:gd name="connsiteY27" fmla="*/ 953691 h 1677558"/>
                <a:gd name="connsiteX28" fmla="*/ 2142173 w 2951797"/>
                <a:gd name="connsiteY28" fmla="*/ 942261 h 1677558"/>
                <a:gd name="connsiteX29" fmla="*/ 2132648 w 2951797"/>
                <a:gd name="connsiteY29" fmla="*/ 571738 h 1677558"/>
                <a:gd name="connsiteX30" fmla="*/ 2132648 w 2951797"/>
                <a:gd name="connsiteY30" fmla="*/ 570786 h 1677558"/>
                <a:gd name="connsiteX31" fmla="*/ 2112645 w 2951797"/>
                <a:gd name="connsiteY31" fmla="*/ 561261 h 1677558"/>
                <a:gd name="connsiteX32" fmla="*/ 1884045 w 2951797"/>
                <a:gd name="connsiteY32" fmla="*/ 561261 h 1677558"/>
                <a:gd name="connsiteX33" fmla="*/ 1864043 w 2951797"/>
                <a:gd name="connsiteY33" fmla="*/ 570786 h 1677558"/>
                <a:gd name="connsiteX34" fmla="*/ 1864043 w 2951797"/>
                <a:gd name="connsiteY34" fmla="*/ 666036 h 1677558"/>
                <a:gd name="connsiteX35" fmla="*/ 1863090 w 2951797"/>
                <a:gd name="connsiteY35" fmla="*/ 674608 h 1677558"/>
                <a:gd name="connsiteX36" fmla="*/ 1854518 w 2951797"/>
                <a:gd name="connsiteY36" fmla="*/ 668893 h 1677558"/>
                <a:gd name="connsiteX37" fmla="*/ 1484948 w 2951797"/>
                <a:gd name="connsiteY37" fmla="*/ 297418 h 1677558"/>
                <a:gd name="connsiteX38" fmla="*/ 1468755 w 2951797"/>
                <a:gd name="connsiteY38" fmla="*/ 297418 h 1677558"/>
                <a:gd name="connsiteX39" fmla="*/ 525780 w 2951797"/>
                <a:gd name="connsiteY39" fmla="*/ 1243251 h 1677558"/>
                <a:gd name="connsiteX40" fmla="*/ 536258 w 2951797"/>
                <a:gd name="connsiteY40" fmla="*/ 1256586 h 1677558"/>
                <a:gd name="connsiteX41" fmla="*/ 838200 w 2951797"/>
                <a:gd name="connsiteY41" fmla="*/ 1254681 h 1677558"/>
                <a:gd name="connsiteX42" fmla="*/ 852488 w 2951797"/>
                <a:gd name="connsiteY42" fmla="*/ 1268016 h 1677558"/>
                <a:gd name="connsiteX43" fmla="*/ 852488 w 2951797"/>
                <a:gd name="connsiteY43" fmla="*/ 1540431 h 1677558"/>
                <a:gd name="connsiteX44" fmla="*/ 850583 w 2951797"/>
                <a:gd name="connsiteY44" fmla="*/ 1569006 h 1677558"/>
                <a:gd name="connsiteX45" fmla="*/ 820103 w 2951797"/>
                <a:gd name="connsiteY45" fmla="*/ 1569958 h 1677558"/>
                <a:gd name="connsiteX46" fmla="*/ 799148 w 2951797"/>
                <a:gd name="connsiteY46" fmla="*/ 1577578 h 1677558"/>
                <a:gd name="connsiteX47" fmla="*/ 779145 w 2951797"/>
                <a:gd name="connsiteY47" fmla="*/ 1610916 h 1677558"/>
                <a:gd name="connsiteX48" fmla="*/ 768668 w 2951797"/>
                <a:gd name="connsiteY48" fmla="*/ 1616631 h 1677558"/>
                <a:gd name="connsiteX49" fmla="*/ 686753 w 2951797"/>
                <a:gd name="connsiteY49" fmla="*/ 1629013 h 1677558"/>
                <a:gd name="connsiteX50" fmla="*/ 633413 w 2951797"/>
                <a:gd name="connsiteY50" fmla="*/ 1665208 h 1677558"/>
                <a:gd name="connsiteX51" fmla="*/ 631508 w 2951797"/>
                <a:gd name="connsiteY51" fmla="*/ 1654731 h 1677558"/>
                <a:gd name="connsiteX52" fmla="*/ 631508 w 2951797"/>
                <a:gd name="connsiteY52" fmla="*/ 1488996 h 1677558"/>
                <a:gd name="connsiteX53" fmla="*/ 618173 w 2951797"/>
                <a:gd name="connsiteY53" fmla="*/ 1475661 h 1677558"/>
                <a:gd name="connsiteX54" fmla="*/ 8573 w 2951797"/>
                <a:gd name="connsiteY54" fmla="*/ 1475661 h 1677558"/>
                <a:gd name="connsiteX55" fmla="*/ 0 w 2951797"/>
                <a:gd name="connsiteY55" fmla="*/ 1475661 h 1677558"/>
                <a:gd name="connsiteX56" fmla="*/ 1465898 w 2951797"/>
                <a:gd name="connsiteY56"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820103 w 2951798"/>
                <a:gd name="connsiteY45" fmla="*/ 1569958 h 1677558"/>
                <a:gd name="connsiteX46" fmla="*/ 799148 w 2951798"/>
                <a:gd name="connsiteY46" fmla="*/ 1577578 h 1677558"/>
                <a:gd name="connsiteX47" fmla="*/ 779145 w 2951798"/>
                <a:gd name="connsiteY47" fmla="*/ 1610916 h 1677558"/>
                <a:gd name="connsiteX48" fmla="*/ 768668 w 2951798"/>
                <a:gd name="connsiteY48" fmla="*/ 1616631 h 1677558"/>
                <a:gd name="connsiteX49" fmla="*/ 686753 w 2951798"/>
                <a:gd name="connsiteY49" fmla="*/ 1629013 h 1677558"/>
                <a:gd name="connsiteX50" fmla="*/ 631508 w 2951798"/>
                <a:gd name="connsiteY50" fmla="*/ 1654731 h 1677558"/>
                <a:gd name="connsiteX51" fmla="*/ 631508 w 2951798"/>
                <a:gd name="connsiteY51" fmla="*/ 1488996 h 1677558"/>
                <a:gd name="connsiteX52" fmla="*/ 618173 w 2951798"/>
                <a:gd name="connsiteY52" fmla="*/ 1475661 h 1677558"/>
                <a:gd name="connsiteX53" fmla="*/ 8573 w 2951798"/>
                <a:gd name="connsiteY53" fmla="*/ 1475661 h 1677558"/>
                <a:gd name="connsiteX54" fmla="*/ 0 w 2951798"/>
                <a:gd name="connsiteY54" fmla="*/ 1475661 h 1677558"/>
                <a:gd name="connsiteX55" fmla="*/ 1465898 w 2951798"/>
                <a:gd name="connsiteY55"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820103 w 2951798"/>
                <a:gd name="connsiteY45" fmla="*/ 1569958 h 1677558"/>
                <a:gd name="connsiteX46" fmla="*/ 799148 w 2951798"/>
                <a:gd name="connsiteY46" fmla="*/ 1577578 h 1677558"/>
                <a:gd name="connsiteX47" fmla="*/ 779145 w 2951798"/>
                <a:gd name="connsiteY47" fmla="*/ 1610916 h 1677558"/>
                <a:gd name="connsiteX48" fmla="*/ 768668 w 2951798"/>
                <a:gd name="connsiteY48" fmla="*/ 1616631 h 1677558"/>
                <a:gd name="connsiteX49" fmla="*/ 686753 w 2951798"/>
                <a:gd name="connsiteY49" fmla="*/ 1629013 h 1677558"/>
                <a:gd name="connsiteX50" fmla="*/ 631508 w 2951798"/>
                <a:gd name="connsiteY50" fmla="*/ 1654731 h 1677558"/>
                <a:gd name="connsiteX51" fmla="*/ 631508 w 2951798"/>
                <a:gd name="connsiteY51" fmla="*/ 1488996 h 1677558"/>
                <a:gd name="connsiteX52" fmla="*/ 618173 w 2951798"/>
                <a:gd name="connsiteY52" fmla="*/ 1475661 h 1677558"/>
                <a:gd name="connsiteX53" fmla="*/ 8573 w 2951798"/>
                <a:gd name="connsiteY53" fmla="*/ 1475661 h 1677558"/>
                <a:gd name="connsiteX54" fmla="*/ 0 w 2951798"/>
                <a:gd name="connsiteY54" fmla="*/ 1475661 h 1677558"/>
                <a:gd name="connsiteX55" fmla="*/ 1465898 w 2951798"/>
                <a:gd name="connsiteY55"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820103 w 2951798"/>
                <a:gd name="connsiteY45" fmla="*/ 1569958 h 1677558"/>
                <a:gd name="connsiteX46" fmla="*/ 799148 w 2951798"/>
                <a:gd name="connsiteY46" fmla="*/ 1577578 h 1677558"/>
                <a:gd name="connsiteX47" fmla="*/ 779145 w 2951798"/>
                <a:gd name="connsiteY47" fmla="*/ 1610916 h 1677558"/>
                <a:gd name="connsiteX48" fmla="*/ 768668 w 2951798"/>
                <a:gd name="connsiteY48" fmla="*/ 1616631 h 1677558"/>
                <a:gd name="connsiteX49" fmla="*/ 686753 w 2951798"/>
                <a:gd name="connsiteY49" fmla="*/ 1629013 h 1677558"/>
                <a:gd name="connsiteX50" fmla="*/ 631508 w 2951798"/>
                <a:gd name="connsiteY50" fmla="*/ 1654731 h 1677558"/>
                <a:gd name="connsiteX51" fmla="*/ 631508 w 2951798"/>
                <a:gd name="connsiteY51" fmla="*/ 1488996 h 1677558"/>
                <a:gd name="connsiteX52" fmla="*/ 618173 w 2951798"/>
                <a:gd name="connsiteY52" fmla="*/ 1475661 h 1677558"/>
                <a:gd name="connsiteX53" fmla="*/ 8573 w 2951798"/>
                <a:gd name="connsiteY53" fmla="*/ 1475661 h 1677558"/>
                <a:gd name="connsiteX54" fmla="*/ 0 w 2951798"/>
                <a:gd name="connsiteY54" fmla="*/ 1475661 h 1677558"/>
                <a:gd name="connsiteX55" fmla="*/ 1465898 w 2951798"/>
                <a:gd name="connsiteY55"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820103 w 2951798"/>
                <a:gd name="connsiteY45" fmla="*/ 1569958 h 1677558"/>
                <a:gd name="connsiteX46" fmla="*/ 799148 w 2951798"/>
                <a:gd name="connsiteY46" fmla="*/ 1577578 h 1677558"/>
                <a:gd name="connsiteX47" fmla="*/ 779145 w 2951798"/>
                <a:gd name="connsiteY47" fmla="*/ 1610916 h 1677558"/>
                <a:gd name="connsiteX48" fmla="*/ 768668 w 2951798"/>
                <a:gd name="connsiteY48" fmla="*/ 1616631 h 1677558"/>
                <a:gd name="connsiteX49" fmla="*/ 686753 w 2951798"/>
                <a:gd name="connsiteY49" fmla="*/ 1629013 h 1677558"/>
                <a:gd name="connsiteX50" fmla="*/ 631508 w 2951798"/>
                <a:gd name="connsiteY50" fmla="*/ 1621246 h 1677558"/>
                <a:gd name="connsiteX51" fmla="*/ 631508 w 2951798"/>
                <a:gd name="connsiteY51" fmla="*/ 1488996 h 1677558"/>
                <a:gd name="connsiteX52" fmla="*/ 618173 w 2951798"/>
                <a:gd name="connsiteY52" fmla="*/ 1475661 h 1677558"/>
                <a:gd name="connsiteX53" fmla="*/ 8573 w 2951798"/>
                <a:gd name="connsiteY53" fmla="*/ 1475661 h 1677558"/>
                <a:gd name="connsiteX54" fmla="*/ 0 w 2951798"/>
                <a:gd name="connsiteY54" fmla="*/ 1475661 h 1677558"/>
                <a:gd name="connsiteX55" fmla="*/ 1465898 w 2951798"/>
                <a:gd name="connsiteY55"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820103 w 2951798"/>
                <a:gd name="connsiteY45" fmla="*/ 1569958 h 1677558"/>
                <a:gd name="connsiteX46" fmla="*/ 799148 w 2951798"/>
                <a:gd name="connsiteY46" fmla="*/ 1577578 h 1677558"/>
                <a:gd name="connsiteX47" fmla="*/ 779145 w 2951798"/>
                <a:gd name="connsiteY47" fmla="*/ 1610916 h 1677558"/>
                <a:gd name="connsiteX48" fmla="*/ 768668 w 2951798"/>
                <a:gd name="connsiteY48" fmla="*/ 1616631 h 1677558"/>
                <a:gd name="connsiteX49" fmla="*/ 631508 w 2951798"/>
                <a:gd name="connsiteY49" fmla="*/ 1621246 h 1677558"/>
                <a:gd name="connsiteX50" fmla="*/ 631508 w 2951798"/>
                <a:gd name="connsiteY50" fmla="*/ 1488996 h 1677558"/>
                <a:gd name="connsiteX51" fmla="*/ 618173 w 2951798"/>
                <a:gd name="connsiteY51" fmla="*/ 1475661 h 1677558"/>
                <a:gd name="connsiteX52" fmla="*/ 8573 w 2951798"/>
                <a:gd name="connsiteY52" fmla="*/ 1475661 h 1677558"/>
                <a:gd name="connsiteX53" fmla="*/ 0 w 2951798"/>
                <a:gd name="connsiteY53" fmla="*/ 1475661 h 1677558"/>
                <a:gd name="connsiteX54" fmla="*/ 1465898 w 2951798"/>
                <a:gd name="connsiteY54"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820103 w 2951798"/>
                <a:gd name="connsiteY45" fmla="*/ 1569958 h 1677558"/>
                <a:gd name="connsiteX46" fmla="*/ 799148 w 2951798"/>
                <a:gd name="connsiteY46" fmla="*/ 1577578 h 1677558"/>
                <a:gd name="connsiteX47" fmla="*/ 779145 w 2951798"/>
                <a:gd name="connsiteY47" fmla="*/ 1610916 h 1677558"/>
                <a:gd name="connsiteX48" fmla="*/ 768668 w 2951798"/>
                <a:gd name="connsiteY48" fmla="*/ 1616631 h 1677558"/>
                <a:gd name="connsiteX49" fmla="*/ 631508 w 2951798"/>
                <a:gd name="connsiteY49" fmla="*/ 1621246 h 1677558"/>
                <a:gd name="connsiteX50" fmla="*/ 631508 w 2951798"/>
                <a:gd name="connsiteY50" fmla="*/ 1488996 h 1677558"/>
                <a:gd name="connsiteX51" fmla="*/ 618173 w 2951798"/>
                <a:gd name="connsiteY51" fmla="*/ 1475661 h 1677558"/>
                <a:gd name="connsiteX52" fmla="*/ 8573 w 2951798"/>
                <a:gd name="connsiteY52" fmla="*/ 1475661 h 1677558"/>
                <a:gd name="connsiteX53" fmla="*/ 0 w 2951798"/>
                <a:gd name="connsiteY53" fmla="*/ 1475661 h 1677558"/>
                <a:gd name="connsiteX54" fmla="*/ 1465898 w 2951798"/>
                <a:gd name="connsiteY54"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820103 w 2951798"/>
                <a:gd name="connsiteY45" fmla="*/ 1569958 h 1677558"/>
                <a:gd name="connsiteX46" fmla="*/ 799148 w 2951798"/>
                <a:gd name="connsiteY46" fmla="*/ 1577578 h 1677558"/>
                <a:gd name="connsiteX47" fmla="*/ 779145 w 2951798"/>
                <a:gd name="connsiteY47" fmla="*/ 1610916 h 1677558"/>
                <a:gd name="connsiteX48" fmla="*/ 768668 w 2951798"/>
                <a:gd name="connsiteY48" fmla="*/ 1616631 h 1677558"/>
                <a:gd name="connsiteX49" fmla="*/ 631508 w 2951798"/>
                <a:gd name="connsiteY49" fmla="*/ 1621246 h 1677558"/>
                <a:gd name="connsiteX50" fmla="*/ 631508 w 2951798"/>
                <a:gd name="connsiteY50" fmla="*/ 1488996 h 1677558"/>
                <a:gd name="connsiteX51" fmla="*/ 618173 w 2951798"/>
                <a:gd name="connsiteY51" fmla="*/ 1475661 h 1677558"/>
                <a:gd name="connsiteX52" fmla="*/ 8573 w 2951798"/>
                <a:gd name="connsiteY52" fmla="*/ 1475661 h 1677558"/>
                <a:gd name="connsiteX53" fmla="*/ 0 w 2951798"/>
                <a:gd name="connsiteY53" fmla="*/ 1475661 h 1677558"/>
                <a:gd name="connsiteX54" fmla="*/ 1465898 w 2951798"/>
                <a:gd name="connsiteY54"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820103 w 2951798"/>
                <a:gd name="connsiteY45" fmla="*/ 1569958 h 1677558"/>
                <a:gd name="connsiteX46" fmla="*/ 799148 w 2951798"/>
                <a:gd name="connsiteY46" fmla="*/ 1577578 h 1677558"/>
                <a:gd name="connsiteX47" fmla="*/ 779145 w 2951798"/>
                <a:gd name="connsiteY47" fmla="*/ 1610916 h 1677558"/>
                <a:gd name="connsiteX48" fmla="*/ 768668 w 2951798"/>
                <a:gd name="connsiteY48" fmla="*/ 1616631 h 1677558"/>
                <a:gd name="connsiteX49" fmla="*/ 634084 w 2951798"/>
                <a:gd name="connsiteY49" fmla="*/ 1621246 h 1677558"/>
                <a:gd name="connsiteX50" fmla="*/ 631508 w 2951798"/>
                <a:gd name="connsiteY50" fmla="*/ 1488996 h 1677558"/>
                <a:gd name="connsiteX51" fmla="*/ 618173 w 2951798"/>
                <a:gd name="connsiteY51" fmla="*/ 1475661 h 1677558"/>
                <a:gd name="connsiteX52" fmla="*/ 8573 w 2951798"/>
                <a:gd name="connsiteY52" fmla="*/ 1475661 h 1677558"/>
                <a:gd name="connsiteX53" fmla="*/ 0 w 2951798"/>
                <a:gd name="connsiteY53" fmla="*/ 1475661 h 1677558"/>
                <a:gd name="connsiteX54" fmla="*/ 1465898 w 2951798"/>
                <a:gd name="connsiteY54"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799148 w 2951798"/>
                <a:gd name="connsiteY45" fmla="*/ 1577578 h 1677558"/>
                <a:gd name="connsiteX46" fmla="*/ 779145 w 2951798"/>
                <a:gd name="connsiteY46" fmla="*/ 1610916 h 1677558"/>
                <a:gd name="connsiteX47" fmla="*/ 768668 w 2951798"/>
                <a:gd name="connsiteY47" fmla="*/ 1616631 h 1677558"/>
                <a:gd name="connsiteX48" fmla="*/ 634084 w 2951798"/>
                <a:gd name="connsiteY48" fmla="*/ 1621246 h 1677558"/>
                <a:gd name="connsiteX49" fmla="*/ 631508 w 2951798"/>
                <a:gd name="connsiteY49" fmla="*/ 1488996 h 1677558"/>
                <a:gd name="connsiteX50" fmla="*/ 618173 w 2951798"/>
                <a:gd name="connsiteY50" fmla="*/ 1475661 h 1677558"/>
                <a:gd name="connsiteX51" fmla="*/ 8573 w 2951798"/>
                <a:gd name="connsiteY51" fmla="*/ 1475661 h 1677558"/>
                <a:gd name="connsiteX52" fmla="*/ 0 w 2951798"/>
                <a:gd name="connsiteY52" fmla="*/ 1475661 h 1677558"/>
                <a:gd name="connsiteX53" fmla="*/ 1465898 w 2951798"/>
                <a:gd name="connsiteY53"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0583 w 2951798"/>
                <a:gd name="connsiteY44" fmla="*/ 1569006 h 1677558"/>
                <a:gd name="connsiteX45" fmla="*/ 779145 w 2951798"/>
                <a:gd name="connsiteY45" fmla="*/ 1610916 h 1677558"/>
                <a:gd name="connsiteX46" fmla="*/ 768668 w 2951798"/>
                <a:gd name="connsiteY46" fmla="*/ 1616631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5735 w 2951798"/>
                <a:gd name="connsiteY44" fmla="*/ 1672037 h 1677558"/>
                <a:gd name="connsiteX45" fmla="*/ 779145 w 2951798"/>
                <a:gd name="connsiteY45" fmla="*/ 1610916 h 1677558"/>
                <a:gd name="connsiteX46" fmla="*/ 768668 w 2951798"/>
                <a:gd name="connsiteY46" fmla="*/ 1616631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5735 w 2951798"/>
                <a:gd name="connsiteY44" fmla="*/ 1672037 h 1677558"/>
                <a:gd name="connsiteX45" fmla="*/ 799751 w 2951798"/>
                <a:gd name="connsiteY45" fmla="*/ 1652128 h 1677558"/>
                <a:gd name="connsiteX46" fmla="*/ 768668 w 2951798"/>
                <a:gd name="connsiteY46" fmla="*/ 1616631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8357"/>
                <a:gd name="connsiteX1" fmla="*/ 1481138 w 2951798"/>
                <a:gd name="connsiteY1" fmla="*/ 5001 h 1678357"/>
                <a:gd name="connsiteX2" fmla="*/ 1805940 w 2951798"/>
                <a:gd name="connsiteY2" fmla="*/ 330756 h 1678357"/>
                <a:gd name="connsiteX3" fmla="*/ 1827848 w 2951798"/>
                <a:gd name="connsiteY3" fmla="*/ 340281 h 1678357"/>
                <a:gd name="connsiteX4" fmla="*/ 2339340 w 2951798"/>
                <a:gd name="connsiteY4" fmla="*/ 340281 h 1678357"/>
                <a:gd name="connsiteX5" fmla="*/ 2351723 w 2951798"/>
                <a:gd name="connsiteY5" fmla="*/ 352663 h 1678357"/>
                <a:gd name="connsiteX6" fmla="*/ 2351723 w 2951798"/>
                <a:gd name="connsiteY6" fmla="*/ 857488 h 1678357"/>
                <a:gd name="connsiteX7" fmla="*/ 2366010 w 2951798"/>
                <a:gd name="connsiteY7" fmla="*/ 891778 h 1678357"/>
                <a:gd name="connsiteX8" fmla="*/ 2942273 w 2951798"/>
                <a:gd name="connsiteY8" fmla="*/ 1468993 h 1678357"/>
                <a:gd name="connsiteX9" fmla="*/ 2951798 w 2951798"/>
                <a:gd name="connsiteY9" fmla="*/ 1475661 h 1678357"/>
                <a:gd name="connsiteX10" fmla="*/ 2939415 w 2951798"/>
                <a:gd name="connsiteY10" fmla="*/ 1478518 h 1678357"/>
                <a:gd name="connsiteX11" fmla="*/ 2366963 w 2951798"/>
                <a:gd name="connsiteY11" fmla="*/ 1478518 h 1678357"/>
                <a:gd name="connsiteX12" fmla="*/ 2353628 w 2951798"/>
                <a:gd name="connsiteY12" fmla="*/ 1492806 h 1678357"/>
                <a:gd name="connsiteX13" fmla="*/ 2354580 w 2951798"/>
                <a:gd name="connsiteY13" fmla="*/ 1624251 h 1678357"/>
                <a:gd name="connsiteX14" fmla="*/ 2344103 w 2951798"/>
                <a:gd name="connsiteY14" fmla="*/ 1629013 h 1678357"/>
                <a:gd name="connsiteX15" fmla="*/ 2280285 w 2951798"/>
                <a:gd name="connsiteY15" fmla="*/ 1619488 h 1678357"/>
                <a:gd name="connsiteX16" fmla="*/ 2204085 w 2951798"/>
                <a:gd name="connsiteY16" fmla="*/ 1650921 h 1678357"/>
                <a:gd name="connsiteX17" fmla="*/ 2175510 w 2951798"/>
                <a:gd name="connsiteY17" fmla="*/ 1674733 h 1678357"/>
                <a:gd name="connsiteX18" fmla="*/ 2165033 w 2951798"/>
                <a:gd name="connsiteY18" fmla="*/ 1673781 h 1678357"/>
                <a:gd name="connsiteX19" fmla="*/ 2138363 w 2951798"/>
                <a:gd name="connsiteY19" fmla="*/ 1634728 h 1678357"/>
                <a:gd name="connsiteX20" fmla="*/ 2132648 w 2951798"/>
                <a:gd name="connsiteY20" fmla="*/ 1614726 h 1678357"/>
                <a:gd name="connsiteX21" fmla="*/ 2132648 w 2951798"/>
                <a:gd name="connsiteY21" fmla="*/ 1270873 h 1678357"/>
                <a:gd name="connsiteX22" fmla="*/ 2132648 w 2951798"/>
                <a:gd name="connsiteY22" fmla="*/ 1258491 h 1678357"/>
                <a:gd name="connsiteX23" fmla="*/ 2154555 w 2951798"/>
                <a:gd name="connsiteY23" fmla="*/ 1255633 h 1678357"/>
                <a:gd name="connsiteX24" fmla="*/ 2396490 w 2951798"/>
                <a:gd name="connsiteY24" fmla="*/ 1255633 h 1678357"/>
                <a:gd name="connsiteX25" fmla="*/ 2419350 w 2951798"/>
                <a:gd name="connsiteY25" fmla="*/ 1257538 h 1678357"/>
                <a:gd name="connsiteX26" fmla="*/ 2428875 w 2951798"/>
                <a:gd name="connsiteY26" fmla="*/ 1244203 h 1678357"/>
                <a:gd name="connsiteX27" fmla="*/ 2146935 w 2951798"/>
                <a:gd name="connsiteY27" fmla="*/ 953691 h 1678357"/>
                <a:gd name="connsiteX28" fmla="*/ 2142173 w 2951798"/>
                <a:gd name="connsiteY28" fmla="*/ 942261 h 1678357"/>
                <a:gd name="connsiteX29" fmla="*/ 2132648 w 2951798"/>
                <a:gd name="connsiteY29" fmla="*/ 571738 h 1678357"/>
                <a:gd name="connsiteX30" fmla="*/ 2132648 w 2951798"/>
                <a:gd name="connsiteY30" fmla="*/ 570786 h 1678357"/>
                <a:gd name="connsiteX31" fmla="*/ 2112645 w 2951798"/>
                <a:gd name="connsiteY31" fmla="*/ 561261 h 1678357"/>
                <a:gd name="connsiteX32" fmla="*/ 1884045 w 2951798"/>
                <a:gd name="connsiteY32" fmla="*/ 561261 h 1678357"/>
                <a:gd name="connsiteX33" fmla="*/ 1864043 w 2951798"/>
                <a:gd name="connsiteY33" fmla="*/ 570786 h 1678357"/>
                <a:gd name="connsiteX34" fmla="*/ 1864043 w 2951798"/>
                <a:gd name="connsiteY34" fmla="*/ 666036 h 1678357"/>
                <a:gd name="connsiteX35" fmla="*/ 1863090 w 2951798"/>
                <a:gd name="connsiteY35" fmla="*/ 674608 h 1678357"/>
                <a:gd name="connsiteX36" fmla="*/ 1854518 w 2951798"/>
                <a:gd name="connsiteY36" fmla="*/ 668893 h 1678357"/>
                <a:gd name="connsiteX37" fmla="*/ 1484948 w 2951798"/>
                <a:gd name="connsiteY37" fmla="*/ 297418 h 1678357"/>
                <a:gd name="connsiteX38" fmla="*/ 1468755 w 2951798"/>
                <a:gd name="connsiteY38" fmla="*/ 297418 h 1678357"/>
                <a:gd name="connsiteX39" fmla="*/ 525780 w 2951798"/>
                <a:gd name="connsiteY39" fmla="*/ 1243251 h 1678357"/>
                <a:gd name="connsiteX40" fmla="*/ 536258 w 2951798"/>
                <a:gd name="connsiteY40" fmla="*/ 1256586 h 1678357"/>
                <a:gd name="connsiteX41" fmla="*/ 838200 w 2951798"/>
                <a:gd name="connsiteY41" fmla="*/ 1254681 h 1678357"/>
                <a:gd name="connsiteX42" fmla="*/ 852488 w 2951798"/>
                <a:gd name="connsiteY42" fmla="*/ 1268016 h 1678357"/>
                <a:gd name="connsiteX43" fmla="*/ 852488 w 2951798"/>
                <a:gd name="connsiteY43" fmla="*/ 1540431 h 1678357"/>
                <a:gd name="connsiteX44" fmla="*/ 855735 w 2951798"/>
                <a:gd name="connsiteY44" fmla="*/ 1672037 h 1678357"/>
                <a:gd name="connsiteX45" fmla="*/ 799751 w 2951798"/>
                <a:gd name="connsiteY45" fmla="*/ 1652128 h 1678357"/>
                <a:gd name="connsiteX46" fmla="*/ 768668 w 2951798"/>
                <a:gd name="connsiteY46" fmla="*/ 1616631 h 1678357"/>
                <a:gd name="connsiteX47" fmla="*/ 634084 w 2951798"/>
                <a:gd name="connsiteY47" fmla="*/ 1621246 h 1678357"/>
                <a:gd name="connsiteX48" fmla="*/ 631508 w 2951798"/>
                <a:gd name="connsiteY48" fmla="*/ 1488996 h 1678357"/>
                <a:gd name="connsiteX49" fmla="*/ 618173 w 2951798"/>
                <a:gd name="connsiteY49" fmla="*/ 1475661 h 1678357"/>
                <a:gd name="connsiteX50" fmla="*/ 8573 w 2951798"/>
                <a:gd name="connsiteY50" fmla="*/ 1475661 h 1678357"/>
                <a:gd name="connsiteX51" fmla="*/ 0 w 2951798"/>
                <a:gd name="connsiteY51" fmla="*/ 1475661 h 1678357"/>
                <a:gd name="connsiteX52" fmla="*/ 1465898 w 2951798"/>
                <a:gd name="connsiteY52" fmla="*/ 5001 h 1678357"/>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5735 w 2951798"/>
                <a:gd name="connsiteY44" fmla="*/ 1672037 h 1677558"/>
                <a:gd name="connsiteX45" fmla="*/ 804903 w 2951798"/>
                <a:gd name="connsiteY45" fmla="*/ 1631522 h 1677558"/>
                <a:gd name="connsiteX46" fmla="*/ 768668 w 2951798"/>
                <a:gd name="connsiteY46" fmla="*/ 1616631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3159 w 2951798"/>
                <a:gd name="connsiteY44" fmla="*/ 1672037 h 1677558"/>
                <a:gd name="connsiteX45" fmla="*/ 804903 w 2951798"/>
                <a:gd name="connsiteY45" fmla="*/ 1631522 h 1677558"/>
                <a:gd name="connsiteX46" fmla="*/ 768668 w 2951798"/>
                <a:gd name="connsiteY46" fmla="*/ 1616631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3159 w 2951798"/>
                <a:gd name="connsiteY44" fmla="*/ 1672037 h 1677558"/>
                <a:gd name="connsiteX45" fmla="*/ 804903 w 2951798"/>
                <a:gd name="connsiteY45" fmla="*/ 1631522 h 1677558"/>
                <a:gd name="connsiteX46" fmla="*/ 737759 w 2951798"/>
                <a:gd name="connsiteY46" fmla="*/ 1619207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3159 w 2951798"/>
                <a:gd name="connsiteY44" fmla="*/ 1672037 h 1677558"/>
                <a:gd name="connsiteX45" fmla="*/ 784297 w 2951798"/>
                <a:gd name="connsiteY45" fmla="*/ 1646977 h 1677558"/>
                <a:gd name="connsiteX46" fmla="*/ 737759 w 2951798"/>
                <a:gd name="connsiteY46" fmla="*/ 1619207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3159 w 2951798"/>
                <a:gd name="connsiteY44" fmla="*/ 1672037 h 1677558"/>
                <a:gd name="connsiteX45" fmla="*/ 784297 w 2951798"/>
                <a:gd name="connsiteY45" fmla="*/ 1634098 h 1677558"/>
                <a:gd name="connsiteX46" fmla="*/ 737759 w 2951798"/>
                <a:gd name="connsiteY46" fmla="*/ 1619207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3159 w 2951798"/>
                <a:gd name="connsiteY44" fmla="*/ 1672037 h 1677558"/>
                <a:gd name="connsiteX45" fmla="*/ 784297 w 2951798"/>
                <a:gd name="connsiteY45" fmla="*/ 1634098 h 1677558"/>
                <a:gd name="connsiteX46" fmla="*/ 737759 w 2951798"/>
                <a:gd name="connsiteY46" fmla="*/ 1619207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558"/>
                <a:gd name="connsiteX1" fmla="*/ 1481138 w 2951798"/>
                <a:gd name="connsiteY1" fmla="*/ 5001 h 1677558"/>
                <a:gd name="connsiteX2" fmla="*/ 1805940 w 2951798"/>
                <a:gd name="connsiteY2" fmla="*/ 330756 h 1677558"/>
                <a:gd name="connsiteX3" fmla="*/ 1827848 w 2951798"/>
                <a:gd name="connsiteY3" fmla="*/ 340281 h 1677558"/>
                <a:gd name="connsiteX4" fmla="*/ 2339340 w 2951798"/>
                <a:gd name="connsiteY4" fmla="*/ 340281 h 1677558"/>
                <a:gd name="connsiteX5" fmla="*/ 2351723 w 2951798"/>
                <a:gd name="connsiteY5" fmla="*/ 352663 h 1677558"/>
                <a:gd name="connsiteX6" fmla="*/ 2351723 w 2951798"/>
                <a:gd name="connsiteY6" fmla="*/ 857488 h 1677558"/>
                <a:gd name="connsiteX7" fmla="*/ 2366010 w 2951798"/>
                <a:gd name="connsiteY7" fmla="*/ 891778 h 1677558"/>
                <a:gd name="connsiteX8" fmla="*/ 2942273 w 2951798"/>
                <a:gd name="connsiteY8" fmla="*/ 1468993 h 1677558"/>
                <a:gd name="connsiteX9" fmla="*/ 2951798 w 2951798"/>
                <a:gd name="connsiteY9" fmla="*/ 1475661 h 1677558"/>
                <a:gd name="connsiteX10" fmla="*/ 2939415 w 2951798"/>
                <a:gd name="connsiteY10" fmla="*/ 1478518 h 1677558"/>
                <a:gd name="connsiteX11" fmla="*/ 2366963 w 2951798"/>
                <a:gd name="connsiteY11" fmla="*/ 1478518 h 1677558"/>
                <a:gd name="connsiteX12" fmla="*/ 2353628 w 2951798"/>
                <a:gd name="connsiteY12" fmla="*/ 1492806 h 1677558"/>
                <a:gd name="connsiteX13" fmla="*/ 2354580 w 2951798"/>
                <a:gd name="connsiteY13" fmla="*/ 1624251 h 1677558"/>
                <a:gd name="connsiteX14" fmla="*/ 2344103 w 2951798"/>
                <a:gd name="connsiteY14" fmla="*/ 1629013 h 1677558"/>
                <a:gd name="connsiteX15" fmla="*/ 2280285 w 2951798"/>
                <a:gd name="connsiteY15" fmla="*/ 1619488 h 1677558"/>
                <a:gd name="connsiteX16" fmla="*/ 2204085 w 2951798"/>
                <a:gd name="connsiteY16" fmla="*/ 1650921 h 1677558"/>
                <a:gd name="connsiteX17" fmla="*/ 2175510 w 2951798"/>
                <a:gd name="connsiteY17" fmla="*/ 1674733 h 1677558"/>
                <a:gd name="connsiteX18" fmla="*/ 2165033 w 2951798"/>
                <a:gd name="connsiteY18" fmla="*/ 1673781 h 1677558"/>
                <a:gd name="connsiteX19" fmla="*/ 2138363 w 2951798"/>
                <a:gd name="connsiteY19" fmla="*/ 1634728 h 1677558"/>
                <a:gd name="connsiteX20" fmla="*/ 2132648 w 2951798"/>
                <a:gd name="connsiteY20" fmla="*/ 1614726 h 1677558"/>
                <a:gd name="connsiteX21" fmla="*/ 2132648 w 2951798"/>
                <a:gd name="connsiteY21" fmla="*/ 1270873 h 1677558"/>
                <a:gd name="connsiteX22" fmla="*/ 2132648 w 2951798"/>
                <a:gd name="connsiteY22" fmla="*/ 1258491 h 1677558"/>
                <a:gd name="connsiteX23" fmla="*/ 2154555 w 2951798"/>
                <a:gd name="connsiteY23" fmla="*/ 1255633 h 1677558"/>
                <a:gd name="connsiteX24" fmla="*/ 2396490 w 2951798"/>
                <a:gd name="connsiteY24" fmla="*/ 1255633 h 1677558"/>
                <a:gd name="connsiteX25" fmla="*/ 2419350 w 2951798"/>
                <a:gd name="connsiteY25" fmla="*/ 1257538 h 1677558"/>
                <a:gd name="connsiteX26" fmla="*/ 2428875 w 2951798"/>
                <a:gd name="connsiteY26" fmla="*/ 1244203 h 1677558"/>
                <a:gd name="connsiteX27" fmla="*/ 2146935 w 2951798"/>
                <a:gd name="connsiteY27" fmla="*/ 953691 h 1677558"/>
                <a:gd name="connsiteX28" fmla="*/ 2142173 w 2951798"/>
                <a:gd name="connsiteY28" fmla="*/ 942261 h 1677558"/>
                <a:gd name="connsiteX29" fmla="*/ 2132648 w 2951798"/>
                <a:gd name="connsiteY29" fmla="*/ 571738 h 1677558"/>
                <a:gd name="connsiteX30" fmla="*/ 2132648 w 2951798"/>
                <a:gd name="connsiteY30" fmla="*/ 570786 h 1677558"/>
                <a:gd name="connsiteX31" fmla="*/ 2112645 w 2951798"/>
                <a:gd name="connsiteY31" fmla="*/ 561261 h 1677558"/>
                <a:gd name="connsiteX32" fmla="*/ 1884045 w 2951798"/>
                <a:gd name="connsiteY32" fmla="*/ 561261 h 1677558"/>
                <a:gd name="connsiteX33" fmla="*/ 1864043 w 2951798"/>
                <a:gd name="connsiteY33" fmla="*/ 570786 h 1677558"/>
                <a:gd name="connsiteX34" fmla="*/ 1864043 w 2951798"/>
                <a:gd name="connsiteY34" fmla="*/ 666036 h 1677558"/>
                <a:gd name="connsiteX35" fmla="*/ 1863090 w 2951798"/>
                <a:gd name="connsiteY35" fmla="*/ 674608 h 1677558"/>
                <a:gd name="connsiteX36" fmla="*/ 1854518 w 2951798"/>
                <a:gd name="connsiteY36" fmla="*/ 668893 h 1677558"/>
                <a:gd name="connsiteX37" fmla="*/ 1484948 w 2951798"/>
                <a:gd name="connsiteY37" fmla="*/ 297418 h 1677558"/>
                <a:gd name="connsiteX38" fmla="*/ 1468755 w 2951798"/>
                <a:gd name="connsiteY38" fmla="*/ 297418 h 1677558"/>
                <a:gd name="connsiteX39" fmla="*/ 525780 w 2951798"/>
                <a:gd name="connsiteY39" fmla="*/ 1243251 h 1677558"/>
                <a:gd name="connsiteX40" fmla="*/ 536258 w 2951798"/>
                <a:gd name="connsiteY40" fmla="*/ 1256586 h 1677558"/>
                <a:gd name="connsiteX41" fmla="*/ 838200 w 2951798"/>
                <a:gd name="connsiteY41" fmla="*/ 1254681 h 1677558"/>
                <a:gd name="connsiteX42" fmla="*/ 852488 w 2951798"/>
                <a:gd name="connsiteY42" fmla="*/ 1268016 h 1677558"/>
                <a:gd name="connsiteX43" fmla="*/ 852488 w 2951798"/>
                <a:gd name="connsiteY43" fmla="*/ 1540431 h 1677558"/>
                <a:gd name="connsiteX44" fmla="*/ 853159 w 2951798"/>
                <a:gd name="connsiteY44" fmla="*/ 1672037 h 1677558"/>
                <a:gd name="connsiteX45" fmla="*/ 784297 w 2951798"/>
                <a:gd name="connsiteY45" fmla="*/ 1641825 h 1677558"/>
                <a:gd name="connsiteX46" fmla="*/ 737759 w 2951798"/>
                <a:gd name="connsiteY46" fmla="*/ 1619207 h 1677558"/>
                <a:gd name="connsiteX47" fmla="*/ 634084 w 2951798"/>
                <a:gd name="connsiteY47" fmla="*/ 1621246 h 1677558"/>
                <a:gd name="connsiteX48" fmla="*/ 631508 w 2951798"/>
                <a:gd name="connsiteY48" fmla="*/ 1488996 h 1677558"/>
                <a:gd name="connsiteX49" fmla="*/ 618173 w 2951798"/>
                <a:gd name="connsiteY49" fmla="*/ 1475661 h 1677558"/>
                <a:gd name="connsiteX50" fmla="*/ 8573 w 2951798"/>
                <a:gd name="connsiteY50" fmla="*/ 1475661 h 1677558"/>
                <a:gd name="connsiteX51" fmla="*/ 0 w 2951798"/>
                <a:gd name="connsiteY51" fmla="*/ 1475661 h 1677558"/>
                <a:gd name="connsiteX52" fmla="*/ 1465898 w 2951798"/>
                <a:gd name="connsiteY52" fmla="*/ 5001 h 1677558"/>
                <a:gd name="connsiteX0" fmla="*/ 1465898 w 2951798"/>
                <a:gd name="connsiteY0" fmla="*/ 5001 h 1677978"/>
                <a:gd name="connsiteX1" fmla="*/ 1481138 w 2951798"/>
                <a:gd name="connsiteY1" fmla="*/ 5001 h 1677978"/>
                <a:gd name="connsiteX2" fmla="*/ 1805940 w 2951798"/>
                <a:gd name="connsiteY2" fmla="*/ 330756 h 1677978"/>
                <a:gd name="connsiteX3" fmla="*/ 1827848 w 2951798"/>
                <a:gd name="connsiteY3" fmla="*/ 340281 h 1677978"/>
                <a:gd name="connsiteX4" fmla="*/ 2339340 w 2951798"/>
                <a:gd name="connsiteY4" fmla="*/ 340281 h 1677978"/>
                <a:gd name="connsiteX5" fmla="*/ 2351723 w 2951798"/>
                <a:gd name="connsiteY5" fmla="*/ 352663 h 1677978"/>
                <a:gd name="connsiteX6" fmla="*/ 2351723 w 2951798"/>
                <a:gd name="connsiteY6" fmla="*/ 857488 h 1677978"/>
                <a:gd name="connsiteX7" fmla="*/ 2366010 w 2951798"/>
                <a:gd name="connsiteY7" fmla="*/ 891778 h 1677978"/>
                <a:gd name="connsiteX8" fmla="*/ 2942273 w 2951798"/>
                <a:gd name="connsiteY8" fmla="*/ 1468993 h 1677978"/>
                <a:gd name="connsiteX9" fmla="*/ 2951798 w 2951798"/>
                <a:gd name="connsiteY9" fmla="*/ 1475661 h 1677978"/>
                <a:gd name="connsiteX10" fmla="*/ 2939415 w 2951798"/>
                <a:gd name="connsiteY10" fmla="*/ 1478518 h 1677978"/>
                <a:gd name="connsiteX11" fmla="*/ 2366963 w 2951798"/>
                <a:gd name="connsiteY11" fmla="*/ 1478518 h 1677978"/>
                <a:gd name="connsiteX12" fmla="*/ 2353628 w 2951798"/>
                <a:gd name="connsiteY12" fmla="*/ 1492806 h 1677978"/>
                <a:gd name="connsiteX13" fmla="*/ 2354580 w 2951798"/>
                <a:gd name="connsiteY13" fmla="*/ 1624251 h 1677978"/>
                <a:gd name="connsiteX14" fmla="*/ 2344103 w 2951798"/>
                <a:gd name="connsiteY14" fmla="*/ 1629013 h 1677978"/>
                <a:gd name="connsiteX15" fmla="*/ 2280285 w 2951798"/>
                <a:gd name="connsiteY15" fmla="*/ 1619488 h 1677978"/>
                <a:gd name="connsiteX16" fmla="*/ 2204085 w 2951798"/>
                <a:gd name="connsiteY16" fmla="*/ 1650921 h 1677978"/>
                <a:gd name="connsiteX17" fmla="*/ 2175510 w 2951798"/>
                <a:gd name="connsiteY17" fmla="*/ 1674733 h 1677978"/>
                <a:gd name="connsiteX18" fmla="*/ 2165033 w 2951798"/>
                <a:gd name="connsiteY18" fmla="*/ 1673781 h 1677978"/>
                <a:gd name="connsiteX19" fmla="*/ 2138363 w 2951798"/>
                <a:gd name="connsiteY19" fmla="*/ 1634728 h 1677978"/>
                <a:gd name="connsiteX20" fmla="*/ 2132648 w 2951798"/>
                <a:gd name="connsiteY20" fmla="*/ 1614726 h 1677978"/>
                <a:gd name="connsiteX21" fmla="*/ 2132648 w 2951798"/>
                <a:gd name="connsiteY21" fmla="*/ 1270873 h 1677978"/>
                <a:gd name="connsiteX22" fmla="*/ 2132648 w 2951798"/>
                <a:gd name="connsiteY22" fmla="*/ 1258491 h 1677978"/>
                <a:gd name="connsiteX23" fmla="*/ 2154555 w 2951798"/>
                <a:gd name="connsiteY23" fmla="*/ 1255633 h 1677978"/>
                <a:gd name="connsiteX24" fmla="*/ 2396490 w 2951798"/>
                <a:gd name="connsiteY24" fmla="*/ 1255633 h 1677978"/>
                <a:gd name="connsiteX25" fmla="*/ 2419350 w 2951798"/>
                <a:gd name="connsiteY25" fmla="*/ 1257538 h 1677978"/>
                <a:gd name="connsiteX26" fmla="*/ 2428875 w 2951798"/>
                <a:gd name="connsiteY26" fmla="*/ 1244203 h 1677978"/>
                <a:gd name="connsiteX27" fmla="*/ 2146935 w 2951798"/>
                <a:gd name="connsiteY27" fmla="*/ 953691 h 1677978"/>
                <a:gd name="connsiteX28" fmla="*/ 2142173 w 2951798"/>
                <a:gd name="connsiteY28" fmla="*/ 942261 h 1677978"/>
                <a:gd name="connsiteX29" fmla="*/ 2132648 w 2951798"/>
                <a:gd name="connsiteY29" fmla="*/ 571738 h 1677978"/>
                <a:gd name="connsiteX30" fmla="*/ 2132648 w 2951798"/>
                <a:gd name="connsiteY30" fmla="*/ 570786 h 1677978"/>
                <a:gd name="connsiteX31" fmla="*/ 2112645 w 2951798"/>
                <a:gd name="connsiteY31" fmla="*/ 561261 h 1677978"/>
                <a:gd name="connsiteX32" fmla="*/ 1884045 w 2951798"/>
                <a:gd name="connsiteY32" fmla="*/ 561261 h 1677978"/>
                <a:gd name="connsiteX33" fmla="*/ 1864043 w 2951798"/>
                <a:gd name="connsiteY33" fmla="*/ 570786 h 1677978"/>
                <a:gd name="connsiteX34" fmla="*/ 1864043 w 2951798"/>
                <a:gd name="connsiteY34" fmla="*/ 666036 h 1677978"/>
                <a:gd name="connsiteX35" fmla="*/ 1863090 w 2951798"/>
                <a:gd name="connsiteY35" fmla="*/ 674608 h 1677978"/>
                <a:gd name="connsiteX36" fmla="*/ 1854518 w 2951798"/>
                <a:gd name="connsiteY36" fmla="*/ 668893 h 1677978"/>
                <a:gd name="connsiteX37" fmla="*/ 1484948 w 2951798"/>
                <a:gd name="connsiteY37" fmla="*/ 297418 h 1677978"/>
                <a:gd name="connsiteX38" fmla="*/ 1468755 w 2951798"/>
                <a:gd name="connsiteY38" fmla="*/ 297418 h 1677978"/>
                <a:gd name="connsiteX39" fmla="*/ 525780 w 2951798"/>
                <a:gd name="connsiteY39" fmla="*/ 1243251 h 1677978"/>
                <a:gd name="connsiteX40" fmla="*/ 536258 w 2951798"/>
                <a:gd name="connsiteY40" fmla="*/ 1256586 h 1677978"/>
                <a:gd name="connsiteX41" fmla="*/ 838200 w 2951798"/>
                <a:gd name="connsiteY41" fmla="*/ 1254681 h 1677978"/>
                <a:gd name="connsiteX42" fmla="*/ 852488 w 2951798"/>
                <a:gd name="connsiteY42" fmla="*/ 1268016 h 1677978"/>
                <a:gd name="connsiteX43" fmla="*/ 852488 w 2951798"/>
                <a:gd name="connsiteY43" fmla="*/ 1540431 h 1677978"/>
                <a:gd name="connsiteX44" fmla="*/ 853159 w 2951798"/>
                <a:gd name="connsiteY44" fmla="*/ 1672037 h 1677978"/>
                <a:gd name="connsiteX45" fmla="*/ 784297 w 2951798"/>
                <a:gd name="connsiteY45" fmla="*/ 1641825 h 1677978"/>
                <a:gd name="connsiteX46" fmla="*/ 737759 w 2951798"/>
                <a:gd name="connsiteY46" fmla="*/ 1619207 h 1677978"/>
                <a:gd name="connsiteX47" fmla="*/ 634084 w 2951798"/>
                <a:gd name="connsiteY47" fmla="*/ 1621246 h 1677978"/>
                <a:gd name="connsiteX48" fmla="*/ 631508 w 2951798"/>
                <a:gd name="connsiteY48" fmla="*/ 1488996 h 1677978"/>
                <a:gd name="connsiteX49" fmla="*/ 618173 w 2951798"/>
                <a:gd name="connsiteY49" fmla="*/ 1475661 h 1677978"/>
                <a:gd name="connsiteX50" fmla="*/ 8573 w 2951798"/>
                <a:gd name="connsiteY50" fmla="*/ 1475661 h 1677978"/>
                <a:gd name="connsiteX51" fmla="*/ 0 w 2951798"/>
                <a:gd name="connsiteY51" fmla="*/ 1475661 h 1677978"/>
                <a:gd name="connsiteX52" fmla="*/ 1465898 w 2951798"/>
                <a:gd name="connsiteY52" fmla="*/ 5001 h 1677978"/>
                <a:gd name="connsiteX0" fmla="*/ 1465898 w 2951798"/>
                <a:gd name="connsiteY0" fmla="*/ 5001 h 1688649"/>
                <a:gd name="connsiteX1" fmla="*/ 1481138 w 2951798"/>
                <a:gd name="connsiteY1" fmla="*/ 5001 h 1688649"/>
                <a:gd name="connsiteX2" fmla="*/ 1805940 w 2951798"/>
                <a:gd name="connsiteY2" fmla="*/ 330756 h 1688649"/>
                <a:gd name="connsiteX3" fmla="*/ 1827848 w 2951798"/>
                <a:gd name="connsiteY3" fmla="*/ 340281 h 1688649"/>
                <a:gd name="connsiteX4" fmla="*/ 2339340 w 2951798"/>
                <a:gd name="connsiteY4" fmla="*/ 340281 h 1688649"/>
                <a:gd name="connsiteX5" fmla="*/ 2351723 w 2951798"/>
                <a:gd name="connsiteY5" fmla="*/ 352663 h 1688649"/>
                <a:gd name="connsiteX6" fmla="*/ 2351723 w 2951798"/>
                <a:gd name="connsiteY6" fmla="*/ 857488 h 1688649"/>
                <a:gd name="connsiteX7" fmla="*/ 2366010 w 2951798"/>
                <a:gd name="connsiteY7" fmla="*/ 891778 h 1688649"/>
                <a:gd name="connsiteX8" fmla="*/ 2942273 w 2951798"/>
                <a:gd name="connsiteY8" fmla="*/ 1468993 h 1688649"/>
                <a:gd name="connsiteX9" fmla="*/ 2951798 w 2951798"/>
                <a:gd name="connsiteY9" fmla="*/ 1475661 h 1688649"/>
                <a:gd name="connsiteX10" fmla="*/ 2939415 w 2951798"/>
                <a:gd name="connsiteY10" fmla="*/ 1478518 h 1688649"/>
                <a:gd name="connsiteX11" fmla="*/ 2366963 w 2951798"/>
                <a:gd name="connsiteY11" fmla="*/ 1478518 h 1688649"/>
                <a:gd name="connsiteX12" fmla="*/ 2353628 w 2951798"/>
                <a:gd name="connsiteY12" fmla="*/ 1492806 h 1688649"/>
                <a:gd name="connsiteX13" fmla="*/ 2354580 w 2951798"/>
                <a:gd name="connsiteY13" fmla="*/ 1624251 h 1688649"/>
                <a:gd name="connsiteX14" fmla="*/ 2344103 w 2951798"/>
                <a:gd name="connsiteY14" fmla="*/ 1629013 h 1688649"/>
                <a:gd name="connsiteX15" fmla="*/ 2280285 w 2951798"/>
                <a:gd name="connsiteY15" fmla="*/ 1619488 h 1688649"/>
                <a:gd name="connsiteX16" fmla="*/ 2204085 w 2951798"/>
                <a:gd name="connsiteY16" fmla="*/ 1650921 h 1688649"/>
                <a:gd name="connsiteX17" fmla="*/ 2175510 w 2951798"/>
                <a:gd name="connsiteY17" fmla="*/ 1674733 h 1688649"/>
                <a:gd name="connsiteX18" fmla="*/ 2165033 w 2951798"/>
                <a:gd name="connsiteY18" fmla="*/ 1673781 h 1688649"/>
                <a:gd name="connsiteX19" fmla="*/ 2138363 w 2951798"/>
                <a:gd name="connsiteY19" fmla="*/ 1634728 h 1688649"/>
                <a:gd name="connsiteX20" fmla="*/ 2132648 w 2951798"/>
                <a:gd name="connsiteY20" fmla="*/ 1614726 h 1688649"/>
                <a:gd name="connsiteX21" fmla="*/ 2132648 w 2951798"/>
                <a:gd name="connsiteY21" fmla="*/ 1270873 h 1688649"/>
                <a:gd name="connsiteX22" fmla="*/ 2132648 w 2951798"/>
                <a:gd name="connsiteY22" fmla="*/ 1258491 h 1688649"/>
                <a:gd name="connsiteX23" fmla="*/ 2154555 w 2951798"/>
                <a:gd name="connsiteY23" fmla="*/ 1255633 h 1688649"/>
                <a:gd name="connsiteX24" fmla="*/ 2396490 w 2951798"/>
                <a:gd name="connsiteY24" fmla="*/ 1255633 h 1688649"/>
                <a:gd name="connsiteX25" fmla="*/ 2419350 w 2951798"/>
                <a:gd name="connsiteY25" fmla="*/ 1257538 h 1688649"/>
                <a:gd name="connsiteX26" fmla="*/ 2428875 w 2951798"/>
                <a:gd name="connsiteY26" fmla="*/ 1244203 h 1688649"/>
                <a:gd name="connsiteX27" fmla="*/ 2146935 w 2951798"/>
                <a:gd name="connsiteY27" fmla="*/ 953691 h 1688649"/>
                <a:gd name="connsiteX28" fmla="*/ 2142173 w 2951798"/>
                <a:gd name="connsiteY28" fmla="*/ 942261 h 1688649"/>
                <a:gd name="connsiteX29" fmla="*/ 2132648 w 2951798"/>
                <a:gd name="connsiteY29" fmla="*/ 571738 h 1688649"/>
                <a:gd name="connsiteX30" fmla="*/ 2132648 w 2951798"/>
                <a:gd name="connsiteY30" fmla="*/ 570786 h 1688649"/>
                <a:gd name="connsiteX31" fmla="*/ 2112645 w 2951798"/>
                <a:gd name="connsiteY31" fmla="*/ 561261 h 1688649"/>
                <a:gd name="connsiteX32" fmla="*/ 1884045 w 2951798"/>
                <a:gd name="connsiteY32" fmla="*/ 561261 h 1688649"/>
                <a:gd name="connsiteX33" fmla="*/ 1864043 w 2951798"/>
                <a:gd name="connsiteY33" fmla="*/ 570786 h 1688649"/>
                <a:gd name="connsiteX34" fmla="*/ 1864043 w 2951798"/>
                <a:gd name="connsiteY34" fmla="*/ 666036 h 1688649"/>
                <a:gd name="connsiteX35" fmla="*/ 1863090 w 2951798"/>
                <a:gd name="connsiteY35" fmla="*/ 674608 h 1688649"/>
                <a:gd name="connsiteX36" fmla="*/ 1854518 w 2951798"/>
                <a:gd name="connsiteY36" fmla="*/ 668893 h 1688649"/>
                <a:gd name="connsiteX37" fmla="*/ 1484948 w 2951798"/>
                <a:gd name="connsiteY37" fmla="*/ 297418 h 1688649"/>
                <a:gd name="connsiteX38" fmla="*/ 1468755 w 2951798"/>
                <a:gd name="connsiteY38" fmla="*/ 297418 h 1688649"/>
                <a:gd name="connsiteX39" fmla="*/ 525780 w 2951798"/>
                <a:gd name="connsiteY39" fmla="*/ 1243251 h 1688649"/>
                <a:gd name="connsiteX40" fmla="*/ 536258 w 2951798"/>
                <a:gd name="connsiteY40" fmla="*/ 1256586 h 1688649"/>
                <a:gd name="connsiteX41" fmla="*/ 838200 w 2951798"/>
                <a:gd name="connsiteY41" fmla="*/ 1254681 h 1688649"/>
                <a:gd name="connsiteX42" fmla="*/ 852488 w 2951798"/>
                <a:gd name="connsiteY42" fmla="*/ 1268016 h 1688649"/>
                <a:gd name="connsiteX43" fmla="*/ 852488 w 2951798"/>
                <a:gd name="connsiteY43" fmla="*/ 1540431 h 1688649"/>
                <a:gd name="connsiteX44" fmla="*/ 848007 w 2951798"/>
                <a:gd name="connsiteY44" fmla="*/ 1684916 h 1688649"/>
                <a:gd name="connsiteX45" fmla="*/ 784297 w 2951798"/>
                <a:gd name="connsiteY45" fmla="*/ 1641825 h 1688649"/>
                <a:gd name="connsiteX46" fmla="*/ 737759 w 2951798"/>
                <a:gd name="connsiteY46" fmla="*/ 1619207 h 1688649"/>
                <a:gd name="connsiteX47" fmla="*/ 634084 w 2951798"/>
                <a:gd name="connsiteY47" fmla="*/ 1621246 h 1688649"/>
                <a:gd name="connsiteX48" fmla="*/ 631508 w 2951798"/>
                <a:gd name="connsiteY48" fmla="*/ 1488996 h 1688649"/>
                <a:gd name="connsiteX49" fmla="*/ 618173 w 2951798"/>
                <a:gd name="connsiteY49" fmla="*/ 1475661 h 1688649"/>
                <a:gd name="connsiteX50" fmla="*/ 8573 w 2951798"/>
                <a:gd name="connsiteY50" fmla="*/ 1475661 h 1688649"/>
                <a:gd name="connsiteX51" fmla="*/ 0 w 2951798"/>
                <a:gd name="connsiteY51" fmla="*/ 1475661 h 1688649"/>
                <a:gd name="connsiteX52" fmla="*/ 1465898 w 2951798"/>
                <a:gd name="connsiteY52" fmla="*/ 5001 h 1688649"/>
                <a:gd name="connsiteX0" fmla="*/ 1465898 w 2951798"/>
                <a:gd name="connsiteY0" fmla="*/ 5001 h 1688649"/>
                <a:gd name="connsiteX1" fmla="*/ 1481138 w 2951798"/>
                <a:gd name="connsiteY1" fmla="*/ 5001 h 1688649"/>
                <a:gd name="connsiteX2" fmla="*/ 1805940 w 2951798"/>
                <a:gd name="connsiteY2" fmla="*/ 330756 h 1688649"/>
                <a:gd name="connsiteX3" fmla="*/ 1827848 w 2951798"/>
                <a:gd name="connsiteY3" fmla="*/ 340281 h 1688649"/>
                <a:gd name="connsiteX4" fmla="*/ 2339340 w 2951798"/>
                <a:gd name="connsiteY4" fmla="*/ 340281 h 1688649"/>
                <a:gd name="connsiteX5" fmla="*/ 2351723 w 2951798"/>
                <a:gd name="connsiteY5" fmla="*/ 352663 h 1688649"/>
                <a:gd name="connsiteX6" fmla="*/ 2351723 w 2951798"/>
                <a:gd name="connsiteY6" fmla="*/ 857488 h 1688649"/>
                <a:gd name="connsiteX7" fmla="*/ 2366010 w 2951798"/>
                <a:gd name="connsiteY7" fmla="*/ 891778 h 1688649"/>
                <a:gd name="connsiteX8" fmla="*/ 2942273 w 2951798"/>
                <a:gd name="connsiteY8" fmla="*/ 1468993 h 1688649"/>
                <a:gd name="connsiteX9" fmla="*/ 2951798 w 2951798"/>
                <a:gd name="connsiteY9" fmla="*/ 1475661 h 1688649"/>
                <a:gd name="connsiteX10" fmla="*/ 2939415 w 2951798"/>
                <a:gd name="connsiteY10" fmla="*/ 1478518 h 1688649"/>
                <a:gd name="connsiteX11" fmla="*/ 2366963 w 2951798"/>
                <a:gd name="connsiteY11" fmla="*/ 1478518 h 1688649"/>
                <a:gd name="connsiteX12" fmla="*/ 2353628 w 2951798"/>
                <a:gd name="connsiteY12" fmla="*/ 1492806 h 1688649"/>
                <a:gd name="connsiteX13" fmla="*/ 2354580 w 2951798"/>
                <a:gd name="connsiteY13" fmla="*/ 1624251 h 1688649"/>
                <a:gd name="connsiteX14" fmla="*/ 2344103 w 2951798"/>
                <a:gd name="connsiteY14" fmla="*/ 1629013 h 1688649"/>
                <a:gd name="connsiteX15" fmla="*/ 2280285 w 2951798"/>
                <a:gd name="connsiteY15" fmla="*/ 1619488 h 1688649"/>
                <a:gd name="connsiteX16" fmla="*/ 2204085 w 2951798"/>
                <a:gd name="connsiteY16" fmla="*/ 1650921 h 1688649"/>
                <a:gd name="connsiteX17" fmla="*/ 2175510 w 2951798"/>
                <a:gd name="connsiteY17" fmla="*/ 1674733 h 1688649"/>
                <a:gd name="connsiteX18" fmla="*/ 2165033 w 2951798"/>
                <a:gd name="connsiteY18" fmla="*/ 1673781 h 1688649"/>
                <a:gd name="connsiteX19" fmla="*/ 2138363 w 2951798"/>
                <a:gd name="connsiteY19" fmla="*/ 1634728 h 1688649"/>
                <a:gd name="connsiteX20" fmla="*/ 2132648 w 2951798"/>
                <a:gd name="connsiteY20" fmla="*/ 1614726 h 1688649"/>
                <a:gd name="connsiteX21" fmla="*/ 2132648 w 2951798"/>
                <a:gd name="connsiteY21" fmla="*/ 1270873 h 1688649"/>
                <a:gd name="connsiteX22" fmla="*/ 2132648 w 2951798"/>
                <a:gd name="connsiteY22" fmla="*/ 1258491 h 1688649"/>
                <a:gd name="connsiteX23" fmla="*/ 2154555 w 2951798"/>
                <a:gd name="connsiteY23" fmla="*/ 1255633 h 1688649"/>
                <a:gd name="connsiteX24" fmla="*/ 2396490 w 2951798"/>
                <a:gd name="connsiteY24" fmla="*/ 1255633 h 1688649"/>
                <a:gd name="connsiteX25" fmla="*/ 2419350 w 2951798"/>
                <a:gd name="connsiteY25" fmla="*/ 1257538 h 1688649"/>
                <a:gd name="connsiteX26" fmla="*/ 2428875 w 2951798"/>
                <a:gd name="connsiteY26" fmla="*/ 1244203 h 1688649"/>
                <a:gd name="connsiteX27" fmla="*/ 2146935 w 2951798"/>
                <a:gd name="connsiteY27" fmla="*/ 953691 h 1688649"/>
                <a:gd name="connsiteX28" fmla="*/ 2142173 w 2951798"/>
                <a:gd name="connsiteY28" fmla="*/ 942261 h 1688649"/>
                <a:gd name="connsiteX29" fmla="*/ 2132648 w 2951798"/>
                <a:gd name="connsiteY29" fmla="*/ 571738 h 1688649"/>
                <a:gd name="connsiteX30" fmla="*/ 2132648 w 2951798"/>
                <a:gd name="connsiteY30" fmla="*/ 570786 h 1688649"/>
                <a:gd name="connsiteX31" fmla="*/ 2112645 w 2951798"/>
                <a:gd name="connsiteY31" fmla="*/ 561261 h 1688649"/>
                <a:gd name="connsiteX32" fmla="*/ 1884045 w 2951798"/>
                <a:gd name="connsiteY32" fmla="*/ 561261 h 1688649"/>
                <a:gd name="connsiteX33" fmla="*/ 1864043 w 2951798"/>
                <a:gd name="connsiteY33" fmla="*/ 570786 h 1688649"/>
                <a:gd name="connsiteX34" fmla="*/ 1864043 w 2951798"/>
                <a:gd name="connsiteY34" fmla="*/ 666036 h 1688649"/>
                <a:gd name="connsiteX35" fmla="*/ 1863090 w 2951798"/>
                <a:gd name="connsiteY35" fmla="*/ 674608 h 1688649"/>
                <a:gd name="connsiteX36" fmla="*/ 1854518 w 2951798"/>
                <a:gd name="connsiteY36" fmla="*/ 668893 h 1688649"/>
                <a:gd name="connsiteX37" fmla="*/ 1484948 w 2951798"/>
                <a:gd name="connsiteY37" fmla="*/ 297418 h 1688649"/>
                <a:gd name="connsiteX38" fmla="*/ 1468755 w 2951798"/>
                <a:gd name="connsiteY38" fmla="*/ 297418 h 1688649"/>
                <a:gd name="connsiteX39" fmla="*/ 525780 w 2951798"/>
                <a:gd name="connsiteY39" fmla="*/ 1243251 h 1688649"/>
                <a:gd name="connsiteX40" fmla="*/ 536258 w 2951798"/>
                <a:gd name="connsiteY40" fmla="*/ 1256586 h 1688649"/>
                <a:gd name="connsiteX41" fmla="*/ 838200 w 2951798"/>
                <a:gd name="connsiteY41" fmla="*/ 1254681 h 1688649"/>
                <a:gd name="connsiteX42" fmla="*/ 852488 w 2951798"/>
                <a:gd name="connsiteY42" fmla="*/ 1268016 h 1688649"/>
                <a:gd name="connsiteX43" fmla="*/ 855064 w 2951798"/>
                <a:gd name="connsiteY43" fmla="*/ 1545583 h 1688649"/>
                <a:gd name="connsiteX44" fmla="*/ 848007 w 2951798"/>
                <a:gd name="connsiteY44" fmla="*/ 1684916 h 1688649"/>
                <a:gd name="connsiteX45" fmla="*/ 784297 w 2951798"/>
                <a:gd name="connsiteY45" fmla="*/ 1641825 h 1688649"/>
                <a:gd name="connsiteX46" fmla="*/ 737759 w 2951798"/>
                <a:gd name="connsiteY46" fmla="*/ 1619207 h 1688649"/>
                <a:gd name="connsiteX47" fmla="*/ 634084 w 2951798"/>
                <a:gd name="connsiteY47" fmla="*/ 1621246 h 1688649"/>
                <a:gd name="connsiteX48" fmla="*/ 631508 w 2951798"/>
                <a:gd name="connsiteY48" fmla="*/ 1488996 h 1688649"/>
                <a:gd name="connsiteX49" fmla="*/ 618173 w 2951798"/>
                <a:gd name="connsiteY49" fmla="*/ 1475661 h 1688649"/>
                <a:gd name="connsiteX50" fmla="*/ 8573 w 2951798"/>
                <a:gd name="connsiteY50" fmla="*/ 1475661 h 1688649"/>
                <a:gd name="connsiteX51" fmla="*/ 0 w 2951798"/>
                <a:gd name="connsiteY51" fmla="*/ 1475661 h 1688649"/>
                <a:gd name="connsiteX52" fmla="*/ 1465898 w 2951798"/>
                <a:gd name="connsiteY52" fmla="*/ 5001 h 1688649"/>
                <a:gd name="connsiteX0" fmla="*/ 1465898 w 2951798"/>
                <a:gd name="connsiteY0" fmla="*/ 5001 h 1688649"/>
                <a:gd name="connsiteX1" fmla="*/ 1481138 w 2951798"/>
                <a:gd name="connsiteY1" fmla="*/ 5001 h 1688649"/>
                <a:gd name="connsiteX2" fmla="*/ 1805940 w 2951798"/>
                <a:gd name="connsiteY2" fmla="*/ 330756 h 1688649"/>
                <a:gd name="connsiteX3" fmla="*/ 1827848 w 2951798"/>
                <a:gd name="connsiteY3" fmla="*/ 340281 h 1688649"/>
                <a:gd name="connsiteX4" fmla="*/ 2339340 w 2951798"/>
                <a:gd name="connsiteY4" fmla="*/ 340281 h 1688649"/>
                <a:gd name="connsiteX5" fmla="*/ 2351723 w 2951798"/>
                <a:gd name="connsiteY5" fmla="*/ 352663 h 1688649"/>
                <a:gd name="connsiteX6" fmla="*/ 2351723 w 2951798"/>
                <a:gd name="connsiteY6" fmla="*/ 857488 h 1688649"/>
                <a:gd name="connsiteX7" fmla="*/ 2366010 w 2951798"/>
                <a:gd name="connsiteY7" fmla="*/ 891778 h 1688649"/>
                <a:gd name="connsiteX8" fmla="*/ 2942273 w 2951798"/>
                <a:gd name="connsiteY8" fmla="*/ 1468993 h 1688649"/>
                <a:gd name="connsiteX9" fmla="*/ 2951798 w 2951798"/>
                <a:gd name="connsiteY9" fmla="*/ 1475661 h 1688649"/>
                <a:gd name="connsiteX10" fmla="*/ 2939415 w 2951798"/>
                <a:gd name="connsiteY10" fmla="*/ 1478518 h 1688649"/>
                <a:gd name="connsiteX11" fmla="*/ 2366963 w 2951798"/>
                <a:gd name="connsiteY11" fmla="*/ 1478518 h 1688649"/>
                <a:gd name="connsiteX12" fmla="*/ 2353628 w 2951798"/>
                <a:gd name="connsiteY12" fmla="*/ 1492806 h 1688649"/>
                <a:gd name="connsiteX13" fmla="*/ 2354580 w 2951798"/>
                <a:gd name="connsiteY13" fmla="*/ 1624251 h 1688649"/>
                <a:gd name="connsiteX14" fmla="*/ 2344103 w 2951798"/>
                <a:gd name="connsiteY14" fmla="*/ 1629013 h 1688649"/>
                <a:gd name="connsiteX15" fmla="*/ 2280285 w 2951798"/>
                <a:gd name="connsiteY15" fmla="*/ 1619488 h 1688649"/>
                <a:gd name="connsiteX16" fmla="*/ 2204085 w 2951798"/>
                <a:gd name="connsiteY16" fmla="*/ 1650921 h 1688649"/>
                <a:gd name="connsiteX17" fmla="*/ 2175510 w 2951798"/>
                <a:gd name="connsiteY17" fmla="*/ 1674733 h 1688649"/>
                <a:gd name="connsiteX18" fmla="*/ 2165033 w 2951798"/>
                <a:gd name="connsiteY18" fmla="*/ 1673781 h 1688649"/>
                <a:gd name="connsiteX19" fmla="*/ 2138363 w 2951798"/>
                <a:gd name="connsiteY19" fmla="*/ 1634728 h 1688649"/>
                <a:gd name="connsiteX20" fmla="*/ 2132648 w 2951798"/>
                <a:gd name="connsiteY20" fmla="*/ 1614726 h 1688649"/>
                <a:gd name="connsiteX21" fmla="*/ 2132648 w 2951798"/>
                <a:gd name="connsiteY21" fmla="*/ 1270873 h 1688649"/>
                <a:gd name="connsiteX22" fmla="*/ 2132648 w 2951798"/>
                <a:gd name="connsiteY22" fmla="*/ 1258491 h 1688649"/>
                <a:gd name="connsiteX23" fmla="*/ 2154555 w 2951798"/>
                <a:gd name="connsiteY23" fmla="*/ 1255633 h 1688649"/>
                <a:gd name="connsiteX24" fmla="*/ 2396490 w 2951798"/>
                <a:gd name="connsiteY24" fmla="*/ 1255633 h 1688649"/>
                <a:gd name="connsiteX25" fmla="*/ 2419350 w 2951798"/>
                <a:gd name="connsiteY25" fmla="*/ 1257538 h 1688649"/>
                <a:gd name="connsiteX26" fmla="*/ 2428875 w 2951798"/>
                <a:gd name="connsiteY26" fmla="*/ 1244203 h 1688649"/>
                <a:gd name="connsiteX27" fmla="*/ 2146935 w 2951798"/>
                <a:gd name="connsiteY27" fmla="*/ 953691 h 1688649"/>
                <a:gd name="connsiteX28" fmla="*/ 2142173 w 2951798"/>
                <a:gd name="connsiteY28" fmla="*/ 942261 h 1688649"/>
                <a:gd name="connsiteX29" fmla="*/ 2132648 w 2951798"/>
                <a:gd name="connsiteY29" fmla="*/ 571738 h 1688649"/>
                <a:gd name="connsiteX30" fmla="*/ 2132648 w 2951798"/>
                <a:gd name="connsiteY30" fmla="*/ 570786 h 1688649"/>
                <a:gd name="connsiteX31" fmla="*/ 2112645 w 2951798"/>
                <a:gd name="connsiteY31" fmla="*/ 561261 h 1688649"/>
                <a:gd name="connsiteX32" fmla="*/ 1884045 w 2951798"/>
                <a:gd name="connsiteY32" fmla="*/ 561261 h 1688649"/>
                <a:gd name="connsiteX33" fmla="*/ 1864043 w 2951798"/>
                <a:gd name="connsiteY33" fmla="*/ 570786 h 1688649"/>
                <a:gd name="connsiteX34" fmla="*/ 1864043 w 2951798"/>
                <a:gd name="connsiteY34" fmla="*/ 666036 h 1688649"/>
                <a:gd name="connsiteX35" fmla="*/ 1863090 w 2951798"/>
                <a:gd name="connsiteY35" fmla="*/ 674608 h 1688649"/>
                <a:gd name="connsiteX36" fmla="*/ 1854518 w 2951798"/>
                <a:gd name="connsiteY36" fmla="*/ 668893 h 1688649"/>
                <a:gd name="connsiteX37" fmla="*/ 1484948 w 2951798"/>
                <a:gd name="connsiteY37" fmla="*/ 297418 h 1688649"/>
                <a:gd name="connsiteX38" fmla="*/ 1468755 w 2951798"/>
                <a:gd name="connsiteY38" fmla="*/ 297418 h 1688649"/>
                <a:gd name="connsiteX39" fmla="*/ 525780 w 2951798"/>
                <a:gd name="connsiteY39" fmla="*/ 1243251 h 1688649"/>
                <a:gd name="connsiteX40" fmla="*/ 536258 w 2951798"/>
                <a:gd name="connsiteY40" fmla="*/ 1256586 h 1688649"/>
                <a:gd name="connsiteX41" fmla="*/ 838200 w 2951798"/>
                <a:gd name="connsiteY41" fmla="*/ 1254681 h 1688649"/>
                <a:gd name="connsiteX42" fmla="*/ 852488 w 2951798"/>
                <a:gd name="connsiteY42" fmla="*/ 1268016 h 1688649"/>
                <a:gd name="connsiteX43" fmla="*/ 852489 w 2951798"/>
                <a:gd name="connsiteY43" fmla="*/ 1543007 h 1688649"/>
                <a:gd name="connsiteX44" fmla="*/ 848007 w 2951798"/>
                <a:gd name="connsiteY44" fmla="*/ 1684916 h 1688649"/>
                <a:gd name="connsiteX45" fmla="*/ 784297 w 2951798"/>
                <a:gd name="connsiteY45" fmla="*/ 1641825 h 1688649"/>
                <a:gd name="connsiteX46" fmla="*/ 737759 w 2951798"/>
                <a:gd name="connsiteY46" fmla="*/ 1619207 h 1688649"/>
                <a:gd name="connsiteX47" fmla="*/ 634084 w 2951798"/>
                <a:gd name="connsiteY47" fmla="*/ 1621246 h 1688649"/>
                <a:gd name="connsiteX48" fmla="*/ 631508 w 2951798"/>
                <a:gd name="connsiteY48" fmla="*/ 1488996 h 1688649"/>
                <a:gd name="connsiteX49" fmla="*/ 618173 w 2951798"/>
                <a:gd name="connsiteY49" fmla="*/ 1475661 h 1688649"/>
                <a:gd name="connsiteX50" fmla="*/ 8573 w 2951798"/>
                <a:gd name="connsiteY50" fmla="*/ 1475661 h 1688649"/>
                <a:gd name="connsiteX51" fmla="*/ 0 w 2951798"/>
                <a:gd name="connsiteY51" fmla="*/ 1475661 h 1688649"/>
                <a:gd name="connsiteX52" fmla="*/ 1465898 w 2951798"/>
                <a:gd name="connsiteY52" fmla="*/ 5001 h 1688649"/>
                <a:gd name="connsiteX0" fmla="*/ 1465898 w 2951798"/>
                <a:gd name="connsiteY0" fmla="*/ 5001 h 1688649"/>
                <a:gd name="connsiteX1" fmla="*/ 1481138 w 2951798"/>
                <a:gd name="connsiteY1" fmla="*/ 5001 h 1688649"/>
                <a:gd name="connsiteX2" fmla="*/ 1805940 w 2951798"/>
                <a:gd name="connsiteY2" fmla="*/ 330756 h 1688649"/>
                <a:gd name="connsiteX3" fmla="*/ 1827848 w 2951798"/>
                <a:gd name="connsiteY3" fmla="*/ 340281 h 1688649"/>
                <a:gd name="connsiteX4" fmla="*/ 2339340 w 2951798"/>
                <a:gd name="connsiteY4" fmla="*/ 340281 h 1688649"/>
                <a:gd name="connsiteX5" fmla="*/ 2351723 w 2951798"/>
                <a:gd name="connsiteY5" fmla="*/ 352663 h 1688649"/>
                <a:gd name="connsiteX6" fmla="*/ 2351723 w 2951798"/>
                <a:gd name="connsiteY6" fmla="*/ 857488 h 1688649"/>
                <a:gd name="connsiteX7" fmla="*/ 2366010 w 2951798"/>
                <a:gd name="connsiteY7" fmla="*/ 891778 h 1688649"/>
                <a:gd name="connsiteX8" fmla="*/ 2942273 w 2951798"/>
                <a:gd name="connsiteY8" fmla="*/ 1468993 h 1688649"/>
                <a:gd name="connsiteX9" fmla="*/ 2951798 w 2951798"/>
                <a:gd name="connsiteY9" fmla="*/ 1475661 h 1688649"/>
                <a:gd name="connsiteX10" fmla="*/ 2939415 w 2951798"/>
                <a:gd name="connsiteY10" fmla="*/ 1478518 h 1688649"/>
                <a:gd name="connsiteX11" fmla="*/ 2366963 w 2951798"/>
                <a:gd name="connsiteY11" fmla="*/ 1478518 h 1688649"/>
                <a:gd name="connsiteX12" fmla="*/ 2353628 w 2951798"/>
                <a:gd name="connsiteY12" fmla="*/ 1492806 h 1688649"/>
                <a:gd name="connsiteX13" fmla="*/ 2354580 w 2951798"/>
                <a:gd name="connsiteY13" fmla="*/ 1624251 h 1688649"/>
                <a:gd name="connsiteX14" fmla="*/ 2344103 w 2951798"/>
                <a:gd name="connsiteY14" fmla="*/ 1629013 h 1688649"/>
                <a:gd name="connsiteX15" fmla="*/ 2280285 w 2951798"/>
                <a:gd name="connsiteY15" fmla="*/ 1619488 h 1688649"/>
                <a:gd name="connsiteX16" fmla="*/ 2204085 w 2951798"/>
                <a:gd name="connsiteY16" fmla="*/ 1650921 h 1688649"/>
                <a:gd name="connsiteX17" fmla="*/ 2175510 w 2951798"/>
                <a:gd name="connsiteY17" fmla="*/ 1674733 h 1688649"/>
                <a:gd name="connsiteX18" fmla="*/ 2165033 w 2951798"/>
                <a:gd name="connsiteY18" fmla="*/ 1673781 h 1688649"/>
                <a:gd name="connsiteX19" fmla="*/ 2138363 w 2951798"/>
                <a:gd name="connsiteY19" fmla="*/ 1634728 h 1688649"/>
                <a:gd name="connsiteX20" fmla="*/ 2132648 w 2951798"/>
                <a:gd name="connsiteY20" fmla="*/ 1614726 h 1688649"/>
                <a:gd name="connsiteX21" fmla="*/ 2132648 w 2951798"/>
                <a:gd name="connsiteY21" fmla="*/ 1270873 h 1688649"/>
                <a:gd name="connsiteX22" fmla="*/ 2132648 w 2951798"/>
                <a:gd name="connsiteY22" fmla="*/ 1258491 h 1688649"/>
                <a:gd name="connsiteX23" fmla="*/ 2154555 w 2951798"/>
                <a:gd name="connsiteY23" fmla="*/ 1255633 h 1688649"/>
                <a:gd name="connsiteX24" fmla="*/ 2396490 w 2951798"/>
                <a:gd name="connsiteY24" fmla="*/ 1255633 h 1688649"/>
                <a:gd name="connsiteX25" fmla="*/ 2419350 w 2951798"/>
                <a:gd name="connsiteY25" fmla="*/ 1257538 h 1688649"/>
                <a:gd name="connsiteX26" fmla="*/ 2428875 w 2951798"/>
                <a:gd name="connsiteY26" fmla="*/ 1244203 h 1688649"/>
                <a:gd name="connsiteX27" fmla="*/ 2146935 w 2951798"/>
                <a:gd name="connsiteY27" fmla="*/ 953691 h 1688649"/>
                <a:gd name="connsiteX28" fmla="*/ 2142173 w 2951798"/>
                <a:gd name="connsiteY28" fmla="*/ 942261 h 1688649"/>
                <a:gd name="connsiteX29" fmla="*/ 2132648 w 2951798"/>
                <a:gd name="connsiteY29" fmla="*/ 571738 h 1688649"/>
                <a:gd name="connsiteX30" fmla="*/ 2132648 w 2951798"/>
                <a:gd name="connsiteY30" fmla="*/ 570786 h 1688649"/>
                <a:gd name="connsiteX31" fmla="*/ 2112645 w 2951798"/>
                <a:gd name="connsiteY31" fmla="*/ 561261 h 1688649"/>
                <a:gd name="connsiteX32" fmla="*/ 1884045 w 2951798"/>
                <a:gd name="connsiteY32" fmla="*/ 561261 h 1688649"/>
                <a:gd name="connsiteX33" fmla="*/ 1864043 w 2951798"/>
                <a:gd name="connsiteY33" fmla="*/ 570786 h 1688649"/>
                <a:gd name="connsiteX34" fmla="*/ 1864043 w 2951798"/>
                <a:gd name="connsiteY34" fmla="*/ 666036 h 1688649"/>
                <a:gd name="connsiteX35" fmla="*/ 1863090 w 2951798"/>
                <a:gd name="connsiteY35" fmla="*/ 674608 h 1688649"/>
                <a:gd name="connsiteX36" fmla="*/ 1854518 w 2951798"/>
                <a:gd name="connsiteY36" fmla="*/ 668893 h 1688649"/>
                <a:gd name="connsiteX37" fmla="*/ 1484948 w 2951798"/>
                <a:gd name="connsiteY37" fmla="*/ 297418 h 1688649"/>
                <a:gd name="connsiteX38" fmla="*/ 1468755 w 2951798"/>
                <a:gd name="connsiteY38" fmla="*/ 297418 h 1688649"/>
                <a:gd name="connsiteX39" fmla="*/ 525780 w 2951798"/>
                <a:gd name="connsiteY39" fmla="*/ 1243251 h 1688649"/>
                <a:gd name="connsiteX40" fmla="*/ 536258 w 2951798"/>
                <a:gd name="connsiteY40" fmla="*/ 1256586 h 1688649"/>
                <a:gd name="connsiteX41" fmla="*/ 838200 w 2951798"/>
                <a:gd name="connsiteY41" fmla="*/ 1254681 h 1688649"/>
                <a:gd name="connsiteX42" fmla="*/ 852488 w 2951798"/>
                <a:gd name="connsiteY42" fmla="*/ 1268016 h 1688649"/>
                <a:gd name="connsiteX43" fmla="*/ 852489 w 2951798"/>
                <a:gd name="connsiteY43" fmla="*/ 1543007 h 1688649"/>
                <a:gd name="connsiteX44" fmla="*/ 848007 w 2951798"/>
                <a:gd name="connsiteY44" fmla="*/ 1684916 h 1688649"/>
                <a:gd name="connsiteX45" fmla="*/ 784297 w 2951798"/>
                <a:gd name="connsiteY45" fmla="*/ 1641825 h 1688649"/>
                <a:gd name="connsiteX46" fmla="*/ 737759 w 2951798"/>
                <a:gd name="connsiteY46" fmla="*/ 1619207 h 1688649"/>
                <a:gd name="connsiteX47" fmla="*/ 634084 w 2951798"/>
                <a:gd name="connsiteY47" fmla="*/ 1621246 h 1688649"/>
                <a:gd name="connsiteX48" fmla="*/ 631508 w 2951798"/>
                <a:gd name="connsiteY48" fmla="*/ 1488996 h 1688649"/>
                <a:gd name="connsiteX49" fmla="*/ 618173 w 2951798"/>
                <a:gd name="connsiteY49" fmla="*/ 1475661 h 1688649"/>
                <a:gd name="connsiteX50" fmla="*/ 8573 w 2951798"/>
                <a:gd name="connsiteY50" fmla="*/ 1475661 h 1688649"/>
                <a:gd name="connsiteX51" fmla="*/ 0 w 2951798"/>
                <a:gd name="connsiteY51" fmla="*/ 1475661 h 1688649"/>
                <a:gd name="connsiteX52" fmla="*/ 1465898 w 2951798"/>
                <a:gd name="connsiteY52" fmla="*/ 5001 h 168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951798" h="1688649">
                  <a:moveTo>
                    <a:pt x="1465898" y="5001"/>
                  </a:moveTo>
                  <a:cubicBezTo>
                    <a:pt x="1471613" y="-1667"/>
                    <a:pt x="1474470" y="-1667"/>
                    <a:pt x="1481138" y="5001"/>
                  </a:cubicBezTo>
                  <a:lnTo>
                    <a:pt x="1805940" y="330756"/>
                  </a:lnTo>
                  <a:cubicBezTo>
                    <a:pt x="1812608" y="337423"/>
                    <a:pt x="1818323" y="340281"/>
                    <a:pt x="1827848" y="340281"/>
                  </a:cubicBezTo>
                  <a:lnTo>
                    <a:pt x="2339340" y="340281"/>
                  </a:lnTo>
                  <a:cubicBezTo>
                    <a:pt x="2348865" y="340281"/>
                    <a:pt x="2351723" y="342186"/>
                    <a:pt x="2351723" y="352663"/>
                  </a:cubicBezTo>
                  <a:lnTo>
                    <a:pt x="2351723" y="857488"/>
                  </a:lnTo>
                  <a:cubicBezTo>
                    <a:pt x="2351723" y="871776"/>
                    <a:pt x="2355533" y="881301"/>
                    <a:pt x="2366010" y="891778"/>
                  </a:cubicBezTo>
                  <a:lnTo>
                    <a:pt x="2942273" y="1468993"/>
                  </a:lnTo>
                  <a:cubicBezTo>
                    <a:pt x="2944178" y="1470898"/>
                    <a:pt x="2947988" y="1473756"/>
                    <a:pt x="2951798" y="1475661"/>
                  </a:cubicBezTo>
                  <a:cubicBezTo>
                    <a:pt x="2946083" y="1479471"/>
                    <a:pt x="2942273" y="1478518"/>
                    <a:pt x="2939415" y="1478518"/>
                  </a:cubicBezTo>
                  <a:lnTo>
                    <a:pt x="2366963" y="1478518"/>
                  </a:lnTo>
                  <a:cubicBezTo>
                    <a:pt x="2351723" y="1478518"/>
                    <a:pt x="2353628" y="1476613"/>
                    <a:pt x="2353628" y="1492806"/>
                  </a:cubicBezTo>
                  <a:cubicBezTo>
                    <a:pt x="2353628" y="1534716"/>
                    <a:pt x="2354580" y="1606153"/>
                    <a:pt x="2354580" y="1624251"/>
                  </a:cubicBezTo>
                  <a:cubicBezTo>
                    <a:pt x="2354580" y="1632823"/>
                    <a:pt x="2351723" y="1633776"/>
                    <a:pt x="2344103" y="1629013"/>
                  </a:cubicBezTo>
                  <a:cubicBezTo>
                    <a:pt x="2333625" y="1622346"/>
                    <a:pt x="2300288" y="1617583"/>
                    <a:pt x="2280285" y="1619488"/>
                  </a:cubicBezTo>
                  <a:cubicBezTo>
                    <a:pt x="2251710" y="1622346"/>
                    <a:pt x="2226945" y="1633776"/>
                    <a:pt x="2204085" y="1650921"/>
                  </a:cubicBezTo>
                  <a:cubicBezTo>
                    <a:pt x="2193608" y="1658541"/>
                    <a:pt x="2180273" y="1669971"/>
                    <a:pt x="2175510" y="1674733"/>
                  </a:cubicBezTo>
                  <a:cubicBezTo>
                    <a:pt x="2170748" y="1679496"/>
                    <a:pt x="2168843" y="1677591"/>
                    <a:pt x="2165033" y="1673781"/>
                  </a:cubicBezTo>
                  <a:cubicBezTo>
                    <a:pt x="2149793" y="1651873"/>
                    <a:pt x="2153603" y="1657588"/>
                    <a:pt x="2138363" y="1634728"/>
                  </a:cubicBezTo>
                  <a:cubicBezTo>
                    <a:pt x="2133600" y="1628061"/>
                    <a:pt x="2132648" y="1622346"/>
                    <a:pt x="2132648" y="1614726"/>
                  </a:cubicBezTo>
                  <a:lnTo>
                    <a:pt x="2132648" y="1270873"/>
                  </a:lnTo>
                  <a:lnTo>
                    <a:pt x="2132648" y="1258491"/>
                  </a:lnTo>
                  <a:cubicBezTo>
                    <a:pt x="2152650" y="1252776"/>
                    <a:pt x="2134553" y="1256586"/>
                    <a:pt x="2154555" y="1255633"/>
                  </a:cubicBezTo>
                  <a:cubicBezTo>
                    <a:pt x="2197418" y="1254681"/>
                    <a:pt x="2353628" y="1254681"/>
                    <a:pt x="2396490" y="1255633"/>
                  </a:cubicBezTo>
                  <a:cubicBezTo>
                    <a:pt x="2404110" y="1255633"/>
                    <a:pt x="2411730" y="1258491"/>
                    <a:pt x="2419350" y="1257538"/>
                  </a:cubicBezTo>
                  <a:cubicBezTo>
                    <a:pt x="2431733" y="1256586"/>
                    <a:pt x="2432685" y="1256586"/>
                    <a:pt x="2428875" y="1244203"/>
                  </a:cubicBezTo>
                  <a:cubicBezTo>
                    <a:pt x="2410778" y="1226106"/>
                    <a:pt x="2157413" y="962263"/>
                    <a:pt x="2146935" y="953691"/>
                  </a:cubicBezTo>
                  <a:cubicBezTo>
                    <a:pt x="2144078" y="951786"/>
                    <a:pt x="2142173" y="947023"/>
                    <a:pt x="2142173" y="942261"/>
                  </a:cubicBezTo>
                  <a:cubicBezTo>
                    <a:pt x="2142173" y="818436"/>
                    <a:pt x="2132648" y="695563"/>
                    <a:pt x="2132648" y="571738"/>
                  </a:cubicBezTo>
                  <a:lnTo>
                    <a:pt x="2132648" y="570786"/>
                  </a:lnTo>
                  <a:cubicBezTo>
                    <a:pt x="2128838" y="562213"/>
                    <a:pt x="2120265" y="561261"/>
                    <a:pt x="2112645" y="561261"/>
                  </a:cubicBezTo>
                  <a:lnTo>
                    <a:pt x="1884045" y="561261"/>
                  </a:lnTo>
                  <a:cubicBezTo>
                    <a:pt x="1876425" y="561261"/>
                    <a:pt x="1868805" y="562213"/>
                    <a:pt x="1864043" y="570786"/>
                  </a:cubicBezTo>
                  <a:lnTo>
                    <a:pt x="1864043" y="666036"/>
                  </a:lnTo>
                  <a:cubicBezTo>
                    <a:pt x="1864043" y="668893"/>
                    <a:pt x="1865948" y="673656"/>
                    <a:pt x="1863090" y="674608"/>
                  </a:cubicBezTo>
                  <a:cubicBezTo>
                    <a:pt x="1859280" y="675561"/>
                    <a:pt x="1857375" y="671751"/>
                    <a:pt x="1854518" y="668893"/>
                  </a:cubicBezTo>
                  <a:lnTo>
                    <a:pt x="1484948" y="297418"/>
                  </a:lnTo>
                  <a:cubicBezTo>
                    <a:pt x="1479233" y="291703"/>
                    <a:pt x="1474470" y="292656"/>
                    <a:pt x="1468755" y="297418"/>
                  </a:cubicBezTo>
                  <a:cubicBezTo>
                    <a:pt x="1460183" y="306943"/>
                    <a:pt x="536258" y="1232773"/>
                    <a:pt x="525780" y="1243251"/>
                  </a:cubicBezTo>
                  <a:cubicBezTo>
                    <a:pt x="522923" y="1256586"/>
                    <a:pt x="522923" y="1257538"/>
                    <a:pt x="536258" y="1256586"/>
                  </a:cubicBezTo>
                  <a:cubicBezTo>
                    <a:pt x="611505" y="1251823"/>
                    <a:pt x="762953" y="1255633"/>
                    <a:pt x="838200" y="1254681"/>
                  </a:cubicBezTo>
                  <a:cubicBezTo>
                    <a:pt x="851535" y="1254681"/>
                    <a:pt x="857251" y="1258062"/>
                    <a:pt x="852488" y="1268016"/>
                  </a:cubicBezTo>
                  <a:cubicBezTo>
                    <a:pt x="854869" y="1316070"/>
                    <a:pt x="853236" y="1473524"/>
                    <a:pt x="852489" y="1543007"/>
                  </a:cubicBezTo>
                  <a:cubicBezTo>
                    <a:pt x="851742" y="1612490"/>
                    <a:pt x="850864" y="1678248"/>
                    <a:pt x="848007" y="1684916"/>
                  </a:cubicBezTo>
                  <a:cubicBezTo>
                    <a:pt x="835783" y="1696664"/>
                    <a:pt x="803101" y="1680252"/>
                    <a:pt x="784297" y="1641825"/>
                  </a:cubicBezTo>
                  <a:cubicBezTo>
                    <a:pt x="765494" y="1631732"/>
                    <a:pt x="762794" y="1622637"/>
                    <a:pt x="737759" y="1619207"/>
                  </a:cubicBezTo>
                  <a:cubicBezTo>
                    <a:pt x="712724" y="1615777"/>
                    <a:pt x="672399" y="1627064"/>
                    <a:pt x="634084" y="1621246"/>
                  </a:cubicBezTo>
                  <a:cubicBezTo>
                    <a:pt x="629254" y="1569065"/>
                    <a:pt x="634160" y="1513260"/>
                    <a:pt x="631508" y="1488996"/>
                  </a:cubicBezTo>
                  <a:cubicBezTo>
                    <a:pt x="628856" y="1464732"/>
                    <a:pt x="628650" y="1475661"/>
                    <a:pt x="618173" y="1475661"/>
                  </a:cubicBezTo>
                  <a:lnTo>
                    <a:pt x="8573" y="1475661"/>
                  </a:lnTo>
                  <a:lnTo>
                    <a:pt x="0" y="1475661"/>
                  </a:lnTo>
                  <a:cubicBezTo>
                    <a:pt x="19050" y="1453753"/>
                    <a:pt x="1443990" y="27861"/>
                    <a:pt x="1465898" y="5001"/>
                  </a:cubicBezTo>
                  <a:close/>
                </a:path>
              </a:pathLst>
            </a:custGeom>
            <a:solidFill>
              <a:schemeClr val="bg1"/>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3988CF76-2B36-4BA0-96A9-2AA6A4703D69}"/>
                </a:ext>
              </a:extLst>
            </p:cNvPr>
            <p:cNvSpPr/>
            <p:nvPr/>
          </p:nvSpPr>
          <p:spPr>
            <a:xfrm>
              <a:off x="5498880" y="1923920"/>
              <a:ext cx="1231314" cy="642864"/>
            </a:xfrm>
            <a:custGeom>
              <a:avLst/>
              <a:gdLst/>
              <a:ahLst/>
              <a:cxnLst/>
              <a:rect l="l" t="t" r="r" b="b"/>
              <a:pathLst>
                <a:path w="1138287" h="354526">
                  <a:moveTo>
                    <a:pt x="686156" y="145457"/>
                  </a:moveTo>
                  <a:lnTo>
                    <a:pt x="679048" y="148113"/>
                  </a:lnTo>
                  <a:cubicBezTo>
                    <a:pt x="675190" y="150328"/>
                    <a:pt x="670436" y="153650"/>
                    <a:pt x="664786" y="158080"/>
                  </a:cubicBezTo>
                  <a:cubicBezTo>
                    <a:pt x="653486" y="166939"/>
                    <a:pt x="642209" y="176926"/>
                    <a:pt x="630954" y="188040"/>
                  </a:cubicBezTo>
                  <a:cubicBezTo>
                    <a:pt x="633843" y="188040"/>
                    <a:pt x="638610" y="190314"/>
                    <a:pt x="645257" y="194862"/>
                  </a:cubicBezTo>
                  <a:cubicBezTo>
                    <a:pt x="657400" y="186346"/>
                    <a:pt x="667334" y="176872"/>
                    <a:pt x="675060" y="166441"/>
                  </a:cubicBezTo>
                  <a:cubicBezTo>
                    <a:pt x="678924" y="161225"/>
                    <a:pt x="681821" y="156740"/>
                    <a:pt x="683753" y="152984"/>
                  </a:cubicBezTo>
                  <a:close/>
                  <a:moveTo>
                    <a:pt x="399339" y="141175"/>
                  </a:moveTo>
                  <a:cubicBezTo>
                    <a:pt x="391101" y="147895"/>
                    <a:pt x="381020" y="155662"/>
                    <a:pt x="369098" y="164476"/>
                  </a:cubicBezTo>
                  <a:cubicBezTo>
                    <a:pt x="357175" y="173291"/>
                    <a:pt x="350087" y="182646"/>
                    <a:pt x="347832" y="192542"/>
                  </a:cubicBezTo>
                  <a:cubicBezTo>
                    <a:pt x="345577" y="202438"/>
                    <a:pt x="344450" y="208593"/>
                    <a:pt x="344450" y="211008"/>
                  </a:cubicBezTo>
                  <a:cubicBezTo>
                    <a:pt x="344450" y="213538"/>
                    <a:pt x="345442" y="215699"/>
                    <a:pt x="347426" y="217491"/>
                  </a:cubicBezTo>
                  <a:cubicBezTo>
                    <a:pt x="349409" y="219283"/>
                    <a:pt x="352142" y="220179"/>
                    <a:pt x="355623" y="220179"/>
                  </a:cubicBezTo>
                  <a:cubicBezTo>
                    <a:pt x="363627" y="220179"/>
                    <a:pt x="372574" y="216281"/>
                    <a:pt x="382463" y="208486"/>
                  </a:cubicBezTo>
                  <a:cubicBezTo>
                    <a:pt x="380053" y="204425"/>
                    <a:pt x="378848" y="199105"/>
                    <a:pt x="378848" y="192526"/>
                  </a:cubicBezTo>
                  <a:cubicBezTo>
                    <a:pt x="378848" y="178494"/>
                    <a:pt x="385678" y="161377"/>
                    <a:pt x="399339" y="141175"/>
                  </a:cubicBezTo>
                  <a:close/>
                  <a:moveTo>
                    <a:pt x="1086374" y="98842"/>
                  </a:moveTo>
                  <a:cubicBezTo>
                    <a:pt x="1097411" y="98842"/>
                    <a:pt x="1102929" y="103151"/>
                    <a:pt x="1102929" y="111769"/>
                  </a:cubicBezTo>
                  <a:cubicBezTo>
                    <a:pt x="1102929" y="116944"/>
                    <a:pt x="1100189" y="122119"/>
                    <a:pt x="1094709" y="127295"/>
                  </a:cubicBezTo>
                  <a:cubicBezTo>
                    <a:pt x="1089229" y="132470"/>
                    <a:pt x="1082860" y="136506"/>
                    <a:pt x="1075603" y="139403"/>
                  </a:cubicBezTo>
                  <a:cubicBezTo>
                    <a:pt x="1057522" y="146630"/>
                    <a:pt x="1041417" y="157051"/>
                    <a:pt x="1027289" y="170665"/>
                  </a:cubicBezTo>
                  <a:cubicBezTo>
                    <a:pt x="1013161" y="184279"/>
                    <a:pt x="1006097" y="195986"/>
                    <a:pt x="1006097" y="205786"/>
                  </a:cubicBezTo>
                  <a:cubicBezTo>
                    <a:pt x="1006097" y="210829"/>
                    <a:pt x="1007946" y="213350"/>
                    <a:pt x="1011645" y="213350"/>
                  </a:cubicBezTo>
                  <a:cubicBezTo>
                    <a:pt x="1017226" y="213350"/>
                    <a:pt x="1026190" y="207755"/>
                    <a:pt x="1038536" y="196564"/>
                  </a:cubicBezTo>
                  <a:cubicBezTo>
                    <a:pt x="1050884" y="185373"/>
                    <a:pt x="1061432" y="174374"/>
                    <a:pt x="1070183" y="163568"/>
                  </a:cubicBezTo>
                  <a:cubicBezTo>
                    <a:pt x="1079872" y="151114"/>
                    <a:pt x="1087729" y="142168"/>
                    <a:pt x="1093756" y="136731"/>
                  </a:cubicBezTo>
                  <a:cubicBezTo>
                    <a:pt x="1099782" y="131293"/>
                    <a:pt x="1105491" y="128575"/>
                    <a:pt x="1110884" y="128575"/>
                  </a:cubicBezTo>
                  <a:cubicBezTo>
                    <a:pt x="1119242" y="128575"/>
                    <a:pt x="1123421" y="133285"/>
                    <a:pt x="1123421" y="142705"/>
                  </a:cubicBezTo>
                  <a:cubicBezTo>
                    <a:pt x="1123421" y="147662"/>
                    <a:pt x="1121609" y="155017"/>
                    <a:pt x="1117984" y="164768"/>
                  </a:cubicBezTo>
                  <a:cubicBezTo>
                    <a:pt x="1114360" y="174518"/>
                    <a:pt x="1105323" y="192852"/>
                    <a:pt x="1090873" y="219769"/>
                  </a:cubicBezTo>
                  <a:lnTo>
                    <a:pt x="1138287" y="185217"/>
                  </a:lnTo>
                  <a:lnTo>
                    <a:pt x="1138287" y="204109"/>
                  </a:lnTo>
                  <a:lnTo>
                    <a:pt x="1072288" y="258295"/>
                  </a:lnTo>
                  <a:cubicBezTo>
                    <a:pt x="1054467" y="288880"/>
                    <a:pt x="1037650" y="312565"/>
                    <a:pt x="1021837" y="329349"/>
                  </a:cubicBezTo>
                  <a:cubicBezTo>
                    <a:pt x="1006023" y="346134"/>
                    <a:pt x="993921" y="354526"/>
                    <a:pt x="985529" y="354526"/>
                  </a:cubicBezTo>
                  <a:cubicBezTo>
                    <a:pt x="978779" y="354526"/>
                    <a:pt x="975404" y="350618"/>
                    <a:pt x="975404" y="342801"/>
                  </a:cubicBezTo>
                  <a:cubicBezTo>
                    <a:pt x="975404" y="332178"/>
                    <a:pt x="980965" y="318627"/>
                    <a:pt x="992085" y="302148"/>
                  </a:cubicBezTo>
                  <a:cubicBezTo>
                    <a:pt x="1003205" y="285669"/>
                    <a:pt x="1022384" y="267015"/>
                    <a:pt x="1049621" y="246187"/>
                  </a:cubicBezTo>
                  <a:cubicBezTo>
                    <a:pt x="1063491" y="217661"/>
                    <a:pt x="1072636" y="199399"/>
                    <a:pt x="1077056" y="191400"/>
                  </a:cubicBezTo>
                  <a:cubicBezTo>
                    <a:pt x="1045109" y="230241"/>
                    <a:pt x="1020492" y="249662"/>
                    <a:pt x="1003204" y="249662"/>
                  </a:cubicBezTo>
                  <a:cubicBezTo>
                    <a:pt x="994838" y="249662"/>
                    <a:pt x="987578" y="243798"/>
                    <a:pt x="981423" y="232072"/>
                  </a:cubicBezTo>
                  <a:lnTo>
                    <a:pt x="974225" y="206250"/>
                  </a:lnTo>
                  <a:lnTo>
                    <a:pt x="954800" y="225549"/>
                  </a:lnTo>
                  <a:cubicBezTo>
                    <a:pt x="947856" y="232112"/>
                    <a:pt x="941382" y="237871"/>
                    <a:pt x="935378" y="242827"/>
                  </a:cubicBezTo>
                  <a:cubicBezTo>
                    <a:pt x="923370" y="252738"/>
                    <a:pt x="913260" y="257693"/>
                    <a:pt x="905047" y="257693"/>
                  </a:cubicBezTo>
                  <a:cubicBezTo>
                    <a:pt x="898396" y="257693"/>
                    <a:pt x="893506" y="255224"/>
                    <a:pt x="890376" y="250286"/>
                  </a:cubicBezTo>
                  <a:cubicBezTo>
                    <a:pt x="887247" y="245347"/>
                    <a:pt x="885682" y="239354"/>
                    <a:pt x="885682" y="232306"/>
                  </a:cubicBezTo>
                  <a:cubicBezTo>
                    <a:pt x="885682" y="225642"/>
                    <a:pt x="888237" y="216995"/>
                    <a:pt x="893346" y="206365"/>
                  </a:cubicBezTo>
                  <a:cubicBezTo>
                    <a:pt x="898455" y="195735"/>
                    <a:pt x="907285" y="181907"/>
                    <a:pt x="919837" y="164880"/>
                  </a:cubicBezTo>
                  <a:cubicBezTo>
                    <a:pt x="907242" y="173400"/>
                    <a:pt x="888946" y="193688"/>
                    <a:pt x="864947" y="225746"/>
                  </a:cubicBezTo>
                  <a:cubicBezTo>
                    <a:pt x="856619" y="236344"/>
                    <a:pt x="851239" y="242778"/>
                    <a:pt x="848808" y="245047"/>
                  </a:cubicBezTo>
                  <a:cubicBezTo>
                    <a:pt x="846376" y="247317"/>
                    <a:pt x="843426" y="248452"/>
                    <a:pt x="839957" y="248452"/>
                  </a:cubicBezTo>
                  <a:cubicBezTo>
                    <a:pt x="833186" y="248452"/>
                    <a:pt x="827998" y="243498"/>
                    <a:pt x="824393" y="233589"/>
                  </a:cubicBezTo>
                  <a:lnTo>
                    <a:pt x="821736" y="217757"/>
                  </a:lnTo>
                  <a:lnTo>
                    <a:pt x="813384" y="227576"/>
                  </a:lnTo>
                  <a:cubicBezTo>
                    <a:pt x="794723" y="247121"/>
                    <a:pt x="778260" y="256893"/>
                    <a:pt x="763995" y="256893"/>
                  </a:cubicBezTo>
                  <a:cubicBezTo>
                    <a:pt x="752301" y="256893"/>
                    <a:pt x="743605" y="250757"/>
                    <a:pt x="737907" y="238485"/>
                  </a:cubicBezTo>
                  <a:cubicBezTo>
                    <a:pt x="732210" y="226212"/>
                    <a:pt x="729361" y="214107"/>
                    <a:pt x="729361" y="202170"/>
                  </a:cubicBezTo>
                  <a:cubicBezTo>
                    <a:pt x="729361" y="183223"/>
                    <a:pt x="737258" y="163408"/>
                    <a:pt x="753052" y="142724"/>
                  </a:cubicBezTo>
                  <a:cubicBezTo>
                    <a:pt x="768846" y="122041"/>
                    <a:pt x="783742" y="111699"/>
                    <a:pt x="797741" y="111699"/>
                  </a:cubicBezTo>
                  <a:cubicBezTo>
                    <a:pt x="808509" y="111699"/>
                    <a:pt x="813893" y="116008"/>
                    <a:pt x="813893" y="124626"/>
                  </a:cubicBezTo>
                  <a:cubicBezTo>
                    <a:pt x="813893" y="127327"/>
                    <a:pt x="811753" y="133241"/>
                    <a:pt x="807474" y="142369"/>
                  </a:cubicBezTo>
                  <a:cubicBezTo>
                    <a:pt x="803195" y="151497"/>
                    <a:pt x="794884" y="162234"/>
                    <a:pt x="782541" y="174581"/>
                  </a:cubicBezTo>
                  <a:cubicBezTo>
                    <a:pt x="773936" y="183182"/>
                    <a:pt x="768840" y="188731"/>
                    <a:pt x="767253" y="191227"/>
                  </a:cubicBezTo>
                  <a:cubicBezTo>
                    <a:pt x="765666" y="193723"/>
                    <a:pt x="764872" y="196701"/>
                    <a:pt x="764872" y="200161"/>
                  </a:cubicBezTo>
                  <a:cubicBezTo>
                    <a:pt x="764872" y="204034"/>
                    <a:pt x="766221" y="207268"/>
                    <a:pt x="768920" y="209862"/>
                  </a:cubicBezTo>
                  <a:cubicBezTo>
                    <a:pt x="771618" y="212456"/>
                    <a:pt x="775199" y="213753"/>
                    <a:pt x="779662" y="213753"/>
                  </a:cubicBezTo>
                  <a:cubicBezTo>
                    <a:pt x="784999" y="213753"/>
                    <a:pt x="791265" y="211543"/>
                    <a:pt x="798460" y="207123"/>
                  </a:cubicBezTo>
                  <a:cubicBezTo>
                    <a:pt x="802058" y="204913"/>
                    <a:pt x="806717" y="201949"/>
                    <a:pt x="812436" y="198231"/>
                  </a:cubicBezTo>
                  <a:lnTo>
                    <a:pt x="819508" y="193567"/>
                  </a:lnTo>
                  <a:lnTo>
                    <a:pt x="819685" y="190912"/>
                  </a:lnTo>
                  <a:cubicBezTo>
                    <a:pt x="820152" y="187750"/>
                    <a:pt x="820852" y="184912"/>
                    <a:pt x="821785" y="182398"/>
                  </a:cubicBezTo>
                  <a:cubicBezTo>
                    <a:pt x="823652" y="177371"/>
                    <a:pt x="828672" y="168861"/>
                    <a:pt x="836847" y="156870"/>
                  </a:cubicBezTo>
                  <a:cubicBezTo>
                    <a:pt x="845021" y="144880"/>
                    <a:pt x="852127" y="136161"/>
                    <a:pt x="858164" y="130715"/>
                  </a:cubicBezTo>
                  <a:cubicBezTo>
                    <a:pt x="864201" y="125269"/>
                    <a:pt x="871123" y="122546"/>
                    <a:pt x="878931" y="122546"/>
                  </a:cubicBezTo>
                  <a:cubicBezTo>
                    <a:pt x="883598" y="122546"/>
                    <a:pt x="887523" y="123763"/>
                    <a:pt x="890706" y="126197"/>
                  </a:cubicBezTo>
                  <a:cubicBezTo>
                    <a:pt x="893889" y="128631"/>
                    <a:pt x="895480" y="131589"/>
                    <a:pt x="895480" y="135070"/>
                  </a:cubicBezTo>
                  <a:cubicBezTo>
                    <a:pt x="895480" y="138500"/>
                    <a:pt x="894046" y="141828"/>
                    <a:pt x="891179" y="145054"/>
                  </a:cubicBezTo>
                  <a:lnTo>
                    <a:pt x="884351" y="152688"/>
                  </a:lnTo>
                  <a:cubicBezTo>
                    <a:pt x="864448" y="174916"/>
                    <a:pt x="854497" y="188865"/>
                    <a:pt x="854497" y="194535"/>
                  </a:cubicBezTo>
                  <a:cubicBezTo>
                    <a:pt x="854497" y="195828"/>
                    <a:pt x="854337" y="196474"/>
                    <a:pt x="854017" y="196474"/>
                  </a:cubicBezTo>
                  <a:cubicBezTo>
                    <a:pt x="854546" y="196474"/>
                    <a:pt x="856581" y="194371"/>
                    <a:pt x="860122" y="190164"/>
                  </a:cubicBezTo>
                  <a:cubicBezTo>
                    <a:pt x="885972" y="159741"/>
                    <a:pt x="906992" y="138856"/>
                    <a:pt x="923181" y="127509"/>
                  </a:cubicBezTo>
                  <a:cubicBezTo>
                    <a:pt x="939370" y="116163"/>
                    <a:pt x="950468" y="110489"/>
                    <a:pt x="956475" y="110489"/>
                  </a:cubicBezTo>
                  <a:cubicBezTo>
                    <a:pt x="960686" y="110489"/>
                    <a:pt x="963961" y="114239"/>
                    <a:pt x="966301" y="121740"/>
                  </a:cubicBezTo>
                  <a:cubicBezTo>
                    <a:pt x="968641" y="129240"/>
                    <a:pt x="969811" y="135424"/>
                    <a:pt x="969811" y="140292"/>
                  </a:cubicBezTo>
                  <a:cubicBezTo>
                    <a:pt x="969811" y="144055"/>
                    <a:pt x="967000" y="148189"/>
                    <a:pt x="961377" y="152695"/>
                  </a:cubicBezTo>
                  <a:cubicBezTo>
                    <a:pt x="950062" y="166484"/>
                    <a:pt x="941474" y="177965"/>
                    <a:pt x="935612" y="187137"/>
                  </a:cubicBezTo>
                  <a:cubicBezTo>
                    <a:pt x="929750" y="196310"/>
                    <a:pt x="926819" y="202929"/>
                    <a:pt x="926819" y="206995"/>
                  </a:cubicBezTo>
                  <a:cubicBezTo>
                    <a:pt x="926819" y="210161"/>
                    <a:pt x="927732" y="211744"/>
                    <a:pt x="929558" y="211744"/>
                  </a:cubicBezTo>
                  <a:cubicBezTo>
                    <a:pt x="934951" y="211744"/>
                    <a:pt x="950779" y="202501"/>
                    <a:pt x="977043" y="184014"/>
                  </a:cubicBezTo>
                  <a:lnTo>
                    <a:pt x="977043" y="184327"/>
                  </a:lnTo>
                  <a:lnTo>
                    <a:pt x="983366" y="165256"/>
                  </a:lnTo>
                  <a:cubicBezTo>
                    <a:pt x="990816" y="154088"/>
                    <a:pt x="1001990" y="142986"/>
                    <a:pt x="1016890" y="131950"/>
                  </a:cubicBezTo>
                  <a:cubicBezTo>
                    <a:pt x="1046688" y="109878"/>
                    <a:pt x="1069850" y="98842"/>
                    <a:pt x="1086374" y="98842"/>
                  </a:cubicBezTo>
                  <a:close/>
                  <a:moveTo>
                    <a:pt x="827076" y="54640"/>
                  </a:moveTo>
                  <a:cubicBezTo>
                    <a:pt x="832281" y="54640"/>
                    <a:pt x="836541" y="56297"/>
                    <a:pt x="839856" y="59612"/>
                  </a:cubicBezTo>
                  <a:cubicBezTo>
                    <a:pt x="843171" y="62927"/>
                    <a:pt x="844829" y="67053"/>
                    <a:pt x="844829" y="71989"/>
                  </a:cubicBezTo>
                  <a:cubicBezTo>
                    <a:pt x="844829" y="78820"/>
                    <a:pt x="841869" y="86032"/>
                    <a:pt x="835949" y="93626"/>
                  </a:cubicBezTo>
                  <a:cubicBezTo>
                    <a:pt x="830030" y="101220"/>
                    <a:pt x="823053" y="105018"/>
                    <a:pt x="815020" y="105018"/>
                  </a:cubicBezTo>
                  <a:cubicBezTo>
                    <a:pt x="809763" y="105018"/>
                    <a:pt x="805557" y="103350"/>
                    <a:pt x="802399" y="100016"/>
                  </a:cubicBezTo>
                  <a:cubicBezTo>
                    <a:pt x="799242" y="96682"/>
                    <a:pt x="797664" y="92564"/>
                    <a:pt x="797664" y="87662"/>
                  </a:cubicBezTo>
                  <a:cubicBezTo>
                    <a:pt x="797664" y="80955"/>
                    <a:pt x="800816" y="73775"/>
                    <a:pt x="807119" y="66121"/>
                  </a:cubicBezTo>
                  <a:cubicBezTo>
                    <a:pt x="813423" y="58467"/>
                    <a:pt x="820075" y="54640"/>
                    <a:pt x="827076" y="54640"/>
                  </a:cubicBezTo>
                  <a:close/>
                  <a:moveTo>
                    <a:pt x="135083" y="4416"/>
                  </a:moveTo>
                  <a:cubicBezTo>
                    <a:pt x="148565" y="4416"/>
                    <a:pt x="159181" y="7227"/>
                    <a:pt x="166931" y="12850"/>
                  </a:cubicBezTo>
                  <a:cubicBezTo>
                    <a:pt x="174681" y="18474"/>
                    <a:pt x="178556" y="30686"/>
                    <a:pt x="178556" y="49488"/>
                  </a:cubicBezTo>
                  <a:cubicBezTo>
                    <a:pt x="178556" y="59420"/>
                    <a:pt x="177130" y="67808"/>
                    <a:pt x="174278" y="74651"/>
                  </a:cubicBezTo>
                  <a:cubicBezTo>
                    <a:pt x="171425" y="81495"/>
                    <a:pt x="163430" y="94167"/>
                    <a:pt x="150292" y="112668"/>
                  </a:cubicBezTo>
                  <a:cubicBezTo>
                    <a:pt x="137153" y="131170"/>
                    <a:pt x="125874" y="145962"/>
                    <a:pt x="116454" y="157046"/>
                  </a:cubicBezTo>
                  <a:cubicBezTo>
                    <a:pt x="90352" y="187325"/>
                    <a:pt x="77301" y="204241"/>
                    <a:pt x="77301" y="207795"/>
                  </a:cubicBezTo>
                  <a:cubicBezTo>
                    <a:pt x="77301" y="207509"/>
                    <a:pt x="77464" y="207493"/>
                    <a:pt x="77791" y="207747"/>
                  </a:cubicBezTo>
                  <a:cubicBezTo>
                    <a:pt x="78117" y="208001"/>
                    <a:pt x="78464" y="208128"/>
                    <a:pt x="78831" y="208128"/>
                  </a:cubicBezTo>
                  <a:cubicBezTo>
                    <a:pt x="81766" y="208128"/>
                    <a:pt x="87445" y="204481"/>
                    <a:pt x="95869" y="197188"/>
                  </a:cubicBezTo>
                  <a:cubicBezTo>
                    <a:pt x="104293" y="189895"/>
                    <a:pt x="121154" y="172457"/>
                    <a:pt x="146452" y="144874"/>
                  </a:cubicBezTo>
                  <a:cubicBezTo>
                    <a:pt x="171750" y="117292"/>
                    <a:pt x="193750" y="92302"/>
                    <a:pt x="212454" y="69903"/>
                  </a:cubicBezTo>
                  <a:cubicBezTo>
                    <a:pt x="224498" y="52159"/>
                    <a:pt x="234528" y="40425"/>
                    <a:pt x="242542" y="34702"/>
                  </a:cubicBezTo>
                  <a:cubicBezTo>
                    <a:pt x="250557" y="28978"/>
                    <a:pt x="256121" y="26117"/>
                    <a:pt x="259235" y="26117"/>
                  </a:cubicBezTo>
                  <a:cubicBezTo>
                    <a:pt x="263067" y="26117"/>
                    <a:pt x="266850" y="29697"/>
                    <a:pt x="270585" y="36859"/>
                  </a:cubicBezTo>
                  <a:cubicBezTo>
                    <a:pt x="274320" y="44020"/>
                    <a:pt x="276188" y="49569"/>
                    <a:pt x="276188" y="53507"/>
                  </a:cubicBezTo>
                  <a:cubicBezTo>
                    <a:pt x="276188" y="56464"/>
                    <a:pt x="265127" y="75558"/>
                    <a:pt x="243006" y="110790"/>
                  </a:cubicBezTo>
                  <a:cubicBezTo>
                    <a:pt x="225714" y="138074"/>
                    <a:pt x="212323" y="160882"/>
                    <a:pt x="202833" y="179215"/>
                  </a:cubicBezTo>
                  <a:cubicBezTo>
                    <a:pt x="193342" y="197547"/>
                    <a:pt x="188597" y="209485"/>
                    <a:pt x="188597" y="215027"/>
                  </a:cubicBezTo>
                  <a:cubicBezTo>
                    <a:pt x="188597" y="217928"/>
                    <a:pt x="189241" y="219379"/>
                    <a:pt x="190529" y="219379"/>
                  </a:cubicBezTo>
                  <a:cubicBezTo>
                    <a:pt x="199408" y="219379"/>
                    <a:pt x="214215" y="207641"/>
                    <a:pt x="234952" y="184165"/>
                  </a:cubicBezTo>
                  <a:cubicBezTo>
                    <a:pt x="255689" y="160689"/>
                    <a:pt x="276615" y="127495"/>
                    <a:pt x="297729" y="84584"/>
                  </a:cubicBezTo>
                  <a:cubicBezTo>
                    <a:pt x="295050" y="75846"/>
                    <a:pt x="293710" y="70577"/>
                    <a:pt x="293710" y="68777"/>
                  </a:cubicBezTo>
                  <a:cubicBezTo>
                    <a:pt x="293710" y="65910"/>
                    <a:pt x="297981" y="58685"/>
                    <a:pt x="306522" y="47104"/>
                  </a:cubicBezTo>
                  <a:cubicBezTo>
                    <a:pt x="315064" y="35523"/>
                    <a:pt x="321133" y="29733"/>
                    <a:pt x="324729" y="29733"/>
                  </a:cubicBezTo>
                  <a:cubicBezTo>
                    <a:pt x="328782" y="29733"/>
                    <a:pt x="332085" y="32030"/>
                    <a:pt x="334639" y="36625"/>
                  </a:cubicBezTo>
                  <a:cubicBezTo>
                    <a:pt x="337192" y="41220"/>
                    <a:pt x="338469" y="45776"/>
                    <a:pt x="338469" y="50295"/>
                  </a:cubicBezTo>
                  <a:cubicBezTo>
                    <a:pt x="338469" y="61225"/>
                    <a:pt x="332892" y="80699"/>
                    <a:pt x="321737" y="108717"/>
                  </a:cubicBezTo>
                  <a:cubicBezTo>
                    <a:pt x="310583" y="136734"/>
                    <a:pt x="296677" y="163338"/>
                    <a:pt x="280021" y="188529"/>
                  </a:cubicBezTo>
                  <a:cubicBezTo>
                    <a:pt x="263365" y="213720"/>
                    <a:pt x="246197" y="233153"/>
                    <a:pt x="228517" y="246827"/>
                  </a:cubicBezTo>
                  <a:cubicBezTo>
                    <a:pt x="210837" y="260500"/>
                    <a:pt x="198175" y="267337"/>
                    <a:pt x="190529" y="267337"/>
                  </a:cubicBezTo>
                  <a:cubicBezTo>
                    <a:pt x="183630" y="267337"/>
                    <a:pt x="175598" y="263643"/>
                    <a:pt x="166432" y="256253"/>
                  </a:cubicBezTo>
                  <a:cubicBezTo>
                    <a:pt x="157265" y="248864"/>
                    <a:pt x="152682" y="237532"/>
                    <a:pt x="152682" y="222258"/>
                  </a:cubicBezTo>
                  <a:cubicBezTo>
                    <a:pt x="152682" y="209788"/>
                    <a:pt x="156320" y="194973"/>
                    <a:pt x="163597" y="177813"/>
                  </a:cubicBezTo>
                  <a:cubicBezTo>
                    <a:pt x="170873" y="160654"/>
                    <a:pt x="179556" y="144556"/>
                    <a:pt x="189646" y="129522"/>
                  </a:cubicBezTo>
                  <a:cubicBezTo>
                    <a:pt x="161565" y="168457"/>
                    <a:pt x="135770" y="200290"/>
                    <a:pt x="112262" y="225020"/>
                  </a:cubicBezTo>
                  <a:cubicBezTo>
                    <a:pt x="88754" y="249750"/>
                    <a:pt x="71181" y="262115"/>
                    <a:pt x="59542" y="262115"/>
                  </a:cubicBezTo>
                  <a:cubicBezTo>
                    <a:pt x="51508" y="262115"/>
                    <a:pt x="45001" y="257888"/>
                    <a:pt x="40020" y="249434"/>
                  </a:cubicBezTo>
                  <a:cubicBezTo>
                    <a:pt x="35039" y="240981"/>
                    <a:pt x="32549" y="230851"/>
                    <a:pt x="32549" y="219046"/>
                  </a:cubicBezTo>
                  <a:cubicBezTo>
                    <a:pt x="32549" y="199143"/>
                    <a:pt x="48313" y="172469"/>
                    <a:pt x="79842" y="139025"/>
                  </a:cubicBezTo>
                  <a:cubicBezTo>
                    <a:pt x="104169" y="112846"/>
                    <a:pt x="120515" y="94331"/>
                    <a:pt x="128882" y="83480"/>
                  </a:cubicBezTo>
                  <a:cubicBezTo>
                    <a:pt x="137248" y="72628"/>
                    <a:pt x="141432" y="65583"/>
                    <a:pt x="141432" y="62345"/>
                  </a:cubicBezTo>
                  <a:cubicBezTo>
                    <a:pt x="141432" y="58381"/>
                    <a:pt x="137575" y="56400"/>
                    <a:pt x="129861" y="56400"/>
                  </a:cubicBezTo>
                  <a:cubicBezTo>
                    <a:pt x="122433" y="56400"/>
                    <a:pt x="112191" y="59104"/>
                    <a:pt x="99133" y="64511"/>
                  </a:cubicBezTo>
                  <a:cubicBezTo>
                    <a:pt x="86076" y="69919"/>
                    <a:pt x="67648" y="79366"/>
                    <a:pt x="43850" y="92852"/>
                  </a:cubicBezTo>
                  <a:cubicBezTo>
                    <a:pt x="23687" y="104175"/>
                    <a:pt x="12176" y="109836"/>
                    <a:pt x="9318" y="109836"/>
                  </a:cubicBezTo>
                  <a:cubicBezTo>
                    <a:pt x="3106" y="109836"/>
                    <a:pt x="0" y="106596"/>
                    <a:pt x="0" y="100115"/>
                  </a:cubicBezTo>
                  <a:cubicBezTo>
                    <a:pt x="0" y="96229"/>
                    <a:pt x="1556" y="88128"/>
                    <a:pt x="4669" y="75813"/>
                  </a:cubicBezTo>
                  <a:cubicBezTo>
                    <a:pt x="7781" y="63498"/>
                    <a:pt x="10664" y="54761"/>
                    <a:pt x="13318" y="49603"/>
                  </a:cubicBezTo>
                  <a:cubicBezTo>
                    <a:pt x="15971" y="44445"/>
                    <a:pt x="21113" y="39300"/>
                    <a:pt x="28744" y="34167"/>
                  </a:cubicBezTo>
                  <a:cubicBezTo>
                    <a:pt x="36374" y="29035"/>
                    <a:pt x="50327" y="21661"/>
                    <a:pt x="70601" y="12044"/>
                  </a:cubicBezTo>
                  <a:lnTo>
                    <a:pt x="72725" y="19276"/>
                  </a:lnTo>
                  <a:cubicBezTo>
                    <a:pt x="94949" y="9369"/>
                    <a:pt x="115735" y="4416"/>
                    <a:pt x="135083" y="4416"/>
                  </a:cubicBezTo>
                  <a:close/>
                  <a:moveTo>
                    <a:pt x="718066" y="0"/>
                  </a:moveTo>
                  <a:cubicBezTo>
                    <a:pt x="726957" y="0"/>
                    <a:pt x="731402" y="4040"/>
                    <a:pt x="731402" y="12121"/>
                  </a:cubicBezTo>
                  <a:cubicBezTo>
                    <a:pt x="731402" y="23017"/>
                    <a:pt x="686134" y="81904"/>
                    <a:pt x="595596" y="188782"/>
                  </a:cubicBezTo>
                  <a:lnTo>
                    <a:pt x="595596" y="200084"/>
                  </a:lnTo>
                  <a:cubicBezTo>
                    <a:pt x="621447" y="168431"/>
                    <a:pt x="643433" y="144917"/>
                    <a:pt x="661557" y="129541"/>
                  </a:cubicBezTo>
                  <a:cubicBezTo>
                    <a:pt x="679681" y="114165"/>
                    <a:pt x="694231" y="106477"/>
                    <a:pt x="705209" y="106477"/>
                  </a:cubicBezTo>
                  <a:cubicBezTo>
                    <a:pt x="710636" y="106477"/>
                    <a:pt x="714818" y="109169"/>
                    <a:pt x="717755" y="114553"/>
                  </a:cubicBezTo>
                  <a:cubicBezTo>
                    <a:pt x="720693" y="119937"/>
                    <a:pt x="722161" y="126375"/>
                    <a:pt x="722161" y="133867"/>
                  </a:cubicBezTo>
                  <a:cubicBezTo>
                    <a:pt x="722161" y="148420"/>
                    <a:pt x="715984" y="161522"/>
                    <a:pt x="703628" y="173173"/>
                  </a:cubicBezTo>
                  <a:cubicBezTo>
                    <a:pt x="691273" y="184825"/>
                    <a:pt x="675084" y="196562"/>
                    <a:pt x="655062" y="208384"/>
                  </a:cubicBezTo>
                  <a:cubicBezTo>
                    <a:pt x="661086" y="216247"/>
                    <a:pt x="666954" y="220179"/>
                    <a:pt x="672667" y="220179"/>
                  </a:cubicBezTo>
                  <a:cubicBezTo>
                    <a:pt x="677113" y="220179"/>
                    <a:pt x="682134" y="218251"/>
                    <a:pt x="687732" y="214397"/>
                  </a:cubicBezTo>
                  <a:cubicBezTo>
                    <a:pt x="693329" y="210542"/>
                    <a:pt x="706414" y="200681"/>
                    <a:pt x="726987" y="184814"/>
                  </a:cubicBezTo>
                  <a:lnTo>
                    <a:pt x="726987" y="203642"/>
                  </a:lnTo>
                  <a:cubicBezTo>
                    <a:pt x="711461" y="222273"/>
                    <a:pt x="698372" y="236074"/>
                    <a:pt x="687719" y="245044"/>
                  </a:cubicBezTo>
                  <a:cubicBezTo>
                    <a:pt x="677066" y="254014"/>
                    <a:pt x="667895" y="258499"/>
                    <a:pt x="660207" y="258499"/>
                  </a:cubicBezTo>
                  <a:cubicBezTo>
                    <a:pt x="649199" y="258499"/>
                    <a:pt x="640228" y="253947"/>
                    <a:pt x="633293" y="244843"/>
                  </a:cubicBezTo>
                  <a:cubicBezTo>
                    <a:pt x="626358" y="235738"/>
                    <a:pt x="620009" y="223818"/>
                    <a:pt x="614245" y="209082"/>
                  </a:cubicBezTo>
                  <a:cubicBezTo>
                    <a:pt x="607909" y="219236"/>
                    <a:pt x="601687" y="228605"/>
                    <a:pt x="595577" y="237189"/>
                  </a:cubicBezTo>
                  <a:cubicBezTo>
                    <a:pt x="589468" y="245773"/>
                    <a:pt x="584359" y="250065"/>
                    <a:pt x="580250" y="250065"/>
                  </a:cubicBezTo>
                  <a:cubicBezTo>
                    <a:pt x="570826" y="250065"/>
                    <a:pt x="566113" y="239859"/>
                    <a:pt x="566113" y="219449"/>
                  </a:cubicBezTo>
                  <a:lnTo>
                    <a:pt x="568672" y="208011"/>
                  </a:lnTo>
                  <a:lnTo>
                    <a:pt x="538059" y="238184"/>
                  </a:lnTo>
                  <a:cubicBezTo>
                    <a:pt x="525946" y="248779"/>
                    <a:pt x="515476" y="254077"/>
                    <a:pt x="506649" y="254077"/>
                  </a:cubicBezTo>
                  <a:cubicBezTo>
                    <a:pt x="498876" y="254077"/>
                    <a:pt x="493036" y="250641"/>
                    <a:pt x="489130" y="243768"/>
                  </a:cubicBezTo>
                  <a:cubicBezTo>
                    <a:pt x="485224" y="236894"/>
                    <a:pt x="483271" y="229189"/>
                    <a:pt x="483271" y="220652"/>
                  </a:cubicBezTo>
                  <a:cubicBezTo>
                    <a:pt x="483271" y="212081"/>
                    <a:pt x="486448" y="201651"/>
                    <a:pt x="492800" y="189361"/>
                  </a:cubicBezTo>
                  <a:cubicBezTo>
                    <a:pt x="499153" y="177072"/>
                    <a:pt x="507897" y="166234"/>
                    <a:pt x="519032" y="156848"/>
                  </a:cubicBezTo>
                  <a:cubicBezTo>
                    <a:pt x="509651" y="159779"/>
                    <a:pt x="499055" y="162087"/>
                    <a:pt x="487246" y="163772"/>
                  </a:cubicBezTo>
                  <a:cubicBezTo>
                    <a:pt x="479617" y="178782"/>
                    <a:pt x="465568" y="193616"/>
                    <a:pt x="445098" y="208275"/>
                  </a:cubicBezTo>
                  <a:lnTo>
                    <a:pt x="445098" y="206156"/>
                  </a:lnTo>
                  <a:lnTo>
                    <a:pt x="436307" y="213791"/>
                  </a:lnTo>
                  <a:cubicBezTo>
                    <a:pt x="432590" y="216625"/>
                    <a:pt x="429089" y="218877"/>
                    <a:pt x="425805" y="220547"/>
                  </a:cubicBezTo>
                  <a:cubicBezTo>
                    <a:pt x="419237" y="223885"/>
                    <a:pt x="411460" y="225285"/>
                    <a:pt x="402475" y="224748"/>
                  </a:cubicBezTo>
                  <a:cubicBezTo>
                    <a:pt x="385665" y="244838"/>
                    <a:pt x="370048" y="254884"/>
                    <a:pt x="355623" y="254884"/>
                  </a:cubicBezTo>
                  <a:cubicBezTo>
                    <a:pt x="343238" y="254884"/>
                    <a:pt x="332829" y="249142"/>
                    <a:pt x="324397" y="237659"/>
                  </a:cubicBezTo>
                  <a:cubicBezTo>
                    <a:pt x="315964" y="226176"/>
                    <a:pt x="311748" y="212205"/>
                    <a:pt x="311748" y="195745"/>
                  </a:cubicBezTo>
                  <a:cubicBezTo>
                    <a:pt x="311748" y="183573"/>
                    <a:pt x="316611" y="170329"/>
                    <a:pt x="326339" y="156013"/>
                  </a:cubicBezTo>
                  <a:cubicBezTo>
                    <a:pt x="336066" y="141697"/>
                    <a:pt x="348392" y="129728"/>
                    <a:pt x="363316" y="120105"/>
                  </a:cubicBezTo>
                  <a:cubicBezTo>
                    <a:pt x="378240" y="110482"/>
                    <a:pt x="391613" y="105670"/>
                    <a:pt x="403435" y="105670"/>
                  </a:cubicBezTo>
                  <a:cubicBezTo>
                    <a:pt x="409225" y="105670"/>
                    <a:pt x="414435" y="106957"/>
                    <a:pt x="419066" y="109529"/>
                  </a:cubicBezTo>
                  <a:cubicBezTo>
                    <a:pt x="423697" y="112102"/>
                    <a:pt x="426013" y="115660"/>
                    <a:pt x="426013" y="120204"/>
                  </a:cubicBezTo>
                  <a:cubicBezTo>
                    <a:pt x="426013" y="124236"/>
                    <a:pt x="424541" y="126661"/>
                    <a:pt x="421597" y="127480"/>
                  </a:cubicBezTo>
                  <a:cubicBezTo>
                    <a:pt x="426030" y="128043"/>
                    <a:pt x="429281" y="129962"/>
                    <a:pt x="431350" y="133237"/>
                  </a:cubicBezTo>
                  <a:cubicBezTo>
                    <a:pt x="433419" y="136511"/>
                    <a:pt x="434454" y="141141"/>
                    <a:pt x="434454" y="147127"/>
                  </a:cubicBezTo>
                  <a:cubicBezTo>
                    <a:pt x="434454" y="163412"/>
                    <a:pt x="428963" y="180228"/>
                    <a:pt x="417981" y="197575"/>
                  </a:cubicBezTo>
                  <a:cubicBezTo>
                    <a:pt x="417909" y="196974"/>
                    <a:pt x="418223" y="197024"/>
                    <a:pt x="418925" y="197726"/>
                  </a:cubicBezTo>
                  <a:cubicBezTo>
                    <a:pt x="419627" y="198427"/>
                    <a:pt x="420314" y="200026"/>
                    <a:pt x="420986" y="202522"/>
                  </a:cubicBezTo>
                  <a:cubicBezTo>
                    <a:pt x="421658" y="205018"/>
                    <a:pt x="421861" y="206266"/>
                    <a:pt x="421597" y="206266"/>
                  </a:cubicBezTo>
                  <a:cubicBezTo>
                    <a:pt x="422992" y="202144"/>
                    <a:pt x="431830" y="194860"/>
                    <a:pt x="448111" y="184411"/>
                  </a:cubicBezTo>
                  <a:lnTo>
                    <a:pt x="448111" y="186651"/>
                  </a:lnTo>
                  <a:lnTo>
                    <a:pt x="454841" y="178946"/>
                  </a:lnTo>
                  <a:cubicBezTo>
                    <a:pt x="457520" y="176030"/>
                    <a:pt x="459631" y="173916"/>
                    <a:pt x="461174" y="172604"/>
                  </a:cubicBezTo>
                  <a:cubicBezTo>
                    <a:pt x="453136" y="170855"/>
                    <a:pt x="449117" y="165040"/>
                    <a:pt x="449117" y="155159"/>
                  </a:cubicBezTo>
                  <a:cubicBezTo>
                    <a:pt x="449117" y="145504"/>
                    <a:pt x="454748" y="133904"/>
                    <a:pt x="466012" y="120361"/>
                  </a:cubicBezTo>
                  <a:cubicBezTo>
                    <a:pt x="477275" y="106817"/>
                    <a:pt x="486535" y="100045"/>
                    <a:pt x="493792" y="100045"/>
                  </a:cubicBezTo>
                  <a:cubicBezTo>
                    <a:pt x="498682" y="100045"/>
                    <a:pt x="501655" y="102421"/>
                    <a:pt x="502713" y="107174"/>
                  </a:cubicBezTo>
                  <a:cubicBezTo>
                    <a:pt x="502713" y="110131"/>
                    <a:pt x="500704" y="113378"/>
                    <a:pt x="496685" y="116914"/>
                  </a:cubicBezTo>
                  <a:cubicBezTo>
                    <a:pt x="519702" y="112900"/>
                    <a:pt x="535347" y="110892"/>
                    <a:pt x="543620" y="110892"/>
                  </a:cubicBezTo>
                  <a:cubicBezTo>
                    <a:pt x="547775" y="110892"/>
                    <a:pt x="550856" y="111695"/>
                    <a:pt x="552861" y="113299"/>
                  </a:cubicBezTo>
                  <a:cubicBezTo>
                    <a:pt x="554866" y="114903"/>
                    <a:pt x="556719" y="117717"/>
                    <a:pt x="558419" y="121740"/>
                  </a:cubicBezTo>
                  <a:cubicBezTo>
                    <a:pt x="560119" y="125763"/>
                    <a:pt x="560969" y="129805"/>
                    <a:pt x="560969" y="133867"/>
                  </a:cubicBezTo>
                  <a:cubicBezTo>
                    <a:pt x="560969" y="138705"/>
                    <a:pt x="560050" y="142580"/>
                    <a:pt x="558211" y="145492"/>
                  </a:cubicBezTo>
                  <a:cubicBezTo>
                    <a:pt x="556372" y="148404"/>
                    <a:pt x="551551" y="154039"/>
                    <a:pt x="543748" y="162396"/>
                  </a:cubicBezTo>
                  <a:cubicBezTo>
                    <a:pt x="537305" y="169355"/>
                    <a:pt x="531802" y="176953"/>
                    <a:pt x="527237" y="185192"/>
                  </a:cubicBezTo>
                  <a:cubicBezTo>
                    <a:pt x="522672" y="193430"/>
                    <a:pt x="520389" y="199625"/>
                    <a:pt x="520389" y="203776"/>
                  </a:cubicBezTo>
                  <a:cubicBezTo>
                    <a:pt x="520389" y="207480"/>
                    <a:pt x="522774" y="209331"/>
                    <a:pt x="527544" y="209331"/>
                  </a:cubicBezTo>
                  <a:cubicBezTo>
                    <a:pt x="534532" y="209331"/>
                    <a:pt x="549827" y="201025"/>
                    <a:pt x="573429" y="184411"/>
                  </a:cubicBezTo>
                  <a:lnTo>
                    <a:pt x="573429" y="186744"/>
                  </a:lnTo>
                  <a:lnTo>
                    <a:pt x="579789" y="158310"/>
                  </a:lnTo>
                  <a:cubicBezTo>
                    <a:pt x="588907" y="138444"/>
                    <a:pt x="605070" y="113803"/>
                    <a:pt x="628279" y="84388"/>
                  </a:cubicBezTo>
                  <a:cubicBezTo>
                    <a:pt x="651488" y="54974"/>
                    <a:pt x="670080" y="33555"/>
                    <a:pt x="684055" y="20133"/>
                  </a:cubicBezTo>
                  <a:cubicBezTo>
                    <a:pt x="698029" y="6711"/>
                    <a:pt x="709367" y="0"/>
                    <a:pt x="718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F71F2176-C84D-44EB-8656-911CB1A8D153}"/>
                </a:ext>
              </a:extLst>
            </p:cNvPr>
            <p:cNvSpPr/>
            <p:nvPr/>
          </p:nvSpPr>
          <p:spPr>
            <a:xfrm>
              <a:off x="5802003" y="2566784"/>
              <a:ext cx="1153409" cy="403738"/>
            </a:xfrm>
            <a:custGeom>
              <a:avLst/>
              <a:gdLst/>
              <a:ahLst/>
              <a:cxnLst/>
              <a:rect l="l" t="t" r="r" b="b"/>
              <a:pathLst>
                <a:path w="789001" h="276181">
                  <a:moveTo>
                    <a:pt x="387117" y="154838"/>
                  </a:moveTo>
                  <a:cubicBezTo>
                    <a:pt x="378879" y="161558"/>
                    <a:pt x="368798" y="169325"/>
                    <a:pt x="356876" y="178139"/>
                  </a:cubicBezTo>
                  <a:cubicBezTo>
                    <a:pt x="344953" y="186954"/>
                    <a:pt x="337865" y="196309"/>
                    <a:pt x="335610" y="206205"/>
                  </a:cubicBezTo>
                  <a:cubicBezTo>
                    <a:pt x="333355" y="216101"/>
                    <a:pt x="332228" y="222256"/>
                    <a:pt x="332228" y="224671"/>
                  </a:cubicBezTo>
                  <a:cubicBezTo>
                    <a:pt x="332228" y="227201"/>
                    <a:pt x="333220" y="229362"/>
                    <a:pt x="335204" y="231154"/>
                  </a:cubicBezTo>
                  <a:cubicBezTo>
                    <a:pt x="337187" y="232946"/>
                    <a:pt x="339920" y="233842"/>
                    <a:pt x="343401" y="233842"/>
                  </a:cubicBezTo>
                  <a:cubicBezTo>
                    <a:pt x="351405" y="233842"/>
                    <a:pt x="360352" y="229944"/>
                    <a:pt x="370242" y="222149"/>
                  </a:cubicBezTo>
                  <a:cubicBezTo>
                    <a:pt x="367831" y="218088"/>
                    <a:pt x="366626" y="212768"/>
                    <a:pt x="366626" y="206189"/>
                  </a:cubicBezTo>
                  <a:cubicBezTo>
                    <a:pt x="366626" y="192157"/>
                    <a:pt x="373456" y="175040"/>
                    <a:pt x="387117" y="154838"/>
                  </a:cubicBezTo>
                  <a:close/>
                  <a:moveTo>
                    <a:pt x="751153" y="146404"/>
                  </a:moveTo>
                  <a:cubicBezTo>
                    <a:pt x="746290" y="146404"/>
                    <a:pt x="737991" y="151641"/>
                    <a:pt x="726256" y="162115"/>
                  </a:cubicBezTo>
                  <a:cubicBezTo>
                    <a:pt x="714521" y="172589"/>
                    <a:pt x="707444" y="182835"/>
                    <a:pt x="705025" y="192852"/>
                  </a:cubicBezTo>
                  <a:cubicBezTo>
                    <a:pt x="718277" y="186342"/>
                    <a:pt x="729332" y="178087"/>
                    <a:pt x="738191" y="168089"/>
                  </a:cubicBezTo>
                  <a:cubicBezTo>
                    <a:pt x="747050" y="158090"/>
                    <a:pt x="751480" y="150969"/>
                    <a:pt x="751480" y="146724"/>
                  </a:cubicBezTo>
                  <a:cubicBezTo>
                    <a:pt x="751480" y="146510"/>
                    <a:pt x="751371" y="146404"/>
                    <a:pt x="751153" y="146404"/>
                  </a:cubicBezTo>
                  <a:close/>
                  <a:moveTo>
                    <a:pt x="762007" y="116921"/>
                  </a:moveTo>
                  <a:cubicBezTo>
                    <a:pt x="769414" y="116921"/>
                    <a:pt x="775429" y="118739"/>
                    <a:pt x="780054" y="122376"/>
                  </a:cubicBezTo>
                  <a:cubicBezTo>
                    <a:pt x="784679" y="126013"/>
                    <a:pt x="786991" y="131049"/>
                    <a:pt x="786991" y="137483"/>
                  </a:cubicBezTo>
                  <a:cubicBezTo>
                    <a:pt x="786991" y="164519"/>
                    <a:pt x="758999" y="189554"/>
                    <a:pt x="703016" y="212588"/>
                  </a:cubicBezTo>
                  <a:lnTo>
                    <a:pt x="703016" y="214630"/>
                  </a:lnTo>
                  <a:cubicBezTo>
                    <a:pt x="703016" y="221635"/>
                    <a:pt x="704467" y="226857"/>
                    <a:pt x="707370" y="230296"/>
                  </a:cubicBezTo>
                  <a:cubicBezTo>
                    <a:pt x="710274" y="233735"/>
                    <a:pt x="714287" y="235454"/>
                    <a:pt x="719411" y="235454"/>
                  </a:cubicBezTo>
                  <a:cubicBezTo>
                    <a:pt x="728486" y="235454"/>
                    <a:pt x="737825" y="232444"/>
                    <a:pt x="747429" y="226424"/>
                  </a:cubicBezTo>
                  <a:cubicBezTo>
                    <a:pt x="757033" y="220404"/>
                    <a:pt x="770890" y="211089"/>
                    <a:pt x="789001" y="198477"/>
                  </a:cubicBezTo>
                  <a:lnTo>
                    <a:pt x="789001" y="216102"/>
                  </a:lnTo>
                  <a:cubicBezTo>
                    <a:pt x="757011" y="254546"/>
                    <a:pt x="728593" y="273769"/>
                    <a:pt x="703745" y="273769"/>
                  </a:cubicBezTo>
                  <a:cubicBezTo>
                    <a:pt x="690507" y="273769"/>
                    <a:pt x="680219" y="268560"/>
                    <a:pt x="672883" y="258144"/>
                  </a:cubicBezTo>
                  <a:cubicBezTo>
                    <a:pt x="669215" y="252936"/>
                    <a:pt x="666464" y="246906"/>
                    <a:pt x="664630" y="240055"/>
                  </a:cubicBezTo>
                  <a:lnTo>
                    <a:pt x="662352" y="220991"/>
                  </a:lnTo>
                  <a:lnTo>
                    <a:pt x="649194" y="233011"/>
                  </a:lnTo>
                  <a:cubicBezTo>
                    <a:pt x="633630" y="246924"/>
                    <a:pt x="622007" y="256320"/>
                    <a:pt x="614324" y="261200"/>
                  </a:cubicBezTo>
                  <a:cubicBezTo>
                    <a:pt x="604080" y="267706"/>
                    <a:pt x="595857" y="270959"/>
                    <a:pt x="589653" y="270959"/>
                  </a:cubicBezTo>
                  <a:cubicBezTo>
                    <a:pt x="584047" y="270959"/>
                    <a:pt x="579620" y="268994"/>
                    <a:pt x="576371" y="265062"/>
                  </a:cubicBezTo>
                  <a:cubicBezTo>
                    <a:pt x="573122" y="261131"/>
                    <a:pt x="571498" y="256106"/>
                    <a:pt x="571498" y="249988"/>
                  </a:cubicBezTo>
                  <a:cubicBezTo>
                    <a:pt x="571498" y="246263"/>
                    <a:pt x="572078" y="242151"/>
                    <a:pt x="573238" y="237653"/>
                  </a:cubicBezTo>
                  <a:cubicBezTo>
                    <a:pt x="574399" y="233154"/>
                    <a:pt x="578579" y="224370"/>
                    <a:pt x="585779" y="211302"/>
                  </a:cubicBezTo>
                  <a:cubicBezTo>
                    <a:pt x="592978" y="198234"/>
                    <a:pt x="600539" y="187182"/>
                    <a:pt x="608462" y="178146"/>
                  </a:cubicBezTo>
                  <a:cubicBezTo>
                    <a:pt x="584711" y="200681"/>
                    <a:pt x="561246" y="225859"/>
                    <a:pt x="538066" y="253680"/>
                  </a:cubicBezTo>
                  <a:cubicBezTo>
                    <a:pt x="531675" y="261718"/>
                    <a:pt x="524228" y="265737"/>
                    <a:pt x="515725" y="265737"/>
                  </a:cubicBezTo>
                  <a:cubicBezTo>
                    <a:pt x="506296" y="265737"/>
                    <a:pt x="501582" y="259549"/>
                    <a:pt x="501582" y="247172"/>
                  </a:cubicBezTo>
                  <a:cubicBezTo>
                    <a:pt x="501582" y="242914"/>
                    <a:pt x="503689" y="236433"/>
                    <a:pt x="507902" y="227730"/>
                  </a:cubicBezTo>
                  <a:cubicBezTo>
                    <a:pt x="512115" y="219026"/>
                    <a:pt x="519927" y="204990"/>
                    <a:pt x="531340" y="185620"/>
                  </a:cubicBezTo>
                  <a:cubicBezTo>
                    <a:pt x="531861" y="184575"/>
                    <a:pt x="532121" y="183664"/>
                    <a:pt x="532121" y="182888"/>
                  </a:cubicBezTo>
                  <a:cubicBezTo>
                    <a:pt x="532121" y="182670"/>
                    <a:pt x="532012" y="182561"/>
                    <a:pt x="531795" y="182561"/>
                  </a:cubicBezTo>
                  <a:cubicBezTo>
                    <a:pt x="531163" y="182561"/>
                    <a:pt x="529287" y="183834"/>
                    <a:pt x="526166" y="186379"/>
                  </a:cubicBezTo>
                  <a:cubicBezTo>
                    <a:pt x="523045" y="188924"/>
                    <a:pt x="515521" y="196761"/>
                    <a:pt x="503595" y="209891"/>
                  </a:cubicBezTo>
                  <a:cubicBezTo>
                    <a:pt x="491668" y="223021"/>
                    <a:pt x="482910" y="233473"/>
                    <a:pt x="477321" y="241246"/>
                  </a:cubicBezTo>
                  <a:cubicBezTo>
                    <a:pt x="471625" y="249510"/>
                    <a:pt x="467406" y="255256"/>
                    <a:pt x="464663" y="258483"/>
                  </a:cubicBezTo>
                  <a:cubicBezTo>
                    <a:pt x="461919" y="261711"/>
                    <a:pt x="458583" y="263325"/>
                    <a:pt x="454654" y="263325"/>
                  </a:cubicBezTo>
                  <a:cubicBezTo>
                    <a:pt x="448369" y="263325"/>
                    <a:pt x="442968" y="258657"/>
                    <a:pt x="438450" y="249322"/>
                  </a:cubicBezTo>
                  <a:cubicBezTo>
                    <a:pt x="436191" y="244655"/>
                    <a:pt x="434497" y="239664"/>
                    <a:pt x="433367" y="234350"/>
                  </a:cubicBezTo>
                  <a:lnTo>
                    <a:pt x="431988" y="220590"/>
                  </a:lnTo>
                  <a:lnTo>
                    <a:pt x="424085" y="227454"/>
                  </a:lnTo>
                  <a:cubicBezTo>
                    <a:pt x="420368" y="230288"/>
                    <a:pt x="416867" y="232540"/>
                    <a:pt x="413583" y="234210"/>
                  </a:cubicBezTo>
                  <a:cubicBezTo>
                    <a:pt x="407015" y="237548"/>
                    <a:pt x="399238" y="238948"/>
                    <a:pt x="390253" y="238411"/>
                  </a:cubicBezTo>
                  <a:cubicBezTo>
                    <a:pt x="373443" y="258501"/>
                    <a:pt x="357826" y="268547"/>
                    <a:pt x="343401" y="268547"/>
                  </a:cubicBezTo>
                  <a:cubicBezTo>
                    <a:pt x="331016" y="268547"/>
                    <a:pt x="320607" y="262805"/>
                    <a:pt x="312174" y="251322"/>
                  </a:cubicBezTo>
                  <a:cubicBezTo>
                    <a:pt x="303742" y="239839"/>
                    <a:pt x="299526" y="225868"/>
                    <a:pt x="299526" y="209408"/>
                  </a:cubicBezTo>
                  <a:cubicBezTo>
                    <a:pt x="299526" y="197236"/>
                    <a:pt x="304389" y="183992"/>
                    <a:pt x="314117" y="169676"/>
                  </a:cubicBezTo>
                  <a:cubicBezTo>
                    <a:pt x="323844" y="155360"/>
                    <a:pt x="336170" y="143391"/>
                    <a:pt x="351094" y="133768"/>
                  </a:cubicBezTo>
                  <a:cubicBezTo>
                    <a:pt x="366018" y="124145"/>
                    <a:pt x="379391" y="119333"/>
                    <a:pt x="391213" y="119333"/>
                  </a:cubicBezTo>
                  <a:cubicBezTo>
                    <a:pt x="397002" y="119333"/>
                    <a:pt x="402213" y="120620"/>
                    <a:pt x="406844" y="123192"/>
                  </a:cubicBezTo>
                  <a:cubicBezTo>
                    <a:pt x="411475" y="125765"/>
                    <a:pt x="413791" y="129323"/>
                    <a:pt x="413791" y="133867"/>
                  </a:cubicBezTo>
                  <a:cubicBezTo>
                    <a:pt x="413791" y="137899"/>
                    <a:pt x="412319" y="140324"/>
                    <a:pt x="409375" y="141143"/>
                  </a:cubicBezTo>
                  <a:cubicBezTo>
                    <a:pt x="413808" y="141706"/>
                    <a:pt x="417059" y="143625"/>
                    <a:pt x="419128" y="146900"/>
                  </a:cubicBezTo>
                  <a:cubicBezTo>
                    <a:pt x="421197" y="150174"/>
                    <a:pt x="422232" y="154804"/>
                    <a:pt x="422232" y="160790"/>
                  </a:cubicBezTo>
                  <a:cubicBezTo>
                    <a:pt x="422232" y="177075"/>
                    <a:pt x="416741" y="193891"/>
                    <a:pt x="405759" y="211238"/>
                  </a:cubicBezTo>
                  <a:cubicBezTo>
                    <a:pt x="405687" y="210637"/>
                    <a:pt x="406002" y="210687"/>
                    <a:pt x="406703" y="211389"/>
                  </a:cubicBezTo>
                  <a:cubicBezTo>
                    <a:pt x="407405" y="212090"/>
                    <a:pt x="408092" y="213689"/>
                    <a:pt x="408764" y="216185"/>
                  </a:cubicBezTo>
                  <a:cubicBezTo>
                    <a:pt x="409436" y="218681"/>
                    <a:pt x="409640" y="219929"/>
                    <a:pt x="409375" y="219929"/>
                  </a:cubicBezTo>
                  <a:cubicBezTo>
                    <a:pt x="410073" y="217868"/>
                    <a:pt x="412631" y="215017"/>
                    <a:pt x="417050" y="211374"/>
                  </a:cubicBezTo>
                  <a:lnTo>
                    <a:pt x="435186" y="198570"/>
                  </a:lnTo>
                  <a:lnTo>
                    <a:pt x="435890" y="194788"/>
                  </a:lnTo>
                  <a:cubicBezTo>
                    <a:pt x="438701" y="188181"/>
                    <a:pt x="443933" y="179276"/>
                    <a:pt x="451585" y="168073"/>
                  </a:cubicBezTo>
                  <a:cubicBezTo>
                    <a:pt x="459237" y="156869"/>
                    <a:pt x="466147" y="148623"/>
                    <a:pt x="472317" y="143335"/>
                  </a:cubicBezTo>
                  <a:cubicBezTo>
                    <a:pt x="478486" y="138047"/>
                    <a:pt x="484384" y="135403"/>
                    <a:pt x="490012" y="135403"/>
                  </a:cubicBezTo>
                  <a:cubicBezTo>
                    <a:pt x="493693" y="135403"/>
                    <a:pt x="497774" y="136209"/>
                    <a:pt x="502254" y="137822"/>
                  </a:cubicBezTo>
                  <a:cubicBezTo>
                    <a:pt x="506734" y="139435"/>
                    <a:pt x="508974" y="142536"/>
                    <a:pt x="508974" y="147127"/>
                  </a:cubicBezTo>
                  <a:cubicBezTo>
                    <a:pt x="508974" y="154721"/>
                    <a:pt x="500087" y="166850"/>
                    <a:pt x="482313" y="183515"/>
                  </a:cubicBezTo>
                  <a:cubicBezTo>
                    <a:pt x="478993" y="186604"/>
                    <a:pt x="475642" y="190746"/>
                    <a:pt x="472259" y="195940"/>
                  </a:cubicBezTo>
                  <a:cubicBezTo>
                    <a:pt x="468876" y="201134"/>
                    <a:pt x="467184" y="204954"/>
                    <a:pt x="467184" y="207398"/>
                  </a:cubicBezTo>
                  <a:cubicBezTo>
                    <a:pt x="467184" y="207885"/>
                    <a:pt x="467159" y="208128"/>
                    <a:pt x="467107" y="208128"/>
                  </a:cubicBezTo>
                  <a:cubicBezTo>
                    <a:pt x="468016" y="208128"/>
                    <a:pt x="473575" y="203439"/>
                    <a:pt x="483785" y="194062"/>
                  </a:cubicBezTo>
                  <a:cubicBezTo>
                    <a:pt x="508295" y="168220"/>
                    <a:pt x="526385" y="150577"/>
                    <a:pt x="538053" y="141134"/>
                  </a:cubicBezTo>
                  <a:cubicBezTo>
                    <a:pt x="549722" y="131690"/>
                    <a:pt x="559556" y="126968"/>
                    <a:pt x="567556" y="126968"/>
                  </a:cubicBezTo>
                  <a:cubicBezTo>
                    <a:pt x="572543" y="126968"/>
                    <a:pt x="576615" y="128635"/>
                    <a:pt x="579773" y="131969"/>
                  </a:cubicBezTo>
                  <a:cubicBezTo>
                    <a:pt x="582929" y="135304"/>
                    <a:pt x="584508" y="139552"/>
                    <a:pt x="584508" y="144714"/>
                  </a:cubicBezTo>
                  <a:cubicBezTo>
                    <a:pt x="584508" y="157121"/>
                    <a:pt x="567231" y="184016"/>
                    <a:pt x="532678" y="225400"/>
                  </a:cubicBezTo>
                  <a:cubicBezTo>
                    <a:pt x="560392" y="197839"/>
                    <a:pt x="583564" y="175347"/>
                    <a:pt x="602194" y="157923"/>
                  </a:cubicBezTo>
                  <a:cubicBezTo>
                    <a:pt x="620823" y="140499"/>
                    <a:pt x="632044" y="131787"/>
                    <a:pt x="635859" y="131787"/>
                  </a:cubicBezTo>
                  <a:cubicBezTo>
                    <a:pt x="639954" y="131787"/>
                    <a:pt x="643805" y="135234"/>
                    <a:pt x="647410" y="142129"/>
                  </a:cubicBezTo>
                  <a:cubicBezTo>
                    <a:pt x="651015" y="149023"/>
                    <a:pt x="652818" y="154975"/>
                    <a:pt x="652818" y="159984"/>
                  </a:cubicBezTo>
                  <a:cubicBezTo>
                    <a:pt x="652818" y="164015"/>
                    <a:pt x="648410" y="170573"/>
                    <a:pt x="639596" y="179656"/>
                  </a:cubicBezTo>
                  <a:cubicBezTo>
                    <a:pt x="627637" y="193292"/>
                    <a:pt x="620623" y="201833"/>
                    <a:pt x="618554" y="205280"/>
                  </a:cubicBezTo>
                  <a:cubicBezTo>
                    <a:pt x="616485" y="208727"/>
                    <a:pt x="615450" y="212379"/>
                    <a:pt x="615450" y="216236"/>
                  </a:cubicBezTo>
                  <a:cubicBezTo>
                    <a:pt x="615450" y="219150"/>
                    <a:pt x="616139" y="221340"/>
                    <a:pt x="617517" y="222805"/>
                  </a:cubicBezTo>
                  <a:cubicBezTo>
                    <a:pt x="618895" y="224271"/>
                    <a:pt x="620858" y="225004"/>
                    <a:pt x="623405" y="225004"/>
                  </a:cubicBezTo>
                  <a:cubicBezTo>
                    <a:pt x="626199" y="225004"/>
                    <a:pt x="630703" y="222642"/>
                    <a:pt x="636914" y="217919"/>
                  </a:cubicBezTo>
                  <a:cubicBezTo>
                    <a:pt x="643126" y="213196"/>
                    <a:pt x="652845" y="206449"/>
                    <a:pt x="666071" y="197677"/>
                  </a:cubicBezTo>
                  <a:lnTo>
                    <a:pt x="666071" y="204960"/>
                  </a:lnTo>
                  <a:lnTo>
                    <a:pt x="677414" y="172287"/>
                  </a:lnTo>
                  <a:cubicBezTo>
                    <a:pt x="687771" y="156819"/>
                    <a:pt x="701303" y="143724"/>
                    <a:pt x="718010" y="133003"/>
                  </a:cubicBezTo>
                  <a:cubicBezTo>
                    <a:pt x="734717" y="122281"/>
                    <a:pt x="749383" y="116921"/>
                    <a:pt x="762007" y="116921"/>
                  </a:cubicBezTo>
                  <a:close/>
                  <a:moveTo>
                    <a:pt x="200570" y="0"/>
                  </a:moveTo>
                  <a:cubicBezTo>
                    <a:pt x="216040" y="0"/>
                    <a:pt x="226215" y="2677"/>
                    <a:pt x="231096" y="8031"/>
                  </a:cubicBezTo>
                  <a:cubicBezTo>
                    <a:pt x="235977" y="13386"/>
                    <a:pt x="238417" y="23457"/>
                    <a:pt x="238417" y="38244"/>
                  </a:cubicBezTo>
                  <a:cubicBezTo>
                    <a:pt x="238417" y="51154"/>
                    <a:pt x="231625" y="66940"/>
                    <a:pt x="218041" y="85601"/>
                  </a:cubicBezTo>
                  <a:cubicBezTo>
                    <a:pt x="204457" y="104262"/>
                    <a:pt x="186205" y="124075"/>
                    <a:pt x="163286" y="145041"/>
                  </a:cubicBezTo>
                  <a:cubicBezTo>
                    <a:pt x="174408" y="142681"/>
                    <a:pt x="191109" y="140490"/>
                    <a:pt x="213388" y="138468"/>
                  </a:cubicBezTo>
                  <a:cubicBezTo>
                    <a:pt x="236354" y="105182"/>
                    <a:pt x="255112" y="78612"/>
                    <a:pt x="269660" y="58758"/>
                  </a:cubicBezTo>
                  <a:cubicBezTo>
                    <a:pt x="284208" y="38904"/>
                    <a:pt x="292976" y="27563"/>
                    <a:pt x="295963" y="24734"/>
                  </a:cubicBezTo>
                  <a:cubicBezTo>
                    <a:pt x="298949" y="21906"/>
                    <a:pt x="301839" y="20491"/>
                    <a:pt x="304634" y="20491"/>
                  </a:cubicBezTo>
                  <a:cubicBezTo>
                    <a:pt x="309511" y="20491"/>
                    <a:pt x="311949" y="24399"/>
                    <a:pt x="311949" y="32215"/>
                  </a:cubicBezTo>
                  <a:cubicBezTo>
                    <a:pt x="311949" y="37634"/>
                    <a:pt x="311415" y="42170"/>
                    <a:pt x="310349" y="45824"/>
                  </a:cubicBezTo>
                  <a:cubicBezTo>
                    <a:pt x="309282" y="49478"/>
                    <a:pt x="307672" y="52822"/>
                    <a:pt x="305517" y="55856"/>
                  </a:cubicBezTo>
                  <a:lnTo>
                    <a:pt x="246858" y="138007"/>
                  </a:lnTo>
                  <a:cubicBezTo>
                    <a:pt x="259009" y="138195"/>
                    <a:pt x="273472" y="140682"/>
                    <a:pt x="290248" y="145469"/>
                  </a:cubicBezTo>
                  <a:lnTo>
                    <a:pt x="252656" y="199437"/>
                  </a:lnTo>
                  <a:cubicBezTo>
                    <a:pt x="240361" y="198098"/>
                    <a:pt x="227704" y="197428"/>
                    <a:pt x="214688" y="197428"/>
                  </a:cubicBezTo>
                  <a:cubicBezTo>
                    <a:pt x="204525" y="216541"/>
                    <a:pt x="199444" y="229240"/>
                    <a:pt x="199444" y="235525"/>
                  </a:cubicBezTo>
                  <a:cubicBezTo>
                    <a:pt x="199444" y="237679"/>
                    <a:pt x="199817" y="239876"/>
                    <a:pt x="200564" y="242116"/>
                  </a:cubicBezTo>
                  <a:cubicBezTo>
                    <a:pt x="201959" y="245952"/>
                    <a:pt x="202656" y="248710"/>
                    <a:pt x="202656" y="250391"/>
                  </a:cubicBezTo>
                  <a:cubicBezTo>
                    <a:pt x="202656" y="255775"/>
                    <a:pt x="198140" y="260950"/>
                    <a:pt x="189108" y="265916"/>
                  </a:cubicBezTo>
                  <a:cubicBezTo>
                    <a:pt x="180076" y="270882"/>
                    <a:pt x="172646" y="273366"/>
                    <a:pt x="166818" y="273366"/>
                  </a:cubicBezTo>
                  <a:cubicBezTo>
                    <a:pt x="159805" y="273366"/>
                    <a:pt x="156298" y="268250"/>
                    <a:pt x="156298" y="258019"/>
                  </a:cubicBezTo>
                  <a:cubicBezTo>
                    <a:pt x="156298" y="242426"/>
                    <a:pt x="164064" y="222764"/>
                    <a:pt x="179599" y="199034"/>
                  </a:cubicBezTo>
                  <a:cubicBezTo>
                    <a:pt x="163309" y="200105"/>
                    <a:pt x="141751" y="203066"/>
                    <a:pt x="114924" y="207917"/>
                  </a:cubicBezTo>
                  <a:cubicBezTo>
                    <a:pt x="90798" y="240341"/>
                    <a:pt x="77247" y="259825"/>
                    <a:pt x="74274" y="266368"/>
                  </a:cubicBezTo>
                  <a:cubicBezTo>
                    <a:pt x="71300" y="272910"/>
                    <a:pt x="66790" y="276181"/>
                    <a:pt x="60745" y="276181"/>
                  </a:cubicBezTo>
                  <a:cubicBezTo>
                    <a:pt x="56112" y="276181"/>
                    <a:pt x="52262" y="274136"/>
                    <a:pt x="49197" y="270044"/>
                  </a:cubicBezTo>
                  <a:cubicBezTo>
                    <a:pt x="46132" y="265953"/>
                    <a:pt x="44599" y="261409"/>
                    <a:pt x="44599" y="256413"/>
                  </a:cubicBezTo>
                  <a:cubicBezTo>
                    <a:pt x="44599" y="252168"/>
                    <a:pt x="45861" y="248279"/>
                    <a:pt x="48387" y="244747"/>
                  </a:cubicBezTo>
                  <a:lnTo>
                    <a:pt x="73525" y="213504"/>
                  </a:lnTo>
                  <a:cubicBezTo>
                    <a:pt x="72864" y="214306"/>
                    <a:pt x="70479" y="214707"/>
                    <a:pt x="66370" y="214707"/>
                  </a:cubicBezTo>
                  <a:cubicBezTo>
                    <a:pt x="58366" y="214707"/>
                    <a:pt x="51531" y="213169"/>
                    <a:pt x="45866" y="210093"/>
                  </a:cubicBezTo>
                  <a:cubicBezTo>
                    <a:pt x="40200" y="207017"/>
                    <a:pt x="37367" y="202503"/>
                    <a:pt x="37367" y="196551"/>
                  </a:cubicBezTo>
                  <a:cubicBezTo>
                    <a:pt x="37367" y="189337"/>
                    <a:pt x="40303" y="181962"/>
                    <a:pt x="46176" y="174428"/>
                  </a:cubicBezTo>
                  <a:cubicBezTo>
                    <a:pt x="52049" y="166893"/>
                    <a:pt x="58245" y="163126"/>
                    <a:pt x="64764" y="163126"/>
                  </a:cubicBezTo>
                  <a:cubicBezTo>
                    <a:pt x="67298" y="163126"/>
                    <a:pt x="69997" y="163794"/>
                    <a:pt x="72859" y="165129"/>
                  </a:cubicBezTo>
                  <a:lnTo>
                    <a:pt x="120735" y="153117"/>
                  </a:lnTo>
                  <a:cubicBezTo>
                    <a:pt x="175516" y="94407"/>
                    <a:pt x="202906" y="59866"/>
                    <a:pt x="202906" y="49494"/>
                  </a:cubicBezTo>
                  <a:cubicBezTo>
                    <a:pt x="202906" y="47208"/>
                    <a:pt x="201622" y="45175"/>
                    <a:pt x="199053" y="43396"/>
                  </a:cubicBezTo>
                  <a:cubicBezTo>
                    <a:pt x="196485" y="41616"/>
                    <a:pt x="192974" y="40727"/>
                    <a:pt x="188520" y="40727"/>
                  </a:cubicBezTo>
                  <a:cubicBezTo>
                    <a:pt x="176207" y="40727"/>
                    <a:pt x="153177" y="47333"/>
                    <a:pt x="119429" y="60547"/>
                  </a:cubicBezTo>
                  <a:cubicBezTo>
                    <a:pt x="94119" y="70456"/>
                    <a:pt x="78234" y="76846"/>
                    <a:pt x="71774" y="79714"/>
                  </a:cubicBezTo>
                  <a:lnTo>
                    <a:pt x="69452" y="80901"/>
                  </a:lnTo>
                  <a:lnTo>
                    <a:pt x="82120" y="86855"/>
                  </a:lnTo>
                  <a:cubicBezTo>
                    <a:pt x="82120" y="89573"/>
                    <a:pt x="79843" y="91032"/>
                    <a:pt x="75291" y="91233"/>
                  </a:cubicBezTo>
                  <a:lnTo>
                    <a:pt x="31108" y="118137"/>
                  </a:lnTo>
                  <a:cubicBezTo>
                    <a:pt x="23058" y="121712"/>
                    <a:pt x="17938" y="123499"/>
                    <a:pt x="15749" y="123499"/>
                  </a:cubicBezTo>
                  <a:cubicBezTo>
                    <a:pt x="5250" y="123499"/>
                    <a:pt x="0" y="116910"/>
                    <a:pt x="0" y="103731"/>
                  </a:cubicBezTo>
                  <a:cubicBezTo>
                    <a:pt x="0" y="98296"/>
                    <a:pt x="1112" y="91610"/>
                    <a:pt x="3337" y="83675"/>
                  </a:cubicBezTo>
                  <a:cubicBezTo>
                    <a:pt x="5562" y="75739"/>
                    <a:pt x="8515" y="69267"/>
                    <a:pt x="12198" y="64258"/>
                  </a:cubicBezTo>
                  <a:cubicBezTo>
                    <a:pt x="15879" y="59250"/>
                    <a:pt x="26726" y="52243"/>
                    <a:pt x="44736" y="43239"/>
                  </a:cubicBezTo>
                  <a:cubicBezTo>
                    <a:pt x="62747" y="34235"/>
                    <a:pt x="81768" y="26349"/>
                    <a:pt x="101798" y="19583"/>
                  </a:cubicBezTo>
                  <a:cubicBezTo>
                    <a:pt x="121829" y="12816"/>
                    <a:pt x="140046" y="7861"/>
                    <a:pt x="156448" y="4716"/>
                  </a:cubicBezTo>
                  <a:cubicBezTo>
                    <a:pt x="172850" y="1572"/>
                    <a:pt x="187557" y="0"/>
                    <a:pt x="2005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D9C4F737-8DFF-4853-9E43-5821FFFACFA7}"/>
                </a:ext>
              </a:extLst>
            </p:cNvPr>
            <p:cNvSpPr/>
            <p:nvPr/>
          </p:nvSpPr>
          <p:spPr>
            <a:xfrm>
              <a:off x="5120533" y="2694341"/>
              <a:ext cx="681470" cy="298403"/>
            </a:xfrm>
            <a:custGeom>
              <a:avLst/>
              <a:gdLst/>
              <a:ahLst/>
              <a:cxnLst/>
              <a:rect l="l" t="t" r="r" b="b"/>
              <a:pathLst>
                <a:path w="728892" h="319168">
                  <a:moveTo>
                    <a:pt x="459463" y="144388"/>
                  </a:moveTo>
                  <a:cubicBezTo>
                    <a:pt x="451225" y="151108"/>
                    <a:pt x="441144" y="158875"/>
                    <a:pt x="429222" y="167689"/>
                  </a:cubicBezTo>
                  <a:cubicBezTo>
                    <a:pt x="417299" y="176504"/>
                    <a:pt x="410211" y="185859"/>
                    <a:pt x="407956" y="195755"/>
                  </a:cubicBezTo>
                  <a:cubicBezTo>
                    <a:pt x="405701" y="205651"/>
                    <a:pt x="404574" y="211806"/>
                    <a:pt x="404574" y="214221"/>
                  </a:cubicBezTo>
                  <a:cubicBezTo>
                    <a:pt x="404574" y="216751"/>
                    <a:pt x="405566" y="218912"/>
                    <a:pt x="407550" y="220704"/>
                  </a:cubicBezTo>
                  <a:cubicBezTo>
                    <a:pt x="409534" y="222496"/>
                    <a:pt x="412266" y="223392"/>
                    <a:pt x="415748" y="223392"/>
                  </a:cubicBezTo>
                  <a:cubicBezTo>
                    <a:pt x="423751" y="223392"/>
                    <a:pt x="432698" y="219494"/>
                    <a:pt x="442587" y="211699"/>
                  </a:cubicBezTo>
                  <a:cubicBezTo>
                    <a:pt x="440177" y="207638"/>
                    <a:pt x="438972" y="202318"/>
                    <a:pt x="438972" y="195739"/>
                  </a:cubicBezTo>
                  <a:cubicBezTo>
                    <a:pt x="438972" y="181707"/>
                    <a:pt x="445802" y="164590"/>
                    <a:pt x="459463" y="144388"/>
                  </a:cubicBezTo>
                  <a:close/>
                  <a:moveTo>
                    <a:pt x="463559" y="108883"/>
                  </a:moveTo>
                  <a:cubicBezTo>
                    <a:pt x="469348" y="108883"/>
                    <a:pt x="474559" y="110170"/>
                    <a:pt x="479190" y="112742"/>
                  </a:cubicBezTo>
                  <a:cubicBezTo>
                    <a:pt x="483821" y="115315"/>
                    <a:pt x="486137" y="118873"/>
                    <a:pt x="486137" y="123417"/>
                  </a:cubicBezTo>
                  <a:cubicBezTo>
                    <a:pt x="486137" y="127449"/>
                    <a:pt x="484665" y="129874"/>
                    <a:pt x="481721" y="130693"/>
                  </a:cubicBezTo>
                  <a:cubicBezTo>
                    <a:pt x="486154" y="131256"/>
                    <a:pt x="489405" y="133175"/>
                    <a:pt x="491474" y="136450"/>
                  </a:cubicBezTo>
                  <a:cubicBezTo>
                    <a:pt x="493543" y="139724"/>
                    <a:pt x="494578" y="144354"/>
                    <a:pt x="494578" y="150340"/>
                  </a:cubicBezTo>
                  <a:cubicBezTo>
                    <a:pt x="494578" y="166625"/>
                    <a:pt x="489087" y="183441"/>
                    <a:pt x="478105" y="200788"/>
                  </a:cubicBezTo>
                  <a:cubicBezTo>
                    <a:pt x="478033" y="200187"/>
                    <a:pt x="478347" y="200237"/>
                    <a:pt x="479049" y="200939"/>
                  </a:cubicBezTo>
                  <a:cubicBezTo>
                    <a:pt x="479751" y="201640"/>
                    <a:pt x="480438" y="203239"/>
                    <a:pt x="481110" y="205735"/>
                  </a:cubicBezTo>
                  <a:cubicBezTo>
                    <a:pt x="481782" y="208231"/>
                    <a:pt x="481985" y="209479"/>
                    <a:pt x="481721" y="209479"/>
                  </a:cubicBezTo>
                  <a:cubicBezTo>
                    <a:pt x="482419" y="207418"/>
                    <a:pt x="484977" y="204567"/>
                    <a:pt x="489396" y="200924"/>
                  </a:cubicBezTo>
                  <a:lnTo>
                    <a:pt x="496565" y="195863"/>
                  </a:lnTo>
                  <a:lnTo>
                    <a:pt x="498711" y="184338"/>
                  </a:lnTo>
                  <a:cubicBezTo>
                    <a:pt x="501522" y="177731"/>
                    <a:pt x="506754" y="168826"/>
                    <a:pt x="514406" y="157623"/>
                  </a:cubicBezTo>
                  <a:cubicBezTo>
                    <a:pt x="522058" y="146419"/>
                    <a:pt x="528968" y="138173"/>
                    <a:pt x="535138" y="132885"/>
                  </a:cubicBezTo>
                  <a:cubicBezTo>
                    <a:pt x="541307" y="127597"/>
                    <a:pt x="547205" y="124953"/>
                    <a:pt x="552832" y="124953"/>
                  </a:cubicBezTo>
                  <a:cubicBezTo>
                    <a:pt x="556514" y="124953"/>
                    <a:pt x="560595" y="125759"/>
                    <a:pt x="565075" y="127372"/>
                  </a:cubicBezTo>
                  <a:cubicBezTo>
                    <a:pt x="569555" y="128985"/>
                    <a:pt x="571795" y="132086"/>
                    <a:pt x="571795" y="136677"/>
                  </a:cubicBezTo>
                  <a:cubicBezTo>
                    <a:pt x="571795" y="144271"/>
                    <a:pt x="562907" y="156400"/>
                    <a:pt x="545134" y="173065"/>
                  </a:cubicBezTo>
                  <a:cubicBezTo>
                    <a:pt x="541814" y="176154"/>
                    <a:pt x="538463" y="180296"/>
                    <a:pt x="535080" y="185490"/>
                  </a:cubicBezTo>
                  <a:cubicBezTo>
                    <a:pt x="531697" y="190684"/>
                    <a:pt x="530005" y="194504"/>
                    <a:pt x="530005" y="196948"/>
                  </a:cubicBezTo>
                  <a:cubicBezTo>
                    <a:pt x="530005" y="197435"/>
                    <a:pt x="529980" y="197678"/>
                    <a:pt x="529928" y="197678"/>
                  </a:cubicBezTo>
                  <a:cubicBezTo>
                    <a:pt x="530837" y="197678"/>
                    <a:pt x="536396" y="192989"/>
                    <a:pt x="546606" y="183612"/>
                  </a:cubicBezTo>
                  <a:cubicBezTo>
                    <a:pt x="571116" y="157770"/>
                    <a:pt x="589206" y="140127"/>
                    <a:pt x="600874" y="130684"/>
                  </a:cubicBezTo>
                  <a:cubicBezTo>
                    <a:pt x="612543" y="121240"/>
                    <a:pt x="622377" y="116518"/>
                    <a:pt x="630377" y="116518"/>
                  </a:cubicBezTo>
                  <a:cubicBezTo>
                    <a:pt x="635364" y="116518"/>
                    <a:pt x="639436" y="118185"/>
                    <a:pt x="642593" y="121519"/>
                  </a:cubicBezTo>
                  <a:cubicBezTo>
                    <a:pt x="645750" y="124854"/>
                    <a:pt x="647329" y="129102"/>
                    <a:pt x="647329" y="134264"/>
                  </a:cubicBezTo>
                  <a:cubicBezTo>
                    <a:pt x="647329" y="146671"/>
                    <a:pt x="630052" y="173566"/>
                    <a:pt x="595499" y="214950"/>
                  </a:cubicBezTo>
                  <a:cubicBezTo>
                    <a:pt x="623213" y="187389"/>
                    <a:pt x="646385" y="164897"/>
                    <a:pt x="665014" y="147473"/>
                  </a:cubicBezTo>
                  <a:cubicBezTo>
                    <a:pt x="683644" y="130049"/>
                    <a:pt x="694865" y="121337"/>
                    <a:pt x="698680" y="121337"/>
                  </a:cubicBezTo>
                  <a:cubicBezTo>
                    <a:pt x="702775" y="121337"/>
                    <a:pt x="706626" y="124784"/>
                    <a:pt x="710231" y="131679"/>
                  </a:cubicBezTo>
                  <a:cubicBezTo>
                    <a:pt x="713836" y="138573"/>
                    <a:pt x="715639" y="144525"/>
                    <a:pt x="715639" y="149534"/>
                  </a:cubicBezTo>
                  <a:cubicBezTo>
                    <a:pt x="715639" y="153565"/>
                    <a:pt x="711231" y="160123"/>
                    <a:pt x="702417" y="169206"/>
                  </a:cubicBezTo>
                  <a:cubicBezTo>
                    <a:pt x="690458" y="182842"/>
                    <a:pt x="683444" y="191383"/>
                    <a:pt x="681375" y="194830"/>
                  </a:cubicBezTo>
                  <a:cubicBezTo>
                    <a:pt x="679306" y="198277"/>
                    <a:pt x="678271" y="201929"/>
                    <a:pt x="678271" y="205786"/>
                  </a:cubicBezTo>
                  <a:cubicBezTo>
                    <a:pt x="678271" y="208700"/>
                    <a:pt x="678960" y="210890"/>
                    <a:pt x="680338" y="212355"/>
                  </a:cubicBezTo>
                  <a:cubicBezTo>
                    <a:pt x="681716" y="213821"/>
                    <a:pt x="683679" y="214554"/>
                    <a:pt x="686226" y="214554"/>
                  </a:cubicBezTo>
                  <a:cubicBezTo>
                    <a:pt x="689020" y="214554"/>
                    <a:pt x="693523" y="212192"/>
                    <a:pt x="699736" y="207469"/>
                  </a:cubicBezTo>
                  <a:cubicBezTo>
                    <a:pt x="705947" y="202746"/>
                    <a:pt x="715666" y="195999"/>
                    <a:pt x="728892" y="187227"/>
                  </a:cubicBezTo>
                  <a:lnTo>
                    <a:pt x="728892" y="207143"/>
                  </a:lnTo>
                  <a:cubicBezTo>
                    <a:pt x="704638" y="229708"/>
                    <a:pt x="687389" y="244244"/>
                    <a:pt x="677145" y="250750"/>
                  </a:cubicBezTo>
                  <a:cubicBezTo>
                    <a:pt x="666901" y="257256"/>
                    <a:pt x="658678" y="260509"/>
                    <a:pt x="652474" y="260509"/>
                  </a:cubicBezTo>
                  <a:cubicBezTo>
                    <a:pt x="646868" y="260509"/>
                    <a:pt x="642441" y="258544"/>
                    <a:pt x="639192" y="254612"/>
                  </a:cubicBezTo>
                  <a:cubicBezTo>
                    <a:pt x="635943" y="250681"/>
                    <a:pt x="634319" y="245656"/>
                    <a:pt x="634319" y="239538"/>
                  </a:cubicBezTo>
                  <a:cubicBezTo>
                    <a:pt x="634319" y="235813"/>
                    <a:pt x="634899" y="231701"/>
                    <a:pt x="636059" y="227203"/>
                  </a:cubicBezTo>
                  <a:cubicBezTo>
                    <a:pt x="637220" y="222704"/>
                    <a:pt x="641400" y="213920"/>
                    <a:pt x="648599" y="200852"/>
                  </a:cubicBezTo>
                  <a:cubicBezTo>
                    <a:pt x="655799" y="187784"/>
                    <a:pt x="663360" y="176732"/>
                    <a:pt x="671283" y="167696"/>
                  </a:cubicBezTo>
                  <a:cubicBezTo>
                    <a:pt x="647532" y="190231"/>
                    <a:pt x="624066" y="215409"/>
                    <a:pt x="600887" y="243230"/>
                  </a:cubicBezTo>
                  <a:cubicBezTo>
                    <a:pt x="594496" y="251268"/>
                    <a:pt x="587049" y="255287"/>
                    <a:pt x="578546" y="255287"/>
                  </a:cubicBezTo>
                  <a:cubicBezTo>
                    <a:pt x="569117" y="255287"/>
                    <a:pt x="564403" y="249099"/>
                    <a:pt x="564403" y="236722"/>
                  </a:cubicBezTo>
                  <a:cubicBezTo>
                    <a:pt x="564403" y="232464"/>
                    <a:pt x="566509" y="225983"/>
                    <a:pt x="570723" y="217280"/>
                  </a:cubicBezTo>
                  <a:cubicBezTo>
                    <a:pt x="574935" y="208576"/>
                    <a:pt x="582749" y="194540"/>
                    <a:pt x="594161" y="175170"/>
                  </a:cubicBezTo>
                  <a:cubicBezTo>
                    <a:pt x="594682" y="174125"/>
                    <a:pt x="594942" y="173214"/>
                    <a:pt x="594942" y="172438"/>
                  </a:cubicBezTo>
                  <a:cubicBezTo>
                    <a:pt x="594942" y="172220"/>
                    <a:pt x="594833" y="172111"/>
                    <a:pt x="594616" y="172111"/>
                  </a:cubicBezTo>
                  <a:cubicBezTo>
                    <a:pt x="593984" y="172111"/>
                    <a:pt x="592108" y="173384"/>
                    <a:pt x="588987" y="175929"/>
                  </a:cubicBezTo>
                  <a:cubicBezTo>
                    <a:pt x="585866" y="178474"/>
                    <a:pt x="578342" y="186311"/>
                    <a:pt x="566416" y="199441"/>
                  </a:cubicBezTo>
                  <a:cubicBezTo>
                    <a:pt x="554489" y="212571"/>
                    <a:pt x="545731" y="223023"/>
                    <a:pt x="540142" y="230796"/>
                  </a:cubicBezTo>
                  <a:cubicBezTo>
                    <a:pt x="534446" y="239060"/>
                    <a:pt x="530227" y="244806"/>
                    <a:pt x="527484" y="248033"/>
                  </a:cubicBezTo>
                  <a:cubicBezTo>
                    <a:pt x="524740" y="251261"/>
                    <a:pt x="521404" y="252875"/>
                    <a:pt x="517475" y="252875"/>
                  </a:cubicBezTo>
                  <a:cubicBezTo>
                    <a:pt x="511190" y="252875"/>
                    <a:pt x="505789" y="248207"/>
                    <a:pt x="501271" y="238872"/>
                  </a:cubicBezTo>
                  <a:cubicBezTo>
                    <a:pt x="499012" y="234205"/>
                    <a:pt x="497318" y="229214"/>
                    <a:pt x="496188" y="223900"/>
                  </a:cubicBezTo>
                  <a:lnTo>
                    <a:pt x="495554" y="217569"/>
                  </a:lnTo>
                  <a:lnTo>
                    <a:pt x="485929" y="223760"/>
                  </a:lnTo>
                  <a:cubicBezTo>
                    <a:pt x="479361" y="227098"/>
                    <a:pt x="471584" y="228498"/>
                    <a:pt x="462599" y="227961"/>
                  </a:cubicBezTo>
                  <a:cubicBezTo>
                    <a:pt x="445789" y="248051"/>
                    <a:pt x="430172" y="258097"/>
                    <a:pt x="415748" y="258097"/>
                  </a:cubicBezTo>
                  <a:cubicBezTo>
                    <a:pt x="403362" y="258097"/>
                    <a:pt x="392953" y="252355"/>
                    <a:pt x="384521" y="240872"/>
                  </a:cubicBezTo>
                  <a:cubicBezTo>
                    <a:pt x="376088" y="229389"/>
                    <a:pt x="371872" y="215418"/>
                    <a:pt x="371872" y="198958"/>
                  </a:cubicBezTo>
                  <a:cubicBezTo>
                    <a:pt x="371872" y="186786"/>
                    <a:pt x="376736" y="173542"/>
                    <a:pt x="386463" y="159226"/>
                  </a:cubicBezTo>
                  <a:cubicBezTo>
                    <a:pt x="396190" y="144910"/>
                    <a:pt x="408516" y="132941"/>
                    <a:pt x="423440" y="123318"/>
                  </a:cubicBezTo>
                  <a:cubicBezTo>
                    <a:pt x="438364" y="113695"/>
                    <a:pt x="451737" y="108883"/>
                    <a:pt x="463559" y="108883"/>
                  </a:cubicBezTo>
                  <a:close/>
                  <a:moveTo>
                    <a:pt x="287216" y="103258"/>
                  </a:moveTo>
                  <a:cubicBezTo>
                    <a:pt x="292106" y="103258"/>
                    <a:pt x="295079" y="105634"/>
                    <a:pt x="296137" y="110387"/>
                  </a:cubicBezTo>
                  <a:cubicBezTo>
                    <a:pt x="296137" y="113344"/>
                    <a:pt x="294128" y="116591"/>
                    <a:pt x="290109" y="120127"/>
                  </a:cubicBezTo>
                  <a:cubicBezTo>
                    <a:pt x="313126" y="116113"/>
                    <a:pt x="328771" y="114105"/>
                    <a:pt x="337044" y="114105"/>
                  </a:cubicBezTo>
                  <a:cubicBezTo>
                    <a:pt x="341199" y="114105"/>
                    <a:pt x="344280" y="114908"/>
                    <a:pt x="346285" y="116512"/>
                  </a:cubicBezTo>
                  <a:cubicBezTo>
                    <a:pt x="348290" y="118116"/>
                    <a:pt x="350143" y="120930"/>
                    <a:pt x="351843" y="124953"/>
                  </a:cubicBezTo>
                  <a:cubicBezTo>
                    <a:pt x="353543" y="128976"/>
                    <a:pt x="354393" y="133018"/>
                    <a:pt x="354393" y="137080"/>
                  </a:cubicBezTo>
                  <a:cubicBezTo>
                    <a:pt x="354393" y="141918"/>
                    <a:pt x="353474" y="145793"/>
                    <a:pt x="351635" y="148705"/>
                  </a:cubicBezTo>
                  <a:cubicBezTo>
                    <a:pt x="349796" y="151617"/>
                    <a:pt x="344975" y="157252"/>
                    <a:pt x="337172" y="165609"/>
                  </a:cubicBezTo>
                  <a:cubicBezTo>
                    <a:pt x="330729" y="172568"/>
                    <a:pt x="325226" y="180166"/>
                    <a:pt x="320661" y="188405"/>
                  </a:cubicBezTo>
                  <a:cubicBezTo>
                    <a:pt x="316096" y="196643"/>
                    <a:pt x="313813" y="202838"/>
                    <a:pt x="313813" y="206989"/>
                  </a:cubicBezTo>
                  <a:cubicBezTo>
                    <a:pt x="313813" y="210693"/>
                    <a:pt x="316198" y="212544"/>
                    <a:pt x="320968" y="212544"/>
                  </a:cubicBezTo>
                  <a:cubicBezTo>
                    <a:pt x="327956" y="212544"/>
                    <a:pt x="343251" y="204238"/>
                    <a:pt x="366853" y="187624"/>
                  </a:cubicBezTo>
                  <a:lnTo>
                    <a:pt x="366853" y="206535"/>
                  </a:lnTo>
                  <a:cubicBezTo>
                    <a:pt x="355385" y="219181"/>
                    <a:pt x="343595" y="230801"/>
                    <a:pt x="331482" y="241397"/>
                  </a:cubicBezTo>
                  <a:cubicBezTo>
                    <a:pt x="319370" y="251992"/>
                    <a:pt x="308900" y="257290"/>
                    <a:pt x="300073" y="257290"/>
                  </a:cubicBezTo>
                  <a:cubicBezTo>
                    <a:pt x="292300" y="257290"/>
                    <a:pt x="286460" y="253854"/>
                    <a:pt x="282554" y="246981"/>
                  </a:cubicBezTo>
                  <a:cubicBezTo>
                    <a:pt x="278648" y="240107"/>
                    <a:pt x="276695" y="232402"/>
                    <a:pt x="276695" y="223865"/>
                  </a:cubicBezTo>
                  <a:cubicBezTo>
                    <a:pt x="276695" y="215294"/>
                    <a:pt x="279872" y="204864"/>
                    <a:pt x="286224" y="192574"/>
                  </a:cubicBezTo>
                  <a:cubicBezTo>
                    <a:pt x="292577" y="180285"/>
                    <a:pt x="301321" y="169447"/>
                    <a:pt x="312456" y="160061"/>
                  </a:cubicBezTo>
                  <a:cubicBezTo>
                    <a:pt x="303075" y="162992"/>
                    <a:pt x="292479" y="165300"/>
                    <a:pt x="280670" y="166985"/>
                  </a:cubicBezTo>
                  <a:cubicBezTo>
                    <a:pt x="273041" y="181995"/>
                    <a:pt x="258992" y="196829"/>
                    <a:pt x="238522" y="211488"/>
                  </a:cubicBezTo>
                  <a:lnTo>
                    <a:pt x="238522" y="193313"/>
                  </a:lnTo>
                  <a:cubicBezTo>
                    <a:pt x="246154" y="184273"/>
                    <a:pt x="251513" y="178441"/>
                    <a:pt x="254597" y="175817"/>
                  </a:cubicBezTo>
                  <a:cubicBezTo>
                    <a:pt x="246560" y="174068"/>
                    <a:pt x="242541" y="168253"/>
                    <a:pt x="242541" y="158372"/>
                  </a:cubicBezTo>
                  <a:cubicBezTo>
                    <a:pt x="242541" y="148717"/>
                    <a:pt x="248172" y="137117"/>
                    <a:pt x="259436" y="123574"/>
                  </a:cubicBezTo>
                  <a:cubicBezTo>
                    <a:pt x="270699" y="110030"/>
                    <a:pt x="279959" y="103258"/>
                    <a:pt x="287216" y="103258"/>
                  </a:cubicBezTo>
                  <a:close/>
                  <a:moveTo>
                    <a:pt x="213024" y="0"/>
                  </a:moveTo>
                  <a:cubicBezTo>
                    <a:pt x="228618" y="0"/>
                    <a:pt x="239828" y="2328"/>
                    <a:pt x="246657" y="6982"/>
                  </a:cubicBezTo>
                  <a:cubicBezTo>
                    <a:pt x="253485" y="11637"/>
                    <a:pt x="256900" y="19376"/>
                    <a:pt x="256900" y="30200"/>
                  </a:cubicBezTo>
                  <a:cubicBezTo>
                    <a:pt x="256900" y="39945"/>
                    <a:pt x="250088" y="57688"/>
                    <a:pt x="236465" y="83429"/>
                  </a:cubicBezTo>
                  <a:cubicBezTo>
                    <a:pt x="222843" y="109170"/>
                    <a:pt x="207957" y="132253"/>
                    <a:pt x="191809" y="152676"/>
                  </a:cubicBezTo>
                  <a:lnTo>
                    <a:pt x="221945" y="152676"/>
                  </a:lnTo>
                  <a:lnTo>
                    <a:pt x="193908" y="197742"/>
                  </a:lnTo>
                  <a:lnTo>
                    <a:pt x="163241" y="198958"/>
                  </a:lnTo>
                  <a:cubicBezTo>
                    <a:pt x="136977" y="232313"/>
                    <a:pt x="109905" y="260686"/>
                    <a:pt x="82024" y="284079"/>
                  </a:cubicBezTo>
                  <a:cubicBezTo>
                    <a:pt x="54143" y="307472"/>
                    <a:pt x="35398" y="319168"/>
                    <a:pt x="25790" y="319168"/>
                  </a:cubicBezTo>
                  <a:cubicBezTo>
                    <a:pt x="21528" y="319168"/>
                    <a:pt x="18240" y="317721"/>
                    <a:pt x="15925" y="314826"/>
                  </a:cubicBezTo>
                  <a:cubicBezTo>
                    <a:pt x="13611" y="311931"/>
                    <a:pt x="12454" y="309067"/>
                    <a:pt x="12454" y="306235"/>
                  </a:cubicBezTo>
                  <a:cubicBezTo>
                    <a:pt x="12454" y="303124"/>
                    <a:pt x="16171" y="295958"/>
                    <a:pt x="23605" y="284735"/>
                  </a:cubicBezTo>
                  <a:cubicBezTo>
                    <a:pt x="31039" y="273512"/>
                    <a:pt x="40100" y="264526"/>
                    <a:pt x="50787" y="257777"/>
                  </a:cubicBezTo>
                  <a:cubicBezTo>
                    <a:pt x="61475" y="251027"/>
                    <a:pt x="72149" y="247262"/>
                    <a:pt x="82811" y="246481"/>
                  </a:cubicBezTo>
                  <a:cubicBezTo>
                    <a:pt x="95000" y="233558"/>
                    <a:pt x="109851" y="218413"/>
                    <a:pt x="127365" y="201044"/>
                  </a:cubicBezTo>
                  <a:lnTo>
                    <a:pt x="72559" y="203854"/>
                  </a:lnTo>
                  <a:cubicBezTo>
                    <a:pt x="65792" y="204122"/>
                    <a:pt x="60579" y="203685"/>
                    <a:pt x="56918" y="202542"/>
                  </a:cubicBezTo>
                  <a:cubicBezTo>
                    <a:pt x="53257" y="201398"/>
                    <a:pt x="51427" y="197838"/>
                    <a:pt x="51427" y="191861"/>
                  </a:cubicBezTo>
                  <a:cubicBezTo>
                    <a:pt x="53130" y="187031"/>
                    <a:pt x="55176" y="182300"/>
                    <a:pt x="57568" y="177666"/>
                  </a:cubicBezTo>
                  <a:cubicBezTo>
                    <a:pt x="59959" y="173033"/>
                    <a:pt x="62006" y="170244"/>
                    <a:pt x="63708" y="169299"/>
                  </a:cubicBezTo>
                  <a:cubicBezTo>
                    <a:pt x="65410" y="168354"/>
                    <a:pt x="70376" y="166830"/>
                    <a:pt x="78606" y="164726"/>
                  </a:cubicBezTo>
                  <a:lnTo>
                    <a:pt x="112358" y="156413"/>
                  </a:lnTo>
                  <a:cubicBezTo>
                    <a:pt x="122307" y="153922"/>
                    <a:pt x="129345" y="152676"/>
                    <a:pt x="133470" y="152676"/>
                  </a:cubicBezTo>
                  <a:lnTo>
                    <a:pt x="160995" y="152676"/>
                  </a:lnTo>
                  <a:cubicBezTo>
                    <a:pt x="176576" y="131071"/>
                    <a:pt x="188929" y="111936"/>
                    <a:pt x="198055" y="95271"/>
                  </a:cubicBezTo>
                  <a:cubicBezTo>
                    <a:pt x="207181" y="78607"/>
                    <a:pt x="211744" y="67631"/>
                    <a:pt x="211744" y="62345"/>
                  </a:cubicBezTo>
                  <a:cubicBezTo>
                    <a:pt x="211744" y="59986"/>
                    <a:pt x="210893" y="58338"/>
                    <a:pt x="209190" y="57402"/>
                  </a:cubicBezTo>
                  <a:cubicBezTo>
                    <a:pt x="207488" y="56465"/>
                    <a:pt x="203945" y="55997"/>
                    <a:pt x="198561" y="55997"/>
                  </a:cubicBezTo>
                  <a:cubicBezTo>
                    <a:pt x="184298" y="55997"/>
                    <a:pt x="156376" y="59650"/>
                    <a:pt x="114796" y="66956"/>
                  </a:cubicBezTo>
                  <a:cubicBezTo>
                    <a:pt x="73216" y="74263"/>
                    <a:pt x="48262" y="79530"/>
                    <a:pt x="39934" y="82760"/>
                  </a:cubicBezTo>
                  <a:cubicBezTo>
                    <a:pt x="50309" y="82496"/>
                    <a:pt x="57112" y="82363"/>
                    <a:pt x="60342" y="82363"/>
                  </a:cubicBezTo>
                  <a:cubicBezTo>
                    <a:pt x="73521" y="82363"/>
                    <a:pt x="80110" y="84797"/>
                    <a:pt x="80110" y="89665"/>
                  </a:cubicBezTo>
                  <a:cubicBezTo>
                    <a:pt x="80110" y="92942"/>
                    <a:pt x="76311" y="95425"/>
                    <a:pt x="68713" y="97114"/>
                  </a:cubicBezTo>
                  <a:cubicBezTo>
                    <a:pt x="49326" y="101522"/>
                    <a:pt x="35407" y="105521"/>
                    <a:pt x="26955" y="109114"/>
                  </a:cubicBezTo>
                  <a:cubicBezTo>
                    <a:pt x="20854" y="111738"/>
                    <a:pt x="16716" y="113049"/>
                    <a:pt x="14540" y="113049"/>
                  </a:cubicBezTo>
                  <a:cubicBezTo>
                    <a:pt x="11020" y="113049"/>
                    <a:pt x="7717" y="111596"/>
                    <a:pt x="4630" y="108688"/>
                  </a:cubicBezTo>
                  <a:cubicBezTo>
                    <a:pt x="1543" y="105781"/>
                    <a:pt x="0" y="102388"/>
                    <a:pt x="0" y="98510"/>
                  </a:cubicBezTo>
                  <a:cubicBezTo>
                    <a:pt x="0" y="91807"/>
                    <a:pt x="4875" y="79120"/>
                    <a:pt x="14626" y="60448"/>
                  </a:cubicBezTo>
                  <a:cubicBezTo>
                    <a:pt x="24377" y="41776"/>
                    <a:pt x="37279" y="30018"/>
                    <a:pt x="53331" y="25173"/>
                  </a:cubicBezTo>
                  <a:cubicBezTo>
                    <a:pt x="69383" y="20329"/>
                    <a:pt x="93761" y="14922"/>
                    <a:pt x="126463" y="8953"/>
                  </a:cubicBezTo>
                  <a:cubicBezTo>
                    <a:pt x="159165" y="2985"/>
                    <a:pt x="188018" y="0"/>
                    <a:pt x="2130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Rectangle 3"/>
          <p:cNvSpPr/>
          <p:nvPr/>
        </p:nvSpPr>
        <p:spPr>
          <a:xfrm>
            <a:off x="1593393" y="2373821"/>
            <a:ext cx="9499922" cy="1754326"/>
          </a:xfrm>
          <a:prstGeom prst="rect">
            <a:avLst/>
          </a:prstGeom>
        </p:spPr>
        <p:txBody>
          <a:bodyPr wrap="square">
            <a:spAutoFit/>
          </a:bodyPr>
          <a:lstStyle/>
          <a:p>
            <a:pPr lvl="0" algn="ctr">
              <a:lnSpc>
                <a:spcPct val="90000"/>
              </a:lnSpc>
              <a:spcBef>
                <a:spcPts val="1000"/>
              </a:spcBef>
            </a:pPr>
            <a:r>
              <a:rPr lang="en-US" sz="2400" b="1" dirty="0">
                <a:latin typeface="Calibri" panose="020F0502020204030204"/>
              </a:rPr>
              <a:t>HAK BELAJAR DI LUAR PROGRAM STUDI DIDASARI ATAS PERTIMBANGAN SITUASI SAAT INI DIMANA; MAHASISWA TIDAK MEMILIKI FLEKSIBILITAS UNTUK MENGAMBIL KELAS DI LUAR PRODI DAN KAMPUSNYA SENDIRI, BOBOT SKS UNTUK KEGIATAN PEMBELAJARN DI LUAR KELAS SANGAT KECIL DAN TIDAK ADIL BAGI MAHASISWA </a:t>
            </a:r>
          </a:p>
        </p:txBody>
      </p:sp>
    </p:spTree>
    <p:extLst>
      <p:ext uri="{BB962C8B-B14F-4D97-AF65-F5344CB8AC3E}">
        <p14:creationId xmlns:p14="http://schemas.microsoft.com/office/powerpoint/2010/main" val="2011118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29A3B88-9643-4B6A-8E20-7272208EB856}"/>
              </a:ext>
            </a:extLst>
          </p:cNvPr>
          <p:cNvSpPr txBox="1"/>
          <p:nvPr/>
        </p:nvSpPr>
        <p:spPr>
          <a:xfrm>
            <a:off x="7080079" y="228761"/>
            <a:ext cx="4675494" cy="1145442"/>
          </a:xfrm>
          <a:prstGeom prst="rect">
            <a:avLst/>
          </a:prstGeom>
          <a:noFill/>
        </p:spPr>
        <p:txBody>
          <a:bodyPr wrap="square" rtlCol="0">
            <a:spAutoFit/>
          </a:bodyPr>
          <a:lstStyle/>
          <a:p>
            <a:pPr algn="ctr">
              <a:lnSpc>
                <a:spcPct val="110000"/>
              </a:lnSpc>
            </a:pPr>
            <a:r>
              <a:rPr lang="en-US" sz="3200" b="1" dirty="0">
                <a:solidFill>
                  <a:prstClr val="black"/>
                </a:solidFill>
                <a:latin typeface="Calibri Light" panose="020F0302020204030204"/>
                <a:ea typeface="+mj-ea"/>
                <a:cs typeface="+mj-cs"/>
              </a:rPr>
              <a:t>BENTUK KEGIATAN PENELITIAN MAHASISWA</a:t>
            </a:r>
            <a:endParaRPr lang="en-US" altLang="ko-KR" sz="4000" b="1" dirty="0">
              <a:solidFill>
                <a:schemeClr val="tx1">
                  <a:lumMod val="75000"/>
                  <a:lumOff val="25000"/>
                </a:schemeClr>
              </a:solidFill>
              <a:latin typeface="+mj-lt"/>
              <a:cs typeface="Arial" pitchFamily="34" charset="0"/>
            </a:endParaRPr>
          </a:p>
        </p:txBody>
      </p:sp>
      <p:graphicFrame>
        <p:nvGraphicFramePr>
          <p:cNvPr id="4" name="Diagram 3"/>
          <p:cNvGraphicFramePr/>
          <p:nvPr>
            <p:extLst>
              <p:ext uri="{D42A27DB-BD31-4B8C-83A1-F6EECF244321}">
                <p14:modId xmlns:p14="http://schemas.microsoft.com/office/powerpoint/2010/main" val="1038756789"/>
              </p:ext>
            </p:extLst>
          </p:nvPr>
        </p:nvGraphicFramePr>
        <p:xfrm>
          <a:off x="5792314" y="2126114"/>
          <a:ext cx="6555189" cy="4142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Pengertian Penelitian, jenis penelitian, tujuan penelitian ...">
            <a:extLst>
              <a:ext uri="{FF2B5EF4-FFF2-40B4-BE49-F238E27FC236}">
                <a16:creationId xmlns:a16="http://schemas.microsoft.com/office/drawing/2014/main" id="{09652022-4D8D-4255-A13D-B2B0915E31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1738" y="3429000"/>
            <a:ext cx="267652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6654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860011" y="888258"/>
            <a:ext cx="2169184"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white"/>
                </a:solidFill>
                <a:effectLst/>
                <a:uLnTx/>
                <a:uFillTx/>
                <a:latin typeface="Calibri Light" panose="020F0302020204030204"/>
                <a:ea typeface="+mj-ea"/>
                <a:cs typeface="+mn-cs"/>
              </a:rPr>
              <a:t>CONTOH</a:t>
            </a:r>
            <a:endParaRPr kumimoji="0" lang="en-US" sz="2400" b="1" i="0" u="none" strike="noStrike" kern="0" cap="none" spc="0" normalizeH="0" baseline="0" noProof="0" dirty="0">
              <a:ln>
                <a:noFill/>
              </a:ln>
              <a:solidFill>
                <a:prstClr val="white"/>
              </a:solidFill>
              <a:effectLst/>
              <a:uLnTx/>
              <a:uFillTx/>
              <a:latin typeface="Arial"/>
              <a:cs typeface="+mn-cs"/>
            </a:endParaRPr>
          </a:p>
        </p:txBody>
      </p:sp>
      <p:graphicFrame>
        <p:nvGraphicFramePr>
          <p:cNvPr id="2" name="Diagram 1"/>
          <p:cNvGraphicFramePr/>
          <p:nvPr>
            <p:extLst>
              <p:ext uri="{D42A27DB-BD31-4B8C-83A1-F6EECF244321}">
                <p14:modId xmlns:p14="http://schemas.microsoft.com/office/powerpoint/2010/main" val="2660492753"/>
              </p:ext>
            </p:extLst>
          </p:nvPr>
        </p:nvGraphicFramePr>
        <p:xfrm>
          <a:off x="6788707" y="1272978"/>
          <a:ext cx="5658932" cy="4156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589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alf Frame 1"/>
          <p:cNvSpPr/>
          <p:nvPr/>
        </p:nvSpPr>
        <p:spPr>
          <a:xfrm>
            <a:off x="0" y="0"/>
            <a:ext cx="2612571" cy="2278743"/>
          </a:xfrm>
          <a:prstGeom prst="half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Half Frame 2"/>
          <p:cNvSpPr/>
          <p:nvPr/>
        </p:nvSpPr>
        <p:spPr>
          <a:xfrm rot="10800000">
            <a:off x="9579429" y="4579257"/>
            <a:ext cx="2612571" cy="2278743"/>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1">
            <a:extLst>
              <a:ext uri="{FF2B5EF4-FFF2-40B4-BE49-F238E27FC236}">
                <a16:creationId xmlns:a16="http://schemas.microsoft.com/office/drawing/2014/main" id="{9241D780-316D-4430-B9A0-DC4B37113D2F}"/>
              </a:ext>
            </a:extLst>
          </p:cNvPr>
          <p:cNvSpPr txBox="1">
            <a:spLocks/>
          </p:cNvSpPr>
          <p:nvPr/>
        </p:nvSpPr>
        <p:spPr>
          <a:xfrm>
            <a:off x="696189" y="0"/>
            <a:ext cx="10515600" cy="11034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Light" panose="020F0302020204030204"/>
                <a:ea typeface="+mj-ea"/>
                <a:cs typeface="+mj-cs"/>
              </a:rPr>
              <a:t>PELATIHAN MILITER/BELA NEGARA</a:t>
            </a:r>
          </a:p>
        </p:txBody>
      </p:sp>
      <p:pic>
        <p:nvPicPr>
          <p:cNvPr id="5" name="Picture 2" descr="Lewat Jagal Abilawa Cross Country, Menwa UNS Tingkatkan Bela Negara">
            <a:extLst>
              <a:ext uri="{FF2B5EF4-FFF2-40B4-BE49-F238E27FC236}">
                <a16:creationId xmlns:a16="http://schemas.microsoft.com/office/drawing/2014/main" id="{C3049E5E-849A-4CF8-8B73-B605E59A2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15" y="4051981"/>
            <a:ext cx="2698627"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eren! Ini Tampilan insgurasi Mahasiswa Baru UNS – KRJOGJA">
            <a:extLst>
              <a:ext uri="{FF2B5EF4-FFF2-40B4-BE49-F238E27FC236}">
                <a16:creationId xmlns:a16="http://schemas.microsoft.com/office/drawing/2014/main" id="{072CC7C4-1358-4672-B32E-385484B7C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726" y="1313544"/>
            <a:ext cx="595052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EMA FMIPA UNS - - 19 Desember 2016: Hari Bela Negara ...">
            <a:extLst>
              <a:ext uri="{FF2B5EF4-FFF2-40B4-BE49-F238E27FC236}">
                <a16:creationId xmlns:a16="http://schemas.microsoft.com/office/drawing/2014/main" id="{984F8522-2990-417E-9683-7451D8697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1837" y="3575504"/>
            <a:ext cx="2282849"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052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68650" y="563173"/>
            <a:ext cx="11254700" cy="724247"/>
          </a:xfrm>
        </p:spPr>
        <p:txBody>
          <a:bodyPr/>
          <a:lstStyle/>
          <a:p>
            <a:r>
              <a:rPr lang="en-US" sz="4800" dirty="0"/>
              <a:t>LATAR BELAKANG</a:t>
            </a:r>
          </a:p>
        </p:txBody>
      </p:sp>
      <p:sp>
        <p:nvSpPr>
          <p:cNvPr id="6" name="Trapezoid 18">
            <a:extLst>
              <a:ext uri="{FF2B5EF4-FFF2-40B4-BE49-F238E27FC236}">
                <a16:creationId xmlns:a16="http://schemas.microsoft.com/office/drawing/2014/main" id="{CD5CD6B5-3733-426D-9033-876233B465EB}"/>
              </a:ext>
            </a:extLst>
          </p:cNvPr>
          <p:cNvSpPr/>
          <p:nvPr/>
        </p:nvSpPr>
        <p:spPr>
          <a:xfrm rot="10800000">
            <a:off x="4978329" y="3426589"/>
            <a:ext cx="2235344" cy="123688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grpSp>
        <p:nvGrpSpPr>
          <p:cNvPr id="11" name="Group 17">
            <a:extLst>
              <a:ext uri="{FF2B5EF4-FFF2-40B4-BE49-F238E27FC236}">
                <a16:creationId xmlns:a16="http://schemas.microsoft.com/office/drawing/2014/main" id="{8F5F82D8-5269-4B84-9EF6-D944450F45AD}"/>
              </a:ext>
            </a:extLst>
          </p:cNvPr>
          <p:cNvGrpSpPr/>
          <p:nvPr/>
        </p:nvGrpSpPr>
        <p:grpSpPr>
          <a:xfrm>
            <a:off x="5423596" y="4750456"/>
            <a:ext cx="2520000" cy="576000"/>
            <a:chOff x="4016829" y="4452257"/>
            <a:chExt cx="2520000" cy="576000"/>
          </a:xfrm>
        </p:grpSpPr>
        <p:sp>
          <p:nvSpPr>
            <p:cNvPr id="12" name="Freeform 15">
              <a:extLst>
                <a:ext uri="{FF2B5EF4-FFF2-40B4-BE49-F238E27FC236}">
                  <a16:creationId xmlns:a16="http://schemas.microsoft.com/office/drawing/2014/main" id="{988413CF-8202-4BC5-9285-E912FD2A966B}"/>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13" name="Isosceles Triangle 23">
              <a:extLst>
                <a:ext uri="{FF2B5EF4-FFF2-40B4-BE49-F238E27FC236}">
                  <a16:creationId xmlns:a16="http://schemas.microsoft.com/office/drawing/2014/main" id="{4549CD6D-B541-4D21-A13B-EAF93356E37F}"/>
                </a:ext>
              </a:extLst>
            </p:cNvPr>
            <p:cNvSpPr/>
            <p:nvPr/>
          </p:nvSpPr>
          <p:spPr>
            <a:xfrm rot="16200000" flipV="1">
              <a:off x="5872735" y="4613873"/>
              <a:ext cx="250588" cy="21602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14" name="Oval 26">
            <a:extLst>
              <a:ext uri="{FF2B5EF4-FFF2-40B4-BE49-F238E27FC236}">
                <a16:creationId xmlns:a16="http://schemas.microsoft.com/office/drawing/2014/main" id="{0EC6C060-DBB8-423B-91A0-E97D340DB5D4}"/>
              </a:ext>
            </a:extLst>
          </p:cNvPr>
          <p:cNvSpPr/>
          <p:nvPr/>
        </p:nvSpPr>
        <p:spPr>
          <a:xfrm>
            <a:off x="7580249" y="5304186"/>
            <a:ext cx="792088" cy="7920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id="{E8A16DBE-01D2-4D49-8F46-6BED5147B1F6}"/>
              </a:ext>
            </a:extLst>
          </p:cNvPr>
          <p:cNvSpPr/>
          <p:nvPr/>
        </p:nvSpPr>
        <p:spPr>
          <a:xfrm>
            <a:off x="3921814" y="1873282"/>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8" name="Rectangle 19">
            <a:extLst>
              <a:ext uri="{FF2B5EF4-FFF2-40B4-BE49-F238E27FC236}">
                <a16:creationId xmlns:a16="http://schemas.microsoft.com/office/drawing/2014/main" id="{057712E1-93E1-46B6-BE4E-A93662A466EA}"/>
              </a:ext>
            </a:extLst>
          </p:cNvPr>
          <p:cNvSpPr>
            <a:spLocks noChangeAspect="1"/>
          </p:cNvSpPr>
          <p:nvPr/>
        </p:nvSpPr>
        <p:spPr>
          <a:xfrm>
            <a:off x="4130052" y="2027498"/>
            <a:ext cx="375614" cy="483656"/>
          </a:xfrm>
          <a:custGeom>
            <a:avLst/>
            <a:gdLst/>
            <a:ahLst/>
            <a:cxnLst/>
            <a:rect l="l" t="t" r="r" b="b"/>
            <a:pathLst>
              <a:path w="3039346" h="3913585">
                <a:moveTo>
                  <a:pt x="1527178" y="2618567"/>
                </a:moveTo>
                <a:cubicBezTo>
                  <a:pt x="1429201" y="2618567"/>
                  <a:pt x="1349775" y="2697993"/>
                  <a:pt x="1349775" y="2795971"/>
                </a:cubicBezTo>
                <a:cubicBezTo>
                  <a:pt x="1349775" y="2861110"/>
                  <a:pt x="1384883" y="2918050"/>
                  <a:pt x="1437574" y="2948279"/>
                </a:cubicBezTo>
                <a:lnTo>
                  <a:pt x="1275150" y="3311239"/>
                </a:lnTo>
                <a:lnTo>
                  <a:pt x="1779206" y="3311239"/>
                </a:lnTo>
                <a:lnTo>
                  <a:pt x="1616782" y="2948279"/>
                </a:lnTo>
                <a:cubicBezTo>
                  <a:pt x="1669475" y="2918050"/>
                  <a:pt x="1704582" y="2861110"/>
                  <a:pt x="1704582" y="2795971"/>
                </a:cubicBezTo>
                <a:cubicBezTo>
                  <a:pt x="1704582" y="2697993"/>
                  <a:pt x="1625156" y="2618567"/>
                  <a:pt x="1527178" y="2618567"/>
                </a:cubicBezTo>
                <a:close/>
                <a:moveTo>
                  <a:pt x="1527178" y="0"/>
                </a:moveTo>
                <a:cubicBezTo>
                  <a:pt x="2026975" y="0"/>
                  <a:pt x="2435288" y="391686"/>
                  <a:pt x="2460697" y="884907"/>
                </a:cubicBezTo>
                <a:lnTo>
                  <a:pt x="2463282" y="884907"/>
                </a:lnTo>
                <a:lnTo>
                  <a:pt x="2463282" y="936104"/>
                </a:lnTo>
                <a:lnTo>
                  <a:pt x="2463282" y="1656184"/>
                </a:lnTo>
                <a:lnTo>
                  <a:pt x="2067282" y="1656184"/>
                </a:lnTo>
                <a:lnTo>
                  <a:pt x="2067282" y="1427425"/>
                </a:lnTo>
                <a:lnTo>
                  <a:pt x="2310132" y="1427584"/>
                </a:lnTo>
                <a:cubicBezTo>
                  <a:pt x="2310132" y="1320268"/>
                  <a:pt x="2206785" y="1230216"/>
                  <a:pt x="2067282" y="1206340"/>
                </a:cubicBezTo>
                <a:lnTo>
                  <a:pt x="2067282" y="936104"/>
                </a:lnTo>
                <a:lnTo>
                  <a:pt x="2066786" y="936104"/>
                </a:lnTo>
                <a:cubicBezTo>
                  <a:pt x="2066786" y="638087"/>
                  <a:pt x="1825195" y="396496"/>
                  <a:pt x="1527178" y="396496"/>
                </a:cubicBezTo>
                <a:cubicBezTo>
                  <a:pt x="1229161" y="396496"/>
                  <a:pt x="987570" y="638087"/>
                  <a:pt x="987570" y="936104"/>
                </a:cubicBezTo>
                <a:lnTo>
                  <a:pt x="987074" y="936104"/>
                </a:lnTo>
                <a:lnTo>
                  <a:pt x="987074" y="1872209"/>
                </a:lnTo>
                <a:lnTo>
                  <a:pt x="2699110" y="1872209"/>
                </a:lnTo>
                <a:cubicBezTo>
                  <a:pt x="2887017" y="1872209"/>
                  <a:pt x="3039346" y="2024538"/>
                  <a:pt x="3039346" y="2212445"/>
                </a:cubicBezTo>
                <a:lnTo>
                  <a:pt x="3039346" y="3573349"/>
                </a:lnTo>
                <a:cubicBezTo>
                  <a:pt x="3039346" y="3761256"/>
                  <a:pt x="2887017" y="3913585"/>
                  <a:pt x="2699110" y="3913585"/>
                </a:cubicBezTo>
                <a:lnTo>
                  <a:pt x="340236" y="3913585"/>
                </a:lnTo>
                <a:cubicBezTo>
                  <a:pt x="152329" y="3913585"/>
                  <a:pt x="0" y="3761256"/>
                  <a:pt x="0" y="3573349"/>
                </a:cubicBezTo>
                <a:lnTo>
                  <a:pt x="0" y="2212445"/>
                </a:lnTo>
                <a:cubicBezTo>
                  <a:pt x="0" y="2024538"/>
                  <a:pt x="152329" y="1872209"/>
                  <a:pt x="340236" y="1872209"/>
                </a:cubicBezTo>
                <a:lnTo>
                  <a:pt x="591074" y="1872209"/>
                </a:lnTo>
                <a:lnTo>
                  <a:pt x="591074" y="936104"/>
                </a:lnTo>
                <a:cubicBezTo>
                  <a:pt x="591074" y="419108"/>
                  <a:pt x="1010182" y="0"/>
                  <a:pt x="15271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0" name="Rectangle 14">
            <a:extLst>
              <a:ext uri="{FF2B5EF4-FFF2-40B4-BE49-F238E27FC236}">
                <a16:creationId xmlns:a16="http://schemas.microsoft.com/office/drawing/2014/main" id="{E1B9C688-5D27-408E-857F-85CB4ABDDFDF}"/>
              </a:ext>
            </a:extLst>
          </p:cNvPr>
          <p:cNvSpPr/>
          <p:nvPr/>
        </p:nvSpPr>
        <p:spPr>
          <a:xfrm>
            <a:off x="7715494" y="2027499"/>
            <a:ext cx="399286" cy="409183"/>
          </a:xfrm>
          <a:custGeom>
            <a:avLst/>
            <a:gdLst/>
            <a:ahLst/>
            <a:cxnLst/>
            <a:rect l="l" t="t" r="r" b="b"/>
            <a:pathLst>
              <a:path w="3888432" h="3984815">
                <a:moveTo>
                  <a:pt x="3131805" y="2156163"/>
                </a:moveTo>
                <a:lnTo>
                  <a:pt x="3132791" y="2156712"/>
                </a:lnTo>
                <a:lnTo>
                  <a:pt x="3132791" y="3458037"/>
                </a:lnTo>
                <a:lnTo>
                  <a:pt x="2592791" y="3458037"/>
                </a:lnTo>
                <a:lnTo>
                  <a:pt x="2592791" y="2392416"/>
                </a:lnTo>
                <a:lnTo>
                  <a:pt x="3131805" y="2392416"/>
                </a:lnTo>
                <a:close/>
                <a:moveTo>
                  <a:pt x="1894806" y="1447696"/>
                </a:moveTo>
                <a:lnTo>
                  <a:pt x="2434806" y="1447696"/>
                </a:lnTo>
                <a:lnTo>
                  <a:pt x="2434806" y="3067696"/>
                </a:lnTo>
                <a:lnTo>
                  <a:pt x="2425859" y="3067696"/>
                </a:lnTo>
                <a:lnTo>
                  <a:pt x="2425859" y="3458037"/>
                </a:lnTo>
                <a:lnTo>
                  <a:pt x="1885859" y="3458037"/>
                </a:lnTo>
                <a:lnTo>
                  <a:pt x="1885859" y="1462222"/>
                </a:lnTo>
                <a:lnTo>
                  <a:pt x="1894806" y="1467205"/>
                </a:lnTo>
                <a:close/>
                <a:moveTo>
                  <a:pt x="1178927" y="1068489"/>
                </a:moveTo>
                <a:lnTo>
                  <a:pt x="1179306" y="1068700"/>
                </a:lnTo>
                <a:lnTo>
                  <a:pt x="1179306" y="1992407"/>
                </a:lnTo>
                <a:lnTo>
                  <a:pt x="1718927" y="1992407"/>
                </a:lnTo>
                <a:lnTo>
                  <a:pt x="1718927" y="3458037"/>
                </a:lnTo>
                <a:lnTo>
                  <a:pt x="1178927" y="3458037"/>
                </a:lnTo>
                <a:close/>
                <a:moveTo>
                  <a:pt x="471995" y="674757"/>
                </a:moveTo>
                <a:lnTo>
                  <a:pt x="482407" y="680556"/>
                </a:lnTo>
                <a:lnTo>
                  <a:pt x="1022307" y="680556"/>
                </a:lnTo>
                <a:lnTo>
                  <a:pt x="1022307" y="2085638"/>
                </a:lnTo>
                <a:lnTo>
                  <a:pt x="1011995" y="2085638"/>
                </a:lnTo>
                <a:lnTo>
                  <a:pt x="1011995" y="3458037"/>
                </a:lnTo>
                <a:lnTo>
                  <a:pt x="471995" y="3458037"/>
                </a:lnTo>
                <a:close/>
                <a:moveTo>
                  <a:pt x="3301860" y="259154"/>
                </a:moveTo>
                <a:lnTo>
                  <a:pt x="3841860" y="259154"/>
                </a:lnTo>
                <a:lnTo>
                  <a:pt x="3841860" y="2548347"/>
                </a:lnTo>
                <a:lnTo>
                  <a:pt x="3835956" y="2548347"/>
                </a:lnTo>
                <a:lnTo>
                  <a:pt x="3839723" y="2550445"/>
                </a:lnTo>
                <a:lnTo>
                  <a:pt x="3839723" y="3458037"/>
                </a:lnTo>
                <a:lnTo>
                  <a:pt x="3299723" y="3458037"/>
                </a:lnTo>
                <a:lnTo>
                  <a:pt x="3299723" y="2249687"/>
                </a:lnTo>
                <a:lnTo>
                  <a:pt x="3301860" y="2250877"/>
                </a:lnTo>
                <a:close/>
                <a:moveTo>
                  <a:pt x="0" y="0"/>
                </a:moveTo>
                <a:lnTo>
                  <a:pt x="360000" y="0"/>
                </a:lnTo>
                <a:lnTo>
                  <a:pt x="360000" y="3624815"/>
                </a:lnTo>
                <a:lnTo>
                  <a:pt x="3888432" y="3624815"/>
                </a:lnTo>
                <a:lnTo>
                  <a:pt x="3888432" y="3984815"/>
                </a:lnTo>
                <a:lnTo>
                  <a:pt x="0" y="3984815"/>
                </a:lnTo>
                <a:lnTo>
                  <a:pt x="0" y="3888432"/>
                </a:lnTo>
                <a:lnTo>
                  <a:pt x="0" y="362481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21" name="Rectangle 5">
            <a:extLst>
              <a:ext uri="{FF2B5EF4-FFF2-40B4-BE49-F238E27FC236}">
                <a16:creationId xmlns:a16="http://schemas.microsoft.com/office/drawing/2014/main" id="{C1FA6FAD-0606-452F-8CFC-FE78C78C46B3}"/>
              </a:ext>
            </a:extLst>
          </p:cNvPr>
          <p:cNvSpPr>
            <a:spLocks noChangeAspect="1"/>
          </p:cNvSpPr>
          <p:nvPr/>
        </p:nvSpPr>
        <p:spPr>
          <a:xfrm>
            <a:off x="7784920" y="5500758"/>
            <a:ext cx="399243" cy="398945"/>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34" name="Group 17">
            <a:extLst>
              <a:ext uri="{FF2B5EF4-FFF2-40B4-BE49-F238E27FC236}">
                <a16:creationId xmlns:a16="http://schemas.microsoft.com/office/drawing/2014/main" id="{6200B0FF-285A-4AE8-B66E-98761EAE015C}"/>
              </a:ext>
            </a:extLst>
          </p:cNvPr>
          <p:cNvGrpSpPr/>
          <p:nvPr/>
        </p:nvGrpSpPr>
        <p:grpSpPr>
          <a:xfrm rot="10800000">
            <a:off x="4307817" y="2683882"/>
            <a:ext cx="2520000" cy="576000"/>
            <a:chOff x="4016829" y="4452257"/>
            <a:chExt cx="2520000" cy="576000"/>
          </a:xfrm>
        </p:grpSpPr>
        <p:sp>
          <p:nvSpPr>
            <p:cNvPr id="35" name="Freeform 15">
              <a:extLst>
                <a:ext uri="{FF2B5EF4-FFF2-40B4-BE49-F238E27FC236}">
                  <a16:creationId xmlns:a16="http://schemas.microsoft.com/office/drawing/2014/main" id="{974E84FE-CD57-46FC-AA9A-A10BC4208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id="{5C2E1455-6506-49A6-996B-15A62E713863}"/>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7" name="Rectangle 36"/>
          <p:cNvSpPr/>
          <p:nvPr/>
        </p:nvSpPr>
        <p:spPr>
          <a:xfrm>
            <a:off x="655560" y="2027498"/>
            <a:ext cx="3078080" cy="4081117"/>
          </a:xfrm>
          <a:prstGeom prst="rect">
            <a:avLst/>
          </a:prstGeom>
        </p:spPr>
        <p:txBody>
          <a:bodyPr wrap="square">
            <a:spAutoFit/>
          </a:bodyPr>
          <a:lstStyle/>
          <a:p>
            <a:pPr lvl="0" algn="ctr">
              <a:lnSpc>
                <a:spcPct val="90000"/>
              </a:lnSpc>
              <a:spcBef>
                <a:spcPts val="1000"/>
              </a:spcBef>
            </a:pPr>
            <a:r>
              <a:rPr lang="en-US" dirty="0">
                <a:solidFill>
                  <a:prstClr val="black"/>
                </a:solidFill>
                <a:latin typeface="Calibri" panose="020F0502020204030204"/>
              </a:rPr>
              <a:t>KEGIATAN PELATIHAN MILITER ATAU BELA NEGARA BAGI MAHASISWA DIPERLUKAN UNTUK PEMBINAAN KARAKTER, PENGUATAN REVOLUSI MENTAL, DAN MEMPERSIAPKAN MAHASISWA DALAM MENGHADAPI BERBAGAI BENTUK ANCAMAN, SEPERTI; PENYALAHGUNAAN NARKOBA, FAHAM RADIKALISME, BENCANA ALAM, KONFLIK ANTARMAHASISWA, DAN PENYEBARAN PENYAKIT MENULAR. </a:t>
            </a:r>
          </a:p>
        </p:txBody>
      </p:sp>
      <p:sp>
        <p:nvSpPr>
          <p:cNvPr id="38" name="Rectangle 37"/>
          <p:cNvSpPr/>
          <p:nvPr/>
        </p:nvSpPr>
        <p:spPr>
          <a:xfrm>
            <a:off x="8791981" y="2651795"/>
            <a:ext cx="2842293" cy="3582519"/>
          </a:xfrm>
          <a:prstGeom prst="rect">
            <a:avLst/>
          </a:prstGeom>
        </p:spPr>
        <p:txBody>
          <a:bodyPr wrap="square">
            <a:spAutoFit/>
          </a:bodyPr>
          <a:lstStyle/>
          <a:p>
            <a:pPr lvl="0" algn="ctr">
              <a:lnSpc>
                <a:spcPct val="90000"/>
              </a:lnSpc>
              <a:spcBef>
                <a:spcPts val="1000"/>
              </a:spcBef>
            </a:pPr>
            <a:r>
              <a:rPr lang="en-US" dirty="0">
                <a:solidFill>
                  <a:prstClr val="black"/>
                </a:solidFill>
                <a:latin typeface="Calibri" panose="020F0502020204030204"/>
              </a:rPr>
              <a:t>DI DALAM PROSES PEMBELAAN BANGSA DAN NEGARA, ADA BEBERAPA HAL YANG MENJADI UNSUR PENTING DI ANTARANYA, (A) CINTA TANAH AIR, (B) KESADARAN BERBANGSA DAN BERNEGARA, (C) YAKIN AKAN PANCASILA SEBAGAI IDEOLOGI NEGARA, (D) RELA BERKORBAN UNTUK BANGSA DAN NEGARA, DAN (E) MEMILIKI KEMAMPUAN AWAL BELA NEGARA.</a:t>
            </a:r>
          </a:p>
        </p:txBody>
      </p:sp>
      <p:pic>
        <p:nvPicPr>
          <p:cNvPr id="39" name="Picture 6" descr="Cek di Sini, Jadwal Penerimaan Pendaftaran Mahasiswa Baru UNS 2020 ...">
            <a:extLst>
              <a:ext uri="{FF2B5EF4-FFF2-40B4-BE49-F238E27FC236}">
                <a16:creationId xmlns:a16="http://schemas.microsoft.com/office/drawing/2014/main" id="{89DCC03F-430A-4599-A055-E0D22FA3C0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058" y="3385366"/>
            <a:ext cx="2158726" cy="1190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2126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3C2FA5-36A0-4A16-82C4-993B3B8C37C9}"/>
              </a:ext>
            </a:extLst>
          </p:cNvPr>
          <p:cNvSpPr txBox="1"/>
          <p:nvPr/>
        </p:nvSpPr>
        <p:spPr>
          <a:xfrm>
            <a:off x="848541" y="979399"/>
            <a:ext cx="342131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effectLst/>
                <a:uLnTx/>
                <a:uFillTx/>
                <a:latin typeface="Bernard MT Condensed" panose="02050806060905020404" pitchFamily="18" charset="0"/>
                <a:ea typeface="+mj-ea"/>
              </a:rPr>
              <a:t>TUJUAN</a:t>
            </a:r>
            <a:endParaRPr kumimoji="0" lang="ko-KR" altLang="en-US" sz="6600" b="1" i="0" u="none" strike="noStrike" kern="1200" cap="none" spc="0" normalizeH="0" baseline="0" noProof="0" dirty="0">
              <a:ln>
                <a:noFill/>
              </a:ln>
              <a:effectLst/>
              <a:uLnTx/>
              <a:uFillTx/>
              <a:latin typeface="Bernard MT Condensed" panose="02050806060905020404" pitchFamily="18" charset="0"/>
              <a:cs typeface="Arial" pitchFamily="34" charset="0"/>
            </a:endParaRPr>
          </a:p>
        </p:txBody>
      </p:sp>
      <p:grpSp>
        <p:nvGrpSpPr>
          <p:cNvPr id="3" name="Group 2">
            <a:extLst>
              <a:ext uri="{FF2B5EF4-FFF2-40B4-BE49-F238E27FC236}">
                <a16:creationId xmlns:a16="http://schemas.microsoft.com/office/drawing/2014/main" id="{3A53151B-32EE-419C-B03C-C7291AE21401}"/>
              </a:ext>
            </a:extLst>
          </p:cNvPr>
          <p:cNvGrpSpPr/>
          <p:nvPr/>
        </p:nvGrpSpPr>
        <p:grpSpPr>
          <a:xfrm rot="12932143">
            <a:off x="1396446" y="4925814"/>
            <a:ext cx="969237" cy="1772711"/>
            <a:chOff x="793624" y="411661"/>
            <a:chExt cx="969237" cy="2287591"/>
          </a:xfrm>
        </p:grpSpPr>
        <p:sp>
          <p:nvSpPr>
            <p:cNvPr id="4" name="Rectangle 3">
              <a:extLst>
                <a:ext uri="{FF2B5EF4-FFF2-40B4-BE49-F238E27FC236}">
                  <a16:creationId xmlns:a16="http://schemas.microsoft.com/office/drawing/2014/main" id="{83EFE232-2E30-4200-89F1-C911E2E27DAA}"/>
                </a:ext>
              </a:extLst>
            </p:cNvPr>
            <p:cNvSpPr/>
            <p:nvPr/>
          </p:nvSpPr>
          <p:spPr>
            <a:xfrm>
              <a:off x="1255383" y="411661"/>
              <a:ext cx="62361" cy="13945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nvGrpSpPr>
            <p:cNvPr id="5" name="Group 4">
              <a:extLst>
                <a:ext uri="{FF2B5EF4-FFF2-40B4-BE49-F238E27FC236}">
                  <a16:creationId xmlns:a16="http://schemas.microsoft.com/office/drawing/2014/main" id="{DEF0578E-BA99-4BBB-800C-15D19D6D9FDC}"/>
                </a:ext>
              </a:extLst>
            </p:cNvPr>
            <p:cNvGrpSpPr/>
            <p:nvPr/>
          </p:nvGrpSpPr>
          <p:grpSpPr>
            <a:xfrm>
              <a:off x="793624" y="1730016"/>
              <a:ext cx="969237" cy="969236"/>
              <a:chOff x="445383" y="1395269"/>
              <a:chExt cx="969237" cy="969236"/>
            </a:xfrm>
          </p:grpSpPr>
          <p:grpSp>
            <p:nvGrpSpPr>
              <p:cNvPr id="6" name="Group 5">
                <a:extLst>
                  <a:ext uri="{FF2B5EF4-FFF2-40B4-BE49-F238E27FC236}">
                    <a16:creationId xmlns:a16="http://schemas.microsoft.com/office/drawing/2014/main" id="{EF79CEF7-165B-4D81-A84A-4D7722430438}"/>
                  </a:ext>
                </a:extLst>
              </p:cNvPr>
              <p:cNvGrpSpPr/>
              <p:nvPr/>
            </p:nvGrpSpPr>
            <p:grpSpPr>
              <a:xfrm>
                <a:off x="445383" y="1395269"/>
                <a:ext cx="969237" cy="969236"/>
                <a:chOff x="445383" y="1395269"/>
                <a:chExt cx="969237" cy="969236"/>
              </a:xfrm>
            </p:grpSpPr>
            <p:sp>
              <p:nvSpPr>
                <p:cNvPr id="8" name="Chord 7">
                  <a:extLst>
                    <a:ext uri="{FF2B5EF4-FFF2-40B4-BE49-F238E27FC236}">
                      <a16:creationId xmlns:a16="http://schemas.microsoft.com/office/drawing/2014/main" id="{4D115C86-85CA-4B79-9895-CAC1C71CCF99}"/>
                    </a:ext>
                  </a:extLst>
                </p:cNvPr>
                <p:cNvSpPr/>
                <p:nvPr/>
              </p:nvSpPr>
              <p:spPr>
                <a:xfrm>
                  <a:off x="445383" y="1395269"/>
                  <a:ext cx="969236" cy="969236"/>
                </a:xfrm>
                <a:prstGeom prst="chord">
                  <a:avLst>
                    <a:gd name="adj1" fmla="val 10883871"/>
                    <a:gd name="adj2" fmla="val 215068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9" name="Oval 8">
                  <a:extLst>
                    <a:ext uri="{FF2B5EF4-FFF2-40B4-BE49-F238E27FC236}">
                      <a16:creationId xmlns:a16="http://schemas.microsoft.com/office/drawing/2014/main" id="{FB123A3C-693E-41DE-8112-883962D33553}"/>
                    </a:ext>
                  </a:extLst>
                </p:cNvPr>
                <p:cNvSpPr/>
                <p:nvPr/>
              </p:nvSpPr>
              <p:spPr>
                <a:xfrm>
                  <a:off x="445384" y="1808828"/>
                  <a:ext cx="969236" cy="99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sp>
            <p:nvSpPr>
              <p:cNvPr id="7" name="Chord 6">
                <a:extLst>
                  <a:ext uri="{FF2B5EF4-FFF2-40B4-BE49-F238E27FC236}">
                    <a16:creationId xmlns:a16="http://schemas.microsoft.com/office/drawing/2014/main" id="{03F9C9BF-3F41-4751-AA51-7CAFE60D9564}"/>
                  </a:ext>
                </a:extLst>
              </p:cNvPr>
              <p:cNvSpPr/>
              <p:nvPr/>
            </p:nvSpPr>
            <p:spPr>
              <a:xfrm rot="10800000">
                <a:off x="797736" y="1682659"/>
                <a:ext cx="261159" cy="261159"/>
              </a:xfrm>
              <a:prstGeom prst="chord">
                <a:avLst>
                  <a:gd name="adj1" fmla="val 10883871"/>
                  <a:gd name="adj2" fmla="val 215068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grpSp>
      <p:grpSp>
        <p:nvGrpSpPr>
          <p:cNvPr id="10" name="Group 9">
            <a:extLst>
              <a:ext uri="{FF2B5EF4-FFF2-40B4-BE49-F238E27FC236}">
                <a16:creationId xmlns:a16="http://schemas.microsoft.com/office/drawing/2014/main" id="{2D3882CD-1E20-44BD-90FA-F6096F730D98}"/>
              </a:ext>
            </a:extLst>
          </p:cNvPr>
          <p:cNvGrpSpPr/>
          <p:nvPr/>
        </p:nvGrpSpPr>
        <p:grpSpPr>
          <a:xfrm rot="7796404">
            <a:off x="3068801" y="4405610"/>
            <a:ext cx="771297" cy="2377862"/>
            <a:chOff x="1695783" y="411661"/>
            <a:chExt cx="969237" cy="1590535"/>
          </a:xfrm>
        </p:grpSpPr>
        <p:sp>
          <p:nvSpPr>
            <p:cNvPr id="11" name="Rectangle 10">
              <a:extLst>
                <a:ext uri="{FF2B5EF4-FFF2-40B4-BE49-F238E27FC236}">
                  <a16:creationId xmlns:a16="http://schemas.microsoft.com/office/drawing/2014/main" id="{8F0E1F13-C5B6-4A1C-89FB-D6F2E5D1F840}"/>
                </a:ext>
              </a:extLst>
            </p:cNvPr>
            <p:cNvSpPr/>
            <p:nvPr/>
          </p:nvSpPr>
          <p:spPr>
            <a:xfrm>
              <a:off x="2157543" y="411661"/>
              <a:ext cx="45719" cy="760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nvGrpSpPr>
            <p:cNvPr id="12" name="Group 11">
              <a:extLst>
                <a:ext uri="{FF2B5EF4-FFF2-40B4-BE49-F238E27FC236}">
                  <a16:creationId xmlns:a16="http://schemas.microsoft.com/office/drawing/2014/main" id="{1EC1A4E6-8F11-4955-9716-BE1A900D0B8C}"/>
                </a:ext>
              </a:extLst>
            </p:cNvPr>
            <p:cNvGrpSpPr/>
            <p:nvPr/>
          </p:nvGrpSpPr>
          <p:grpSpPr>
            <a:xfrm>
              <a:off x="1695783" y="1032960"/>
              <a:ext cx="969237" cy="969236"/>
              <a:chOff x="445383" y="1395269"/>
              <a:chExt cx="969237" cy="969236"/>
            </a:xfrm>
          </p:grpSpPr>
          <p:grpSp>
            <p:nvGrpSpPr>
              <p:cNvPr id="13" name="Group 12">
                <a:extLst>
                  <a:ext uri="{FF2B5EF4-FFF2-40B4-BE49-F238E27FC236}">
                    <a16:creationId xmlns:a16="http://schemas.microsoft.com/office/drawing/2014/main" id="{DB0B7C5A-0749-44DF-BF43-C6DAA133885B}"/>
                  </a:ext>
                </a:extLst>
              </p:cNvPr>
              <p:cNvGrpSpPr/>
              <p:nvPr/>
            </p:nvGrpSpPr>
            <p:grpSpPr>
              <a:xfrm>
                <a:off x="445383" y="1395269"/>
                <a:ext cx="969237" cy="969236"/>
                <a:chOff x="445383" y="1395269"/>
                <a:chExt cx="969237" cy="969236"/>
              </a:xfrm>
            </p:grpSpPr>
            <p:sp>
              <p:nvSpPr>
                <p:cNvPr id="15" name="Chord 14">
                  <a:extLst>
                    <a:ext uri="{FF2B5EF4-FFF2-40B4-BE49-F238E27FC236}">
                      <a16:creationId xmlns:a16="http://schemas.microsoft.com/office/drawing/2014/main" id="{D0585BE1-7CE3-439F-A96F-57E38093E4A4}"/>
                    </a:ext>
                  </a:extLst>
                </p:cNvPr>
                <p:cNvSpPr/>
                <p:nvPr/>
              </p:nvSpPr>
              <p:spPr>
                <a:xfrm>
                  <a:off x="445383" y="1395269"/>
                  <a:ext cx="969236" cy="969236"/>
                </a:xfrm>
                <a:prstGeom prst="chord">
                  <a:avLst>
                    <a:gd name="adj1" fmla="val 10883871"/>
                    <a:gd name="adj2" fmla="val 215068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6" name="Oval 15">
                  <a:extLst>
                    <a:ext uri="{FF2B5EF4-FFF2-40B4-BE49-F238E27FC236}">
                      <a16:creationId xmlns:a16="http://schemas.microsoft.com/office/drawing/2014/main" id="{0213D21A-91D8-4593-B13E-3002E977B590}"/>
                    </a:ext>
                  </a:extLst>
                </p:cNvPr>
                <p:cNvSpPr/>
                <p:nvPr/>
              </p:nvSpPr>
              <p:spPr>
                <a:xfrm>
                  <a:off x="445384" y="1808828"/>
                  <a:ext cx="969236" cy="99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sp>
            <p:nvSpPr>
              <p:cNvPr id="14" name="Chord 13">
                <a:extLst>
                  <a:ext uri="{FF2B5EF4-FFF2-40B4-BE49-F238E27FC236}">
                    <a16:creationId xmlns:a16="http://schemas.microsoft.com/office/drawing/2014/main" id="{95579F1A-82AD-4CAF-8360-76A887DFD042}"/>
                  </a:ext>
                </a:extLst>
              </p:cNvPr>
              <p:cNvSpPr/>
              <p:nvPr/>
            </p:nvSpPr>
            <p:spPr>
              <a:xfrm rot="10800000">
                <a:off x="797736" y="1682659"/>
                <a:ext cx="261159" cy="261159"/>
              </a:xfrm>
              <a:prstGeom prst="chord">
                <a:avLst>
                  <a:gd name="adj1" fmla="val 10883871"/>
                  <a:gd name="adj2" fmla="val 215068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grpSp>
      <p:sp>
        <p:nvSpPr>
          <p:cNvPr id="56" name="Content Placeholder 2">
            <a:extLst>
              <a:ext uri="{FF2B5EF4-FFF2-40B4-BE49-F238E27FC236}">
                <a16:creationId xmlns:a16="http://schemas.microsoft.com/office/drawing/2014/main" id="{11A37220-A504-44EA-A80A-9921D20986B5}"/>
              </a:ext>
            </a:extLst>
          </p:cNvPr>
          <p:cNvSpPr txBox="1">
            <a:spLocks/>
          </p:cNvSpPr>
          <p:nvPr/>
        </p:nvSpPr>
        <p:spPr>
          <a:xfrm>
            <a:off x="4798859" y="484234"/>
            <a:ext cx="6706839" cy="53708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marR="0" lvl="0" indent="-363538"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M</a:t>
            </a:r>
            <a:r>
              <a:rPr kumimoji="0" lang="id-ID"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ENINGKATKAN </a:t>
            </a: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SIKAP DAN JIWA</a:t>
            </a:r>
            <a:r>
              <a:rPr kumimoji="0" lang="id-ID"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KEPEMINPINAN, KEMANDIRIAN, SOLIDARITAS, </a:t>
            </a: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SERTA</a:t>
            </a:r>
            <a:r>
              <a:rPr kumimoji="0" lang="id-ID"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PATRIOTISME</a:t>
            </a: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363538" marR="0" lvl="0" indent="-363538"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MENUMBUHKAN RASA CINTA </a:t>
            </a: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PADA </a:t>
            </a:r>
            <a:r>
              <a:rPr kumimoji="0" lang="id-ID"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TANAH AIR SERTA</a:t>
            </a: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MEMILIKI AKTUALISASI ATAS </a:t>
            </a:r>
            <a:r>
              <a:rPr kumimoji="0" lang="id-ID"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KESADARAN BERBANGSA DAN BERNEGARA</a:t>
            </a: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363538" marR="0" lvl="0" indent="-363538"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MENINGKATKAN KEDISPLINAN PRIBADI, KELOMPOK, DAN NASIONAL</a:t>
            </a: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SEHINGGA MEMILIKI DAYA SAING KARAKTER DI KANCAH INTERNASIONAL</a:t>
            </a:r>
            <a:r>
              <a:rPr kumimoji="0" lang="id-ID"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63538" marR="0" lvl="0" indent="-363538"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MENUMBUHKAN DAN MENAMBAH WAWASAN KEBANGSAAN SERTA JIWA </a:t>
            </a: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N</a:t>
            </a:r>
            <a:r>
              <a:rPr kumimoji="0" lang="id-ID"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ASIONALISME</a:t>
            </a: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TERHADAP ISU-ISU PEMECAH-BELAH BANGSA</a:t>
            </a:r>
            <a:r>
              <a:rPr kumimoji="0" lang="id-ID"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63538" marR="0" lvl="0" indent="-363538"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MENUMBUHKAN RASA RELA BERKORBAN UNTUK NUSA DAN BANGSA</a:t>
            </a: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GUNA MENJUNJUNG NEGARA SEBAGAI TANAH AIR DI MATA DUNIA</a:t>
            </a:r>
            <a:r>
              <a:rPr kumimoji="0" lang="id-ID"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63538" marR="0" lvl="0" indent="-363538"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IKUT SERTA MEMPERTAHANKAN KELANGSUNGAN HIDUP BANGSA DAN NEGARA</a:t>
            </a: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MELALUI AKTIVITAS POSITIF DI LINGKUNGAN BERMASYARAKAT</a:t>
            </a:r>
            <a:r>
              <a:rPr kumimoji="0" lang="id-ID"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63538" marR="0" lvl="0" indent="-363538"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MENJAGA IDENTITAS DAN INTEGRITAS BANGSA ATAU NEGARA.</a:t>
            </a:r>
            <a:endPar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363538" marR="0" lvl="0" indent="-363538" algn="l" defTabSz="914400" rtl="0" eaLnBrk="1" fontAlgn="auto" latinLnBrk="0" hangingPunct="1">
              <a:lnSpc>
                <a:spcPct val="100000"/>
              </a:lnSpc>
              <a:spcBef>
                <a:spcPts val="0"/>
              </a:spcBef>
              <a:spcAft>
                <a:spcPts val="0"/>
              </a:spcAft>
              <a:buClrTx/>
              <a:buSzTx/>
              <a:buFont typeface="+mj-lt"/>
              <a:buAutoNum type="arabicPeriod"/>
              <a:tabLst/>
              <a:defRPr/>
            </a:pPr>
            <a:r>
              <a:rPr kumimoji="0" lang="id-ID"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MELATIH KECEPATAN, KETANGKASAN, KETEPATAN INDIVIDU DALAM MELAKSANAKAN KEGIATAN</a:t>
            </a: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4098" name="Picture 2" descr="GERAKAN NASIONAL BELA NEGARA #AyoBelaIndonesiaku - YouTube">
            <a:extLst>
              <a:ext uri="{FF2B5EF4-FFF2-40B4-BE49-F238E27FC236}">
                <a16:creationId xmlns:a16="http://schemas.microsoft.com/office/drawing/2014/main" id="{677234B8-D202-4427-A382-CDF49EF3C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76" y="2507724"/>
            <a:ext cx="3671643" cy="230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669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E2714A-BE29-4E83-A155-D5802C472B0A}"/>
              </a:ext>
            </a:extLst>
          </p:cNvPr>
          <p:cNvSpPr txBox="1"/>
          <p:nvPr/>
        </p:nvSpPr>
        <p:spPr>
          <a:xfrm>
            <a:off x="2131" y="5304974"/>
            <a:ext cx="12192000"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TERIMA KASIH</a:t>
            </a:r>
            <a:endParaRPr lang="ko-KR" altLang="en-US" sz="6000" dirty="0">
              <a:solidFill>
                <a:schemeClr val="bg1"/>
              </a:solidFill>
              <a:cs typeface="Arial" pitchFamily="34" charset="0"/>
            </a:endParaRPr>
          </a:p>
        </p:txBody>
      </p:sp>
      <p:sp>
        <p:nvSpPr>
          <p:cNvPr id="3" name="TextBox 2">
            <a:extLst>
              <a:ext uri="{FF2B5EF4-FFF2-40B4-BE49-F238E27FC236}">
                <a16:creationId xmlns:a16="http://schemas.microsoft.com/office/drawing/2014/main" id="{279A9243-91CB-437D-9D82-6D402B13F59A}"/>
              </a:ext>
            </a:extLst>
          </p:cNvPr>
          <p:cNvSpPr txBox="1"/>
          <p:nvPr/>
        </p:nvSpPr>
        <p:spPr>
          <a:xfrm>
            <a:off x="2181" y="6244305"/>
            <a:ext cx="12191852" cy="379656"/>
          </a:xfrm>
          <a:prstGeom prst="rect">
            <a:avLst/>
          </a:prstGeom>
          <a:noFill/>
        </p:spPr>
        <p:txBody>
          <a:bodyPr wrap="square" rtlCol="0" anchor="ctr">
            <a:spAutoFit/>
          </a:bodyPr>
          <a:lstStyle/>
          <a:p>
            <a:pPr algn="ctr"/>
            <a:r>
              <a:rPr lang="en-US" altLang="ko-KR" sz="1867" b="1" dirty="0">
                <a:solidFill>
                  <a:schemeClr val="bg1"/>
                </a:solidFill>
                <a:cs typeface="Arial" pitchFamily="34" charset="0"/>
              </a:rPr>
              <a:t>TRI MURWANINGSIH/PPSP-LPPMP-UNS</a:t>
            </a:r>
            <a:endParaRPr lang="ko-KR" altLang="en-US" sz="1867" b="1" dirty="0">
              <a:solidFill>
                <a:schemeClr val="bg1"/>
              </a:solidFill>
              <a:cs typeface="Arial" pitchFamily="34" charset="0"/>
            </a:endParaRPr>
          </a:p>
        </p:txBody>
      </p:sp>
      <p:grpSp>
        <p:nvGrpSpPr>
          <p:cNvPr id="34" name="Group 33">
            <a:extLst>
              <a:ext uri="{FF2B5EF4-FFF2-40B4-BE49-F238E27FC236}">
                <a16:creationId xmlns:a16="http://schemas.microsoft.com/office/drawing/2014/main" id="{577B8BD7-BC44-4CAF-8141-BF188F0F3ACC}"/>
              </a:ext>
            </a:extLst>
          </p:cNvPr>
          <p:cNvGrpSpPr/>
          <p:nvPr/>
        </p:nvGrpSpPr>
        <p:grpSpPr>
          <a:xfrm>
            <a:off x="4063736" y="795514"/>
            <a:ext cx="4064528" cy="1363510"/>
            <a:chOff x="977906" y="3662907"/>
            <a:chExt cx="4064528" cy="1363510"/>
          </a:xfrm>
        </p:grpSpPr>
        <p:sp>
          <p:nvSpPr>
            <p:cNvPr id="32" name="Freeform: Shape 31">
              <a:extLst>
                <a:ext uri="{FF2B5EF4-FFF2-40B4-BE49-F238E27FC236}">
                  <a16:creationId xmlns:a16="http://schemas.microsoft.com/office/drawing/2014/main"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Picture 10" descr="Uniknya UNS yang Hanya Bisa Dipahami oleh Anak UNS">
            <a:extLst>
              <a:ext uri="{FF2B5EF4-FFF2-40B4-BE49-F238E27FC236}">
                <a16:creationId xmlns:a16="http://schemas.microsoft.com/office/drawing/2014/main" id="{4F51A6CB-C68E-40FF-8C71-B43827B2F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32" y="155575"/>
            <a:ext cx="26193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Indahnya Musim Gugur di Kampus UNS - Tribunnews.com Mobile">
            <a:extLst>
              <a:ext uri="{FF2B5EF4-FFF2-40B4-BE49-F238E27FC236}">
                <a16:creationId xmlns:a16="http://schemas.microsoft.com/office/drawing/2014/main" id="{7D5F8731-304C-4878-9423-1448C6E8E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719" y="1997071"/>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descr="Terbaru! Passing Grade UNS Universitas Sebelas Maret Surakarta ...">
            <a:extLst>
              <a:ext uri="{FF2B5EF4-FFF2-40B4-BE49-F238E27FC236}">
                <a16:creationId xmlns:a16="http://schemas.microsoft.com/office/drawing/2014/main" id="{5777E92C-D4A5-4CFE-9364-BED1DEAD1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668" y="3978788"/>
            <a:ext cx="3028950" cy="141166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 descr="Universitas Brawijaya Kunjungi UNS - Universitas Sebelas Maret">
            <a:extLst>
              <a:ext uri="{FF2B5EF4-FFF2-40B4-BE49-F238E27FC236}">
                <a16:creationId xmlns:a16="http://schemas.microsoft.com/office/drawing/2014/main" id="{819548D4-3FE2-4542-A21B-7E0480A3B1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4168" y="304360"/>
            <a:ext cx="2724151" cy="149520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5+ Fakta Universitas Sebelas Maret (UNS) Yang Perlu Kamu Ketahui ...">
            <a:extLst>
              <a:ext uri="{FF2B5EF4-FFF2-40B4-BE49-F238E27FC236}">
                <a16:creationId xmlns:a16="http://schemas.microsoft.com/office/drawing/2014/main" id="{E732F4D0-DBCE-4B18-8C40-7E3149F11F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655" y="2198191"/>
            <a:ext cx="2724151" cy="149520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5 Spot Kece di Sekitar UNS Ini Instagramable Banget">
            <a:extLst>
              <a:ext uri="{FF2B5EF4-FFF2-40B4-BE49-F238E27FC236}">
                <a16:creationId xmlns:a16="http://schemas.microsoft.com/office/drawing/2014/main" id="{4D601F14-15C5-4CC8-8D26-547C2248DF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8264" y="3871785"/>
            <a:ext cx="3207761" cy="143318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Cek di Sini, Jadwal Penerimaan Pendaftaran Mahasiswa Baru UNS 2020 ...">
            <a:extLst>
              <a:ext uri="{FF2B5EF4-FFF2-40B4-BE49-F238E27FC236}">
                <a16:creationId xmlns:a16="http://schemas.microsoft.com/office/drawing/2014/main" id="{9DAC1C8F-F525-4E9C-B612-8A3D366356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4105" y="2024190"/>
            <a:ext cx="3370269" cy="307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15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EA6B8E5E-9049-4E1E-BE6E-9B1329B8E3C7}"/>
              </a:ext>
            </a:extLst>
          </p:cNvPr>
          <p:cNvSpPr/>
          <p:nvPr/>
        </p:nvSpPr>
        <p:spPr>
          <a:xfrm rot="5400000">
            <a:off x="-1449000" y="1449000"/>
            <a:ext cx="6858000" cy="3960000"/>
          </a:xfrm>
          <a:prstGeom prst="triangle">
            <a:avLst>
              <a:gd name="adj" fmla="val 498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Isosceles Triangle 6">
            <a:extLst>
              <a:ext uri="{FF2B5EF4-FFF2-40B4-BE49-F238E27FC236}">
                <a16:creationId xmlns:a16="http://schemas.microsoft.com/office/drawing/2014/main" id="{3124E91D-4A00-4E6A-9CFB-F2395B05C91E}"/>
              </a:ext>
            </a:extLst>
          </p:cNvPr>
          <p:cNvSpPr/>
          <p:nvPr/>
        </p:nvSpPr>
        <p:spPr>
          <a:xfrm rot="16200000">
            <a:off x="6783000" y="1449001"/>
            <a:ext cx="6858000" cy="3960000"/>
          </a:xfrm>
          <a:prstGeom prst="triangle">
            <a:avLst>
              <a:gd name="adj" fmla="val 498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oup 2"/>
          <p:cNvGrpSpPr/>
          <p:nvPr/>
        </p:nvGrpSpPr>
        <p:grpSpPr>
          <a:xfrm>
            <a:off x="3844835" y="3101136"/>
            <a:ext cx="4561919" cy="1033264"/>
            <a:chOff x="3823064" y="3710558"/>
            <a:chExt cx="4561919" cy="1033264"/>
          </a:xfrm>
        </p:grpSpPr>
        <p:sp>
          <p:nvSpPr>
            <p:cNvPr id="8" name="Diamond 7">
              <a:extLst>
                <a:ext uri="{FF2B5EF4-FFF2-40B4-BE49-F238E27FC236}">
                  <a16:creationId xmlns:a16="http://schemas.microsoft.com/office/drawing/2014/main" id="{77A688B7-7DF7-446D-879D-3C2EB110747C}"/>
                </a:ext>
              </a:extLst>
            </p:cNvPr>
            <p:cNvSpPr/>
            <p:nvPr/>
          </p:nvSpPr>
          <p:spPr>
            <a:xfrm>
              <a:off x="3823064" y="3710558"/>
              <a:ext cx="1033264" cy="1033264"/>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Diamond 8">
              <a:extLst>
                <a:ext uri="{FF2B5EF4-FFF2-40B4-BE49-F238E27FC236}">
                  <a16:creationId xmlns:a16="http://schemas.microsoft.com/office/drawing/2014/main" id="{465BCF07-8233-43F2-9906-CDB490250822}"/>
                </a:ext>
              </a:extLst>
            </p:cNvPr>
            <p:cNvSpPr/>
            <p:nvPr/>
          </p:nvSpPr>
          <p:spPr>
            <a:xfrm>
              <a:off x="5587392" y="3710558"/>
              <a:ext cx="1033264" cy="103326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Diamond 9">
              <a:extLst>
                <a:ext uri="{FF2B5EF4-FFF2-40B4-BE49-F238E27FC236}">
                  <a16:creationId xmlns:a16="http://schemas.microsoft.com/office/drawing/2014/main" id="{8BFC4FB8-EACD-449A-A3C9-D1A95852BFED}"/>
                </a:ext>
              </a:extLst>
            </p:cNvPr>
            <p:cNvSpPr/>
            <p:nvPr/>
          </p:nvSpPr>
          <p:spPr>
            <a:xfrm>
              <a:off x="7351719" y="3710558"/>
              <a:ext cx="1033264" cy="1033264"/>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Isosceles Triangle 41">
              <a:extLst>
                <a:ext uri="{FF2B5EF4-FFF2-40B4-BE49-F238E27FC236}">
                  <a16:creationId xmlns:a16="http://schemas.microsoft.com/office/drawing/2014/main" id="{DA938FD9-3F0D-4BB4-B049-1D036A6802F6}"/>
                </a:ext>
              </a:extLst>
            </p:cNvPr>
            <p:cNvSpPr/>
            <p:nvPr/>
          </p:nvSpPr>
          <p:spPr>
            <a:xfrm>
              <a:off x="7749128" y="4055932"/>
              <a:ext cx="238449" cy="342518"/>
            </a:xfrm>
            <a:custGeom>
              <a:avLst/>
              <a:gdLst>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63436 w 2736000"/>
                <a:gd name="connsiteY1" fmla="*/ 2564418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32752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2">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Donut 15">
              <a:extLst>
                <a:ext uri="{FF2B5EF4-FFF2-40B4-BE49-F238E27FC236}">
                  <a16:creationId xmlns:a16="http://schemas.microsoft.com/office/drawing/2014/main" id="{3FD04DBE-D2AC-457D-A9A6-CFBA4E42DB4B}"/>
                </a:ext>
              </a:extLst>
            </p:cNvPr>
            <p:cNvSpPr/>
            <p:nvPr/>
          </p:nvSpPr>
          <p:spPr>
            <a:xfrm>
              <a:off x="5911388" y="4035894"/>
              <a:ext cx="385272" cy="38259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23" name="Rounded Rectangle 29">
              <a:extLst>
                <a:ext uri="{FF2B5EF4-FFF2-40B4-BE49-F238E27FC236}">
                  <a16:creationId xmlns:a16="http://schemas.microsoft.com/office/drawing/2014/main" id="{E61312BD-673A-4CB3-B2FA-13ADB4A77693}"/>
                </a:ext>
              </a:extLst>
            </p:cNvPr>
            <p:cNvSpPr/>
            <p:nvPr/>
          </p:nvSpPr>
          <p:spPr>
            <a:xfrm>
              <a:off x="4175308" y="4077161"/>
              <a:ext cx="328778" cy="300061"/>
            </a:xfrm>
            <a:custGeom>
              <a:avLst/>
              <a:gdLst/>
              <a:ahLst/>
              <a:cxnLst/>
              <a:rect l="l" t="t" r="r" b="b"/>
              <a:pathLst>
                <a:path w="3912285" h="3570584">
                  <a:moveTo>
                    <a:pt x="1735286" y="1923802"/>
                  </a:moveTo>
                  <a:cubicBezTo>
                    <a:pt x="1696807" y="1923802"/>
                    <a:pt x="1665614" y="1954995"/>
                    <a:pt x="1665614" y="1993474"/>
                  </a:cubicBezTo>
                  <a:lnTo>
                    <a:pt x="1665614" y="2272151"/>
                  </a:lnTo>
                  <a:cubicBezTo>
                    <a:pt x="1665614" y="2310630"/>
                    <a:pt x="1696807" y="2341823"/>
                    <a:pt x="1735286" y="2341823"/>
                  </a:cubicBezTo>
                  <a:lnTo>
                    <a:pt x="2120746" y="2341823"/>
                  </a:lnTo>
                  <a:cubicBezTo>
                    <a:pt x="2159225" y="2341823"/>
                    <a:pt x="2190418" y="2310630"/>
                    <a:pt x="2190418" y="2272151"/>
                  </a:cubicBezTo>
                  <a:lnTo>
                    <a:pt x="2190418" y="1993474"/>
                  </a:lnTo>
                  <a:cubicBezTo>
                    <a:pt x="2190418" y="1954995"/>
                    <a:pt x="2159225" y="1923802"/>
                    <a:pt x="2120746" y="1923802"/>
                  </a:cubicBezTo>
                  <a:close/>
                  <a:moveTo>
                    <a:pt x="1562868" y="288032"/>
                  </a:moveTo>
                  <a:cubicBezTo>
                    <a:pt x="1509767" y="288032"/>
                    <a:pt x="1466720" y="331079"/>
                    <a:pt x="1466720" y="384180"/>
                  </a:cubicBezTo>
                  <a:lnTo>
                    <a:pt x="1466720" y="665962"/>
                  </a:lnTo>
                  <a:lnTo>
                    <a:pt x="2398596" y="665962"/>
                  </a:lnTo>
                  <a:lnTo>
                    <a:pt x="2398596" y="384180"/>
                  </a:lnTo>
                  <a:cubicBezTo>
                    <a:pt x="2398596" y="331079"/>
                    <a:pt x="2355549" y="288032"/>
                    <a:pt x="2302448" y="288032"/>
                  </a:cubicBezTo>
                  <a:close/>
                  <a:moveTo>
                    <a:pt x="1328618" y="0"/>
                  </a:moveTo>
                  <a:lnTo>
                    <a:pt x="2528746" y="0"/>
                  </a:lnTo>
                  <a:cubicBezTo>
                    <a:pt x="2614913" y="0"/>
                    <a:pt x="2684766" y="69853"/>
                    <a:pt x="2684766" y="156020"/>
                  </a:cubicBezTo>
                  <a:lnTo>
                    <a:pt x="2684766" y="665962"/>
                  </a:lnTo>
                  <a:lnTo>
                    <a:pt x="3428172" y="665962"/>
                  </a:lnTo>
                  <a:cubicBezTo>
                    <a:pt x="3695540" y="665962"/>
                    <a:pt x="3912285" y="882707"/>
                    <a:pt x="3912285" y="1150075"/>
                  </a:cubicBezTo>
                  <a:lnTo>
                    <a:pt x="3912285" y="2061141"/>
                  </a:lnTo>
                  <a:lnTo>
                    <a:pt x="2398595" y="2061141"/>
                  </a:lnTo>
                  <a:lnTo>
                    <a:pt x="2398595" y="2204482"/>
                  </a:lnTo>
                  <a:lnTo>
                    <a:pt x="3912285" y="2204482"/>
                  </a:lnTo>
                  <a:lnTo>
                    <a:pt x="3912285" y="3086471"/>
                  </a:lnTo>
                  <a:cubicBezTo>
                    <a:pt x="3912285" y="3353839"/>
                    <a:pt x="3695540" y="3570584"/>
                    <a:pt x="3428172" y="3570584"/>
                  </a:cubicBezTo>
                  <a:lnTo>
                    <a:pt x="484113" y="3570584"/>
                  </a:lnTo>
                  <a:cubicBezTo>
                    <a:pt x="216745" y="3570584"/>
                    <a:pt x="0" y="3353839"/>
                    <a:pt x="0" y="3086471"/>
                  </a:cubicBezTo>
                  <a:lnTo>
                    <a:pt x="0" y="2204482"/>
                  </a:lnTo>
                  <a:lnTo>
                    <a:pt x="1495037" y="2204482"/>
                  </a:lnTo>
                  <a:lnTo>
                    <a:pt x="1495037" y="2061141"/>
                  </a:lnTo>
                  <a:lnTo>
                    <a:pt x="0" y="2061141"/>
                  </a:lnTo>
                  <a:lnTo>
                    <a:pt x="0" y="1150075"/>
                  </a:lnTo>
                  <a:cubicBezTo>
                    <a:pt x="0" y="882707"/>
                    <a:pt x="216745" y="665962"/>
                    <a:pt x="484113" y="665962"/>
                  </a:cubicBezTo>
                  <a:lnTo>
                    <a:pt x="1172598" y="665962"/>
                  </a:lnTo>
                  <a:lnTo>
                    <a:pt x="1172598" y="156020"/>
                  </a:lnTo>
                  <a:cubicBezTo>
                    <a:pt x="1172598" y="69853"/>
                    <a:pt x="1242451" y="0"/>
                    <a:pt x="13286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4" name="Group 3"/>
          <p:cNvGrpSpPr/>
          <p:nvPr/>
        </p:nvGrpSpPr>
        <p:grpSpPr>
          <a:xfrm>
            <a:off x="3247542" y="166933"/>
            <a:ext cx="5591151" cy="2565708"/>
            <a:chOff x="3224461" y="676049"/>
            <a:chExt cx="5591151" cy="2565708"/>
          </a:xfrm>
        </p:grpSpPr>
        <p:grpSp>
          <p:nvGrpSpPr>
            <p:cNvPr id="42" name="Group 41">
              <a:extLst>
                <a:ext uri="{FF2B5EF4-FFF2-40B4-BE49-F238E27FC236}">
                  <a16:creationId xmlns:a16="http://schemas.microsoft.com/office/drawing/2014/main" id="{5748B834-CD86-4857-8BBD-BB052F01563E}"/>
                </a:ext>
              </a:extLst>
            </p:cNvPr>
            <p:cNvGrpSpPr/>
            <p:nvPr/>
          </p:nvGrpSpPr>
          <p:grpSpPr>
            <a:xfrm>
              <a:off x="5890057" y="1226091"/>
              <a:ext cx="2925555" cy="1607394"/>
              <a:chOff x="-548507" y="477868"/>
              <a:chExt cx="11570449" cy="6357177"/>
            </a:xfrm>
          </p:grpSpPr>
          <p:sp>
            <p:nvSpPr>
              <p:cNvPr id="43" name="Freeform: Shape 42">
                <a:extLst>
                  <a:ext uri="{FF2B5EF4-FFF2-40B4-BE49-F238E27FC236}">
                    <a16:creationId xmlns:a16="http://schemas.microsoft.com/office/drawing/2014/main" id="{7264AE15-E5C7-419B-8957-623011DECF8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3636653D-AFDF-4D42-AB26-0160182B420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418B4618-6667-4270-9446-BF5F15A514DE}"/>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3"/>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2BF2EF86-C20B-4E58-8199-92EDACE1BAC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40EFD5DC-CBC9-48E2-9985-8DCC81B5DDE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dirty="0"/>
              </a:p>
            </p:txBody>
          </p:sp>
          <p:grpSp>
            <p:nvGrpSpPr>
              <p:cNvPr id="48" name="Group 47">
                <a:extLst>
                  <a:ext uri="{FF2B5EF4-FFF2-40B4-BE49-F238E27FC236}">
                    <a16:creationId xmlns:a16="http://schemas.microsoft.com/office/drawing/2014/main" id="{76859BDF-95B0-450B-B0F8-12EE936B9748}"/>
                  </a:ext>
                </a:extLst>
              </p:cNvPr>
              <p:cNvGrpSpPr/>
              <p:nvPr/>
            </p:nvGrpSpPr>
            <p:grpSpPr>
              <a:xfrm>
                <a:off x="1606" y="6382978"/>
                <a:ext cx="413937" cy="115242"/>
                <a:chOff x="5955" y="6353672"/>
                <a:chExt cx="413937" cy="115242"/>
              </a:xfrm>
            </p:grpSpPr>
            <p:sp>
              <p:nvSpPr>
                <p:cNvPr id="53" name="Rectangle: Rounded Corners 52">
                  <a:extLst>
                    <a:ext uri="{FF2B5EF4-FFF2-40B4-BE49-F238E27FC236}">
                      <a16:creationId xmlns:a16="http://schemas.microsoft.com/office/drawing/2014/main" id="{3A62B22B-E165-4F1B-AAC0-13397B23772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Rounded Corners 53">
                  <a:extLst>
                    <a:ext uri="{FF2B5EF4-FFF2-40B4-BE49-F238E27FC236}">
                      <a16:creationId xmlns:a16="http://schemas.microsoft.com/office/drawing/2014/main" id="{09BFB8A0-B88B-4301-8476-F599304FB264}"/>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38C1212C-B12D-4811-8B51-070A1F599BBE}"/>
                  </a:ext>
                </a:extLst>
              </p:cNvPr>
              <p:cNvGrpSpPr/>
              <p:nvPr/>
            </p:nvGrpSpPr>
            <p:grpSpPr>
              <a:xfrm>
                <a:off x="9855291" y="6381600"/>
                <a:ext cx="885989" cy="115242"/>
                <a:chOff x="5955" y="6353672"/>
                <a:chExt cx="413937" cy="115242"/>
              </a:xfrm>
            </p:grpSpPr>
            <p:sp>
              <p:nvSpPr>
                <p:cNvPr id="51" name="Rectangle: Rounded Corners 50">
                  <a:extLst>
                    <a:ext uri="{FF2B5EF4-FFF2-40B4-BE49-F238E27FC236}">
                      <a16:creationId xmlns:a16="http://schemas.microsoft.com/office/drawing/2014/main" id="{7D349551-94A6-42B2-B52E-D3BF80A1672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Rounded Corners 51">
                  <a:extLst>
                    <a:ext uri="{FF2B5EF4-FFF2-40B4-BE49-F238E27FC236}">
                      <a16:creationId xmlns:a16="http://schemas.microsoft.com/office/drawing/2014/main" id="{F6F39D48-4C73-4A02-9EFE-4C4F1F1942F0}"/>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Freeform: Shape 49">
                <a:extLst>
                  <a:ext uri="{FF2B5EF4-FFF2-40B4-BE49-F238E27FC236}">
                    <a16:creationId xmlns:a16="http://schemas.microsoft.com/office/drawing/2014/main" id="{B7FCCA74-F0B4-4B42-B137-E41DE799506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bg1">
                  <a:lumMod val="50000"/>
                  <a:alpha val="10000"/>
                </a:schemeClr>
              </a:solidFill>
              <a:ln w="9525" cap="flat">
                <a:noFill/>
                <a:prstDash val="solid"/>
                <a:miter/>
              </a:ln>
            </p:spPr>
            <p:txBody>
              <a:bodyPr rtlCol="0" anchor="ctr"/>
              <a:lstStyle/>
              <a:p>
                <a:endParaRPr lang="en-US" dirty="0"/>
              </a:p>
            </p:txBody>
          </p:sp>
        </p:grpSp>
        <p:grpSp>
          <p:nvGrpSpPr>
            <p:cNvPr id="55" name="Graphic 14">
              <a:extLst>
                <a:ext uri="{FF2B5EF4-FFF2-40B4-BE49-F238E27FC236}">
                  <a16:creationId xmlns:a16="http://schemas.microsoft.com/office/drawing/2014/main" id="{441BA635-E208-4EA5-9014-21841A743C0A}"/>
                </a:ext>
              </a:extLst>
            </p:cNvPr>
            <p:cNvGrpSpPr/>
            <p:nvPr/>
          </p:nvGrpSpPr>
          <p:grpSpPr>
            <a:xfrm>
              <a:off x="3224461" y="676049"/>
              <a:ext cx="2784875" cy="2190352"/>
              <a:chOff x="2444748" y="555045"/>
              <a:chExt cx="7282048" cy="5727454"/>
            </a:xfrm>
          </p:grpSpPr>
          <p:sp>
            <p:nvSpPr>
              <p:cNvPr id="56" name="Freeform: Shape 55">
                <a:extLst>
                  <a:ext uri="{FF2B5EF4-FFF2-40B4-BE49-F238E27FC236}">
                    <a16:creationId xmlns:a16="http://schemas.microsoft.com/office/drawing/2014/main" id="{D6026198-6EB1-4B0F-8F71-B810EAFD692B}"/>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2404957B-4908-488C-8777-A3A55A77936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EA5DA305-E7F2-48A8-B62A-39E1034D9B24}"/>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63826E4C-83C5-4593-AA2C-1ABA4B2E77BA}"/>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BF1F9EA5-3383-4584-8909-CA7FD536720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61" name="Freeform: Shape 60">
                <a:extLst>
                  <a:ext uri="{FF2B5EF4-FFF2-40B4-BE49-F238E27FC236}">
                    <a16:creationId xmlns:a16="http://schemas.microsoft.com/office/drawing/2014/main" id="{6703A6E6-758D-474C-9A88-B332D5FBFBC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62" name="Freeform: Shape 61">
                <a:extLst>
                  <a:ext uri="{FF2B5EF4-FFF2-40B4-BE49-F238E27FC236}">
                    <a16:creationId xmlns:a16="http://schemas.microsoft.com/office/drawing/2014/main" id="{A778AACB-28D6-446D-BB03-D3BE5ABA7611}"/>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chemeClr val="accent4"/>
              </a:solidFill>
              <a:ln w="9525" cap="flat">
                <a:noFill/>
                <a:prstDash val="solid"/>
                <a:miter/>
              </a:ln>
            </p:spPr>
            <p:txBody>
              <a:bodyPr rtlCol="0" anchor="ctr"/>
              <a:lstStyle/>
              <a:p>
                <a:endParaRPr lang="en-US" dirty="0"/>
              </a:p>
            </p:txBody>
          </p:sp>
          <p:sp>
            <p:nvSpPr>
              <p:cNvPr id="63" name="Freeform: Shape 62">
                <a:extLst>
                  <a:ext uri="{FF2B5EF4-FFF2-40B4-BE49-F238E27FC236}">
                    <a16:creationId xmlns:a16="http://schemas.microsoft.com/office/drawing/2014/main" id="{08ADC0F3-AC2E-4DF4-BCCB-FF8D33B4D4E4}"/>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tx1">
                  <a:lumMod val="65000"/>
                  <a:lumOff val="35000"/>
                  <a:alpha val="10000"/>
                </a:schemeClr>
              </a:solidFill>
              <a:ln w="9525" cap="flat">
                <a:noFill/>
                <a:prstDash val="solid"/>
                <a:miter/>
              </a:ln>
            </p:spPr>
            <p:txBody>
              <a:bodyPr rtlCol="0" anchor="ctr"/>
              <a:lstStyle/>
              <a:p>
                <a:endParaRPr lang="en-US" dirty="0"/>
              </a:p>
            </p:txBody>
          </p:sp>
        </p:grpSp>
        <p:grpSp>
          <p:nvGrpSpPr>
            <p:cNvPr id="73" name="Group 72">
              <a:extLst>
                <a:ext uri="{FF2B5EF4-FFF2-40B4-BE49-F238E27FC236}">
                  <a16:creationId xmlns:a16="http://schemas.microsoft.com/office/drawing/2014/main" id="{F4C4CF18-2C12-4B8B-9809-01AE8089A091}"/>
                </a:ext>
              </a:extLst>
            </p:cNvPr>
            <p:cNvGrpSpPr/>
            <p:nvPr/>
          </p:nvGrpSpPr>
          <p:grpSpPr>
            <a:xfrm>
              <a:off x="5666519" y="1790478"/>
              <a:ext cx="825553" cy="1451279"/>
              <a:chOff x="5666519" y="1790478"/>
              <a:chExt cx="825553" cy="1451279"/>
            </a:xfrm>
          </p:grpSpPr>
          <p:grpSp>
            <p:nvGrpSpPr>
              <p:cNvPr id="65" name="Group 3">
                <a:extLst>
                  <a:ext uri="{FF2B5EF4-FFF2-40B4-BE49-F238E27FC236}">
                    <a16:creationId xmlns:a16="http://schemas.microsoft.com/office/drawing/2014/main" id="{E2C79F43-5A78-44D4-87CE-A2C3E41D580C}"/>
                  </a:ext>
                </a:extLst>
              </p:cNvPr>
              <p:cNvGrpSpPr/>
              <p:nvPr/>
            </p:nvGrpSpPr>
            <p:grpSpPr>
              <a:xfrm>
                <a:off x="5666519" y="1790478"/>
                <a:ext cx="825553" cy="1451279"/>
                <a:chOff x="445712" y="1449040"/>
                <a:chExt cx="2113018" cy="3924176"/>
              </a:xfrm>
            </p:grpSpPr>
            <p:sp>
              <p:nvSpPr>
                <p:cNvPr id="67" name="Rounded Rectangle 4">
                  <a:extLst>
                    <a:ext uri="{FF2B5EF4-FFF2-40B4-BE49-F238E27FC236}">
                      <a16:creationId xmlns:a16="http://schemas.microsoft.com/office/drawing/2014/main" id="{FA6BD5D2-32FC-4643-ADA8-21BE53A49577}"/>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68" name="Rectangle 5">
                  <a:extLst>
                    <a:ext uri="{FF2B5EF4-FFF2-40B4-BE49-F238E27FC236}">
                      <a16:creationId xmlns:a16="http://schemas.microsoft.com/office/drawing/2014/main" id="{0A7D6099-B7EB-483E-951F-D7394EFB9281}"/>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69" name="Group 6">
                  <a:extLst>
                    <a:ext uri="{FF2B5EF4-FFF2-40B4-BE49-F238E27FC236}">
                      <a16:creationId xmlns:a16="http://schemas.microsoft.com/office/drawing/2014/main" id="{DDFAF2D0-C67B-4405-982D-3AD79471CA9F}"/>
                    </a:ext>
                  </a:extLst>
                </p:cNvPr>
                <p:cNvGrpSpPr/>
                <p:nvPr userDrawn="1"/>
              </p:nvGrpSpPr>
              <p:grpSpPr>
                <a:xfrm>
                  <a:off x="1407705" y="5045834"/>
                  <a:ext cx="211967" cy="211967"/>
                  <a:chOff x="1549420" y="5712364"/>
                  <a:chExt cx="312583" cy="312583"/>
                </a:xfrm>
              </p:grpSpPr>
              <p:sp>
                <p:nvSpPr>
                  <p:cNvPr id="70" name="Oval 7">
                    <a:extLst>
                      <a:ext uri="{FF2B5EF4-FFF2-40B4-BE49-F238E27FC236}">
                        <a16:creationId xmlns:a16="http://schemas.microsoft.com/office/drawing/2014/main" id="{84728866-A2AC-4EED-8878-35209633DEA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1" name="Rounded Rectangle 8">
                    <a:extLst>
                      <a:ext uri="{FF2B5EF4-FFF2-40B4-BE49-F238E27FC236}">
                        <a16:creationId xmlns:a16="http://schemas.microsoft.com/office/drawing/2014/main" id="{E4386B2C-EC90-4863-86F1-F00D1C4563F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66" name="Picture Placeholder 2">
                <a:extLst>
                  <a:ext uri="{FF2B5EF4-FFF2-40B4-BE49-F238E27FC236}">
                    <a16:creationId xmlns:a16="http://schemas.microsoft.com/office/drawing/2014/main" id="{E54A4D3D-10F1-40FD-B01D-AF5570145704}"/>
                  </a:ext>
                </a:extLst>
              </p:cNvPr>
              <p:cNvSpPr txBox="1">
                <a:spLocks/>
              </p:cNvSpPr>
              <p:nvPr/>
            </p:nvSpPr>
            <p:spPr>
              <a:xfrm>
                <a:off x="5727221" y="1945514"/>
                <a:ext cx="704148" cy="1141205"/>
              </a:xfrm>
              <a:prstGeom prst="rect">
                <a:avLst/>
              </a:prstGeom>
              <a:solidFill>
                <a:schemeClr val="accent1"/>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endParaRPr lang="ko-KR" altLang="en-US" dirty="0"/>
              </a:p>
            </p:txBody>
          </p:sp>
          <p:sp>
            <p:nvSpPr>
              <p:cNvPr id="72" name="Freeform: Shape 71">
                <a:extLst>
                  <a:ext uri="{FF2B5EF4-FFF2-40B4-BE49-F238E27FC236}">
                    <a16:creationId xmlns:a16="http://schemas.microsoft.com/office/drawing/2014/main" id="{BBE34B05-085C-455F-A4A6-24D447C717EE}"/>
                  </a:ext>
                </a:extLst>
              </p:cNvPr>
              <p:cNvSpPr/>
              <p:nvPr/>
            </p:nvSpPr>
            <p:spPr>
              <a:xfrm>
                <a:off x="6022226" y="1933893"/>
                <a:ext cx="401968" cy="1165650"/>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bg1">
                  <a:lumMod val="50000"/>
                  <a:alpha val="10000"/>
                </a:schemeClr>
              </a:solidFill>
              <a:ln w="9525" cap="flat">
                <a:noFill/>
                <a:prstDash val="solid"/>
                <a:miter/>
              </a:ln>
            </p:spPr>
            <p:txBody>
              <a:bodyPr rtlCol="0" anchor="ctr"/>
              <a:lstStyle/>
              <a:p>
                <a:endParaRPr lang="en-US" dirty="0"/>
              </a:p>
            </p:txBody>
          </p:sp>
        </p:grpSp>
        <p:sp>
          <p:nvSpPr>
            <p:cNvPr id="33" name="Isosceles Triangle 41">
              <a:extLst>
                <a:ext uri="{FF2B5EF4-FFF2-40B4-BE49-F238E27FC236}">
                  <a16:creationId xmlns:a16="http://schemas.microsoft.com/office/drawing/2014/main" id="{51911693-16FE-4135-A958-F040AB18AD09}"/>
                </a:ext>
              </a:extLst>
            </p:cNvPr>
            <p:cNvSpPr/>
            <p:nvPr/>
          </p:nvSpPr>
          <p:spPr>
            <a:xfrm>
              <a:off x="7201514" y="1747383"/>
              <a:ext cx="341676" cy="490797"/>
            </a:xfrm>
            <a:custGeom>
              <a:avLst/>
              <a:gdLst>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63436 w 2736000"/>
                <a:gd name="connsiteY1" fmla="*/ 2564418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32752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2">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Donut 15">
              <a:extLst>
                <a:ext uri="{FF2B5EF4-FFF2-40B4-BE49-F238E27FC236}">
                  <a16:creationId xmlns:a16="http://schemas.microsoft.com/office/drawing/2014/main" id="{78D2CE37-1D2B-408A-A239-9B5DBC384324}"/>
                </a:ext>
              </a:extLst>
            </p:cNvPr>
            <p:cNvSpPr/>
            <p:nvPr/>
          </p:nvSpPr>
          <p:spPr>
            <a:xfrm>
              <a:off x="5887203" y="2337436"/>
              <a:ext cx="385272" cy="38259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35" name="Rounded Rectangle 29">
              <a:extLst>
                <a:ext uri="{FF2B5EF4-FFF2-40B4-BE49-F238E27FC236}">
                  <a16:creationId xmlns:a16="http://schemas.microsoft.com/office/drawing/2014/main" id="{F3E9EFCD-F84A-4D88-B468-4DF4F33E9DAE}"/>
                </a:ext>
              </a:extLst>
            </p:cNvPr>
            <p:cNvSpPr/>
            <p:nvPr/>
          </p:nvSpPr>
          <p:spPr>
            <a:xfrm>
              <a:off x="4329330" y="1301454"/>
              <a:ext cx="531517" cy="485092"/>
            </a:xfrm>
            <a:custGeom>
              <a:avLst/>
              <a:gdLst/>
              <a:ahLst/>
              <a:cxnLst/>
              <a:rect l="l" t="t" r="r" b="b"/>
              <a:pathLst>
                <a:path w="3912285" h="3570584">
                  <a:moveTo>
                    <a:pt x="1735286" y="1923802"/>
                  </a:moveTo>
                  <a:cubicBezTo>
                    <a:pt x="1696807" y="1923802"/>
                    <a:pt x="1665614" y="1954995"/>
                    <a:pt x="1665614" y="1993474"/>
                  </a:cubicBezTo>
                  <a:lnTo>
                    <a:pt x="1665614" y="2272151"/>
                  </a:lnTo>
                  <a:cubicBezTo>
                    <a:pt x="1665614" y="2310630"/>
                    <a:pt x="1696807" y="2341823"/>
                    <a:pt x="1735286" y="2341823"/>
                  </a:cubicBezTo>
                  <a:lnTo>
                    <a:pt x="2120746" y="2341823"/>
                  </a:lnTo>
                  <a:cubicBezTo>
                    <a:pt x="2159225" y="2341823"/>
                    <a:pt x="2190418" y="2310630"/>
                    <a:pt x="2190418" y="2272151"/>
                  </a:cubicBezTo>
                  <a:lnTo>
                    <a:pt x="2190418" y="1993474"/>
                  </a:lnTo>
                  <a:cubicBezTo>
                    <a:pt x="2190418" y="1954995"/>
                    <a:pt x="2159225" y="1923802"/>
                    <a:pt x="2120746" y="1923802"/>
                  </a:cubicBezTo>
                  <a:close/>
                  <a:moveTo>
                    <a:pt x="1562868" y="288032"/>
                  </a:moveTo>
                  <a:cubicBezTo>
                    <a:pt x="1509767" y="288032"/>
                    <a:pt x="1466720" y="331079"/>
                    <a:pt x="1466720" y="384180"/>
                  </a:cubicBezTo>
                  <a:lnTo>
                    <a:pt x="1466720" y="665962"/>
                  </a:lnTo>
                  <a:lnTo>
                    <a:pt x="2398596" y="665962"/>
                  </a:lnTo>
                  <a:lnTo>
                    <a:pt x="2398596" y="384180"/>
                  </a:lnTo>
                  <a:cubicBezTo>
                    <a:pt x="2398596" y="331079"/>
                    <a:pt x="2355549" y="288032"/>
                    <a:pt x="2302448" y="288032"/>
                  </a:cubicBezTo>
                  <a:close/>
                  <a:moveTo>
                    <a:pt x="1328618" y="0"/>
                  </a:moveTo>
                  <a:lnTo>
                    <a:pt x="2528746" y="0"/>
                  </a:lnTo>
                  <a:cubicBezTo>
                    <a:pt x="2614913" y="0"/>
                    <a:pt x="2684766" y="69853"/>
                    <a:pt x="2684766" y="156020"/>
                  </a:cubicBezTo>
                  <a:lnTo>
                    <a:pt x="2684766" y="665962"/>
                  </a:lnTo>
                  <a:lnTo>
                    <a:pt x="3428172" y="665962"/>
                  </a:lnTo>
                  <a:cubicBezTo>
                    <a:pt x="3695540" y="665962"/>
                    <a:pt x="3912285" y="882707"/>
                    <a:pt x="3912285" y="1150075"/>
                  </a:cubicBezTo>
                  <a:lnTo>
                    <a:pt x="3912285" y="2061141"/>
                  </a:lnTo>
                  <a:lnTo>
                    <a:pt x="2398595" y="2061141"/>
                  </a:lnTo>
                  <a:lnTo>
                    <a:pt x="2398595" y="2204482"/>
                  </a:lnTo>
                  <a:lnTo>
                    <a:pt x="3912285" y="2204482"/>
                  </a:lnTo>
                  <a:lnTo>
                    <a:pt x="3912285" y="3086471"/>
                  </a:lnTo>
                  <a:cubicBezTo>
                    <a:pt x="3912285" y="3353839"/>
                    <a:pt x="3695540" y="3570584"/>
                    <a:pt x="3428172" y="3570584"/>
                  </a:cubicBezTo>
                  <a:lnTo>
                    <a:pt x="484113" y="3570584"/>
                  </a:lnTo>
                  <a:cubicBezTo>
                    <a:pt x="216745" y="3570584"/>
                    <a:pt x="0" y="3353839"/>
                    <a:pt x="0" y="3086471"/>
                  </a:cubicBezTo>
                  <a:lnTo>
                    <a:pt x="0" y="2204482"/>
                  </a:lnTo>
                  <a:lnTo>
                    <a:pt x="1495037" y="2204482"/>
                  </a:lnTo>
                  <a:lnTo>
                    <a:pt x="1495037" y="2061141"/>
                  </a:lnTo>
                  <a:lnTo>
                    <a:pt x="0" y="2061141"/>
                  </a:lnTo>
                  <a:lnTo>
                    <a:pt x="0" y="1150075"/>
                  </a:lnTo>
                  <a:cubicBezTo>
                    <a:pt x="0" y="882707"/>
                    <a:pt x="216745" y="665962"/>
                    <a:pt x="484113" y="665962"/>
                  </a:cubicBezTo>
                  <a:lnTo>
                    <a:pt x="1172598" y="665962"/>
                  </a:lnTo>
                  <a:lnTo>
                    <a:pt x="1172598" y="156020"/>
                  </a:lnTo>
                  <a:cubicBezTo>
                    <a:pt x="1172598" y="69853"/>
                    <a:pt x="1242451" y="0"/>
                    <a:pt x="13286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38" name="TextBox 37">
            <a:extLst>
              <a:ext uri="{FF2B5EF4-FFF2-40B4-BE49-F238E27FC236}">
                <a16:creationId xmlns:a16="http://schemas.microsoft.com/office/drawing/2014/main" id="{DB2C6690-1C25-480C-923B-54CAAB935B09}"/>
              </a:ext>
            </a:extLst>
          </p:cNvPr>
          <p:cNvSpPr txBox="1"/>
          <p:nvPr/>
        </p:nvSpPr>
        <p:spPr>
          <a:xfrm>
            <a:off x="9345792" y="3273682"/>
            <a:ext cx="2846207" cy="646331"/>
          </a:xfrm>
          <a:prstGeom prst="rect">
            <a:avLst/>
          </a:prstGeom>
          <a:noFill/>
        </p:spPr>
        <p:txBody>
          <a:bodyPr wrap="square" rtlCol="0">
            <a:spAutoFit/>
          </a:bodyPr>
          <a:lstStyle/>
          <a:p>
            <a:pPr algn="ctr"/>
            <a:r>
              <a:rPr lang="en-US" altLang="ko-KR" sz="3600" b="1" dirty="0">
                <a:solidFill>
                  <a:schemeClr val="bg1"/>
                </a:solidFill>
                <a:cs typeface="Arial" pitchFamily="34" charset="0"/>
              </a:rPr>
              <a:t>BELAJAR</a:t>
            </a:r>
            <a:endParaRPr lang="ko-KR" altLang="en-US" sz="3600" b="1" dirty="0">
              <a:solidFill>
                <a:schemeClr val="bg1"/>
              </a:solidFill>
              <a:cs typeface="Arial" pitchFamily="34" charset="0"/>
            </a:endParaRPr>
          </a:p>
        </p:txBody>
      </p:sp>
      <p:sp>
        <p:nvSpPr>
          <p:cNvPr id="41" name="TextBox 40">
            <a:extLst>
              <a:ext uri="{FF2B5EF4-FFF2-40B4-BE49-F238E27FC236}">
                <a16:creationId xmlns:a16="http://schemas.microsoft.com/office/drawing/2014/main" id="{0B8921B6-AE7E-4686-842E-E207D6AF2719}"/>
              </a:ext>
            </a:extLst>
          </p:cNvPr>
          <p:cNvSpPr txBox="1"/>
          <p:nvPr/>
        </p:nvSpPr>
        <p:spPr>
          <a:xfrm>
            <a:off x="247362" y="3078482"/>
            <a:ext cx="2694748" cy="654475"/>
          </a:xfrm>
          <a:prstGeom prst="rect">
            <a:avLst/>
          </a:prstGeom>
          <a:noFill/>
        </p:spPr>
        <p:txBody>
          <a:bodyPr wrap="square" rtlCol="0">
            <a:spAutoFit/>
          </a:bodyPr>
          <a:lstStyle/>
          <a:p>
            <a:pPr>
              <a:lnSpc>
                <a:spcPct val="110000"/>
              </a:lnSpc>
            </a:pPr>
            <a:r>
              <a:rPr lang="en-US" altLang="ko-KR" sz="3600" b="1" dirty="0">
                <a:solidFill>
                  <a:schemeClr val="bg1"/>
                </a:solidFill>
                <a:cs typeface="Arial" pitchFamily="34" charset="0"/>
              </a:rPr>
              <a:t>MERDEKA</a:t>
            </a:r>
          </a:p>
        </p:txBody>
      </p:sp>
      <p:sp>
        <p:nvSpPr>
          <p:cNvPr id="2" name="Rectangle 1"/>
          <p:cNvSpPr/>
          <p:nvPr/>
        </p:nvSpPr>
        <p:spPr>
          <a:xfrm>
            <a:off x="2770903" y="4392405"/>
            <a:ext cx="2770606" cy="2086725"/>
          </a:xfrm>
          <a:prstGeom prst="rect">
            <a:avLst/>
          </a:prstGeom>
        </p:spPr>
        <p:txBody>
          <a:bodyPr wrap="square">
            <a:spAutoFit/>
          </a:bodyPr>
          <a:lstStyle/>
          <a:p>
            <a:pPr lvl="0" algn="ctr">
              <a:lnSpc>
                <a:spcPct val="90000"/>
              </a:lnSpc>
              <a:spcBef>
                <a:spcPts val="1000"/>
              </a:spcBef>
            </a:pPr>
            <a:r>
              <a:rPr lang="en-US" sz="1600" dirty="0">
                <a:solidFill>
                  <a:prstClr val="black"/>
                </a:solidFill>
                <a:latin typeface="Calibri" panose="020F0502020204030204"/>
              </a:rPr>
              <a:t>DAPAT MENGAMBIL SKS DILUAR PERGURUAN TINGGI SEBANYAK 2 SEMESTER (SETARA 40 SKS) SERTA DAPAT MENGAMBIL SKS DI PRODI YANG BERBEDA DI PERGURUAN TINGGI YANG SAMA SEBANYAK 1 SEMSTER (SETARA DENGAN 20 SKS)</a:t>
            </a:r>
          </a:p>
        </p:txBody>
      </p:sp>
      <p:sp>
        <p:nvSpPr>
          <p:cNvPr id="5" name="Rectangle 4"/>
          <p:cNvSpPr/>
          <p:nvPr/>
        </p:nvSpPr>
        <p:spPr>
          <a:xfrm>
            <a:off x="5467681" y="4909985"/>
            <a:ext cx="1864502" cy="757130"/>
          </a:xfrm>
          <a:prstGeom prst="rect">
            <a:avLst/>
          </a:prstGeom>
        </p:spPr>
        <p:txBody>
          <a:bodyPr wrap="square">
            <a:spAutoFit/>
          </a:bodyPr>
          <a:lstStyle/>
          <a:p>
            <a:pPr lvl="0" algn="ctr">
              <a:lnSpc>
                <a:spcPct val="90000"/>
              </a:lnSpc>
              <a:spcBef>
                <a:spcPts val="1000"/>
              </a:spcBef>
            </a:pPr>
            <a:r>
              <a:rPr lang="en-US" sz="1600" dirty="0">
                <a:solidFill>
                  <a:prstClr val="black"/>
                </a:solidFill>
                <a:latin typeface="Calibri" panose="020F0502020204030204"/>
              </a:rPr>
              <a:t>DI UNS MERDEKA BELAJAR DIMULAI PADA SEMESTER 5 </a:t>
            </a:r>
          </a:p>
        </p:txBody>
      </p:sp>
      <p:sp>
        <p:nvSpPr>
          <p:cNvPr id="11" name="Rectangle 10"/>
          <p:cNvSpPr/>
          <p:nvPr/>
        </p:nvSpPr>
        <p:spPr>
          <a:xfrm>
            <a:off x="7258355" y="4425997"/>
            <a:ext cx="1702562" cy="1865126"/>
          </a:xfrm>
          <a:prstGeom prst="rect">
            <a:avLst/>
          </a:prstGeom>
        </p:spPr>
        <p:txBody>
          <a:bodyPr wrap="square">
            <a:spAutoFit/>
          </a:bodyPr>
          <a:lstStyle/>
          <a:p>
            <a:pPr lvl="0" algn="ctr">
              <a:lnSpc>
                <a:spcPct val="90000"/>
              </a:lnSpc>
              <a:spcBef>
                <a:spcPts val="1000"/>
              </a:spcBef>
            </a:pPr>
            <a:r>
              <a:rPr lang="en-US" sz="1600" dirty="0">
                <a:solidFill>
                  <a:prstClr val="black"/>
                </a:solidFill>
                <a:latin typeface="Calibri" panose="020F0502020204030204"/>
              </a:rPr>
              <a:t>SATUAN KREDIT SEMESTER   SELANJUTNYA DIDEFINSIKAN SEBAGAI JAM KEGIATAN, BUKAN LAGI JAM BELAJAR</a:t>
            </a:r>
          </a:p>
        </p:txBody>
      </p:sp>
    </p:spTree>
    <p:extLst>
      <p:ext uri="{BB962C8B-B14F-4D97-AF65-F5344CB8AC3E}">
        <p14:creationId xmlns:p14="http://schemas.microsoft.com/office/powerpoint/2010/main" val="156035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3C2FA5-36A0-4A16-82C4-993B3B8C37C9}"/>
              </a:ext>
            </a:extLst>
          </p:cNvPr>
          <p:cNvSpPr txBox="1"/>
          <p:nvPr/>
        </p:nvSpPr>
        <p:spPr>
          <a:xfrm>
            <a:off x="3803164" y="607625"/>
            <a:ext cx="5117690" cy="707886"/>
          </a:xfrm>
          <a:prstGeom prst="rect">
            <a:avLst/>
          </a:prstGeom>
          <a:noFill/>
        </p:spPr>
        <p:txBody>
          <a:bodyPr wrap="square" rtlCol="0">
            <a:spAutoFit/>
          </a:bodyPr>
          <a:lstStyle/>
          <a:p>
            <a:r>
              <a:rPr lang="en-US" sz="4000" b="1" dirty="0">
                <a:latin typeface="Calibri Light" panose="020F0302020204030204"/>
                <a:ea typeface="+mj-ea"/>
                <a:cs typeface="+mj-cs"/>
              </a:rPr>
              <a:t>LANDASAN HUKUM</a:t>
            </a:r>
            <a:endParaRPr lang="ko-KR" altLang="en-US" sz="4800" b="1" dirty="0">
              <a:latin typeface="+mj-lt"/>
              <a:cs typeface="Arial" pitchFamily="34" charset="0"/>
            </a:endParaRPr>
          </a:p>
        </p:txBody>
      </p:sp>
      <p:grpSp>
        <p:nvGrpSpPr>
          <p:cNvPr id="3" name="Group 2">
            <a:extLst>
              <a:ext uri="{FF2B5EF4-FFF2-40B4-BE49-F238E27FC236}">
                <a16:creationId xmlns:a16="http://schemas.microsoft.com/office/drawing/2014/main" id="{3A53151B-32EE-419C-B03C-C7291AE21401}"/>
              </a:ext>
            </a:extLst>
          </p:cNvPr>
          <p:cNvGrpSpPr/>
          <p:nvPr/>
        </p:nvGrpSpPr>
        <p:grpSpPr>
          <a:xfrm>
            <a:off x="2661911" y="342516"/>
            <a:ext cx="772990" cy="1492536"/>
            <a:chOff x="793624" y="411661"/>
            <a:chExt cx="969237" cy="2287591"/>
          </a:xfrm>
        </p:grpSpPr>
        <p:sp>
          <p:nvSpPr>
            <p:cNvPr id="4" name="Rectangle 3">
              <a:extLst>
                <a:ext uri="{FF2B5EF4-FFF2-40B4-BE49-F238E27FC236}">
                  <a16:creationId xmlns:a16="http://schemas.microsoft.com/office/drawing/2014/main" id="{83EFE232-2E30-4200-89F1-C911E2E27DAA}"/>
                </a:ext>
              </a:extLst>
            </p:cNvPr>
            <p:cNvSpPr/>
            <p:nvPr/>
          </p:nvSpPr>
          <p:spPr>
            <a:xfrm>
              <a:off x="1255383" y="411661"/>
              <a:ext cx="62361" cy="13945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DEF0578E-BA99-4BBB-800C-15D19D6D9FDC}"/>
                </a:ext>
              </a:extLst>
            </p:cNvPr>
            <p:cNvGrpSpPr/>
            <p:nvPr/>
          </p:nvGrpSpPr>
          <p:grpSpPr>
            <a:xfrm>
              <a:off x="793624" y="1730016"/>
              <a:ext cx="969237" cy="969236"/>
              <a:chOff x="445383" y="1395269"/>
              <a:chExt cx="969237" cy="969236"/>
            </a:xfrm>
          </p:grpSpPr>
          <p:grpSp>
            <p:nvGrpSpPr>
              <p:cNvPr id="6" name="Group 5">
                <a:extLst>
                  <a:ext uri="{FF2B5EF4-FFF2-40B4-BE49-F238E27FC236}">
                    <a16:creationId xmlns:a16="http://schemas.microsoft.com/office/drawing/2014/main" id="{EF79CEF7-165B-4D81-A84A-4D7722430438}"/>
                  </a:ext>
                </a:extLst>
              </p:cNvPr>
              <p:cNvGrpSpPr/>
              <p:nvPr/>
            </p:nvGrpSpPr>
            <p:grpSpPr>
              <a:xfrm>
                <a:off x="445383" y="1395269"/>
                <a:ext cx="969237" cy="969236"/>
                <a:chOff x="445383" y="1395269"/>
                <a:chExt cx="969237" cy="969236"/>
              </a:xfrm>
            </p:grpSpPr>
            <p:sp>
              <p:nvSpPr>
                <p:cNvPr id="8" name="Chord 7">
                  <a:extLst>
                    <a:ext uri="{FF2B5EF4-FFF2-40B4-BE49-F238E27FC236}">
                      <a16:creationId xmlns:a16="http://schemas.microsoft.com/office/drawing/2014/main" id="{4D115C86-85CA-4B79-9895-CAC1C71CCF99}"/>
                    </a:ext>
                  </a:extLst>
                </p:cNvPr>
                <p:cNvSpPr/>
                <p:nvPr/>
              </p:nvSpPr>
              <p:spPr>
                <a:xfrm>
                  <a:off x="445383" y="1395269"/>
                  <a:ext cx="969236" cy="969236"/>
                </a:xfrm>
                <a:prstGeom prst="chord">
                  <a:avLst>
                    <a:gd name="adj1" fmla="val 10883871"/>
                    <a:gd name="adj2" fmla="val 215068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B123A3C-693E-41DE-8112-883962D33553}"/>
                    </a:ext>
                  </a:extLst>
                </p:cNvPr>
                <p:cNvSpPr/>
                <p:nvPr/>
              </p:nvSpPr>
              <p:spPr>
                <a:xfrm>
                  <a:off x="445384" y="1808828"/>
                  <a:ext cx="969236" cy="99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Chord 6">
                <a:extLst>
                  <a:ext uri="{FF2B5EF4-FFF2-40B4-BE49-F238E27FC236}">
                    <a16:creationId xmlns:a16="http://schemas.microsoft.com/office/drawing/2014/main" id="{03F9C9BF-3F41-4751-AA51-7CAFE60D9564}"/>
                  </a:ext>
                </a:extLst>
              </p:cNvPr>
              <p:cNvSpPr/>
              <p:nvPr/>
            </p:nvSpPr>
            <p:spPr>
              <a:xfrm rot="10800000">
                <a:off x="797736" y="1682659"/>
                <a:ext cx="261159" cy="261159"/>
              </a:xfrm>
              <a:prstGeom prst="chord">
                <a:avLst>
                  <a:gd name="adj1" fmla="val 10883871"/>
                  <a:gd name="adj2" fmla="val 215068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10" name="Group 9">
            <a:extLst>
              <a:ext uri="{FF2B5EF4-FFF2-40B4-BE49-F238E27FC236}">
                <a16:creationId xmlns:a16="http://schemas.microsoft.com/office/drawing/2014/main" id="{2D3882CD-1E20-44BD-90FA-F6096F730D98}"/>
              </a:ext>
            </a:extLst>
          </p:cNvPr>
          <p:cNvGrpSpPr/>
          <p:nvPr/>
        </p:nvGrpSpPr>
        <p:grpSpPr>
          <a:xfrm>
            <a:off x="8477976" y="438736"/>
            <a:ext cx="558249" cy="1527877"/>
            <a:chOff x="1695783" y="411661"/>
            <a:chExt cx="969237" cy="1590535"/>
          </a:xfrm>
        </p:grpSpPr>
        <p:sp>
          <p:nvSpPr>
            <p:cNvPr id="11" name="Rectangle 10">
              <a:extLst>
                <a:ext uri="{FF2B5EF4-FFF2-40B4-BE49-F238E27FC236}">
                  <a16:creationId xmlns:a16="http://schemas.microsoft.com/office/drawing/2014/main" id="{8F0E1F13-C5B6-4A1C-89FB-D6F2E5D1F840}"/>
                </a:ext>
              </a:extLst>
            </p:cNvPr>
            <p:cNvSpPr/>
            <p:nvPr/>
          </p:nvSpPr>
          <p:spPr>
            <a:xfrm>
              <a:off x="2157543" y="411661"/>
              <a:ext cx="45719" cy="7606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1EC1A4E6-8F11-4955-9716-BE1A900D0B8C}"/>
                </a:ext>
              </a:extLst>
            </p:cNvPr>
            <p:cNvGrpSpPr/>
            <p:nvPr/>
          </p:nvGrpSpPr>
          <p:grpSpPr>
            <a:xfrm>
              <a:off x="1695783" y="1032960"/>
              <a:ext cx="969237" cy="969236"/>
              <a:chOff x="445383" y="1395269"/>
              <a:chExt cx="969237" cy="969236"/>
            </a:xfrm>
          </p:grpSpPr>
          <p:grpSp>
            <p:nvGrpSpPr>
              <p:cNvPr id="13" name="Group 12">
                <a:extLst>
                  <a:ext uri="{FF2B5EF4-FFF2-40B4-BE49-F238E27FC236}">
                    <a16:creationId xmlns:a16="http://schemas.microsoft.com/office/drawing/2014/main" id="{DB0B7C5A-0749-44DF-BF43-C6DAA133885B}"/>
                  </a:ext>
                </a:extLst>
              </p:cNvPr>
              <p:cNvGrpSpPr/>
              <p:nvPr/>
            </p:nvGrpSpPr>
            <p:grpSpPr>
              <a:xfrm>
                <a:off x="445383" y="1395269"/>
                <a:ext cx="969237" cy="969236"/>
                <a:chOff x="445383" y="1395269"/>
                <a:chExt cx="969237" cy="969236"/>
              </a:xfrm>
            </p:grpSpPr>
            <p:sp>
              <p:nvSpPr>
                <p:cNvPr id="15" name="Chord 14">
                  <a:extLst>
                    <a:ext uri="{FF2B5EF4-FFF2-40B4-BE49-F238E27FC236}">
                      <a16:creationId xmlns:a16="http://schemas.microsoft.com/office/drawing/2014/main" id="{D0585BE1-7CE3-439F-A96F-57E38093E4A4}"/>
                    </a:ext>
                  </a:extLst>
                </p:cNvPr>
                <p:cNvSpPr/>
                <p:nvPr/>
              </p:nvSpPr>
              <p:spPr>
                <a:xfrm>
                  <a:off x="445383" y="1395269"/>
                  <a:ext cx="969236" cy="969236"/>
                </a:xfrm>
                <a:prstGeom prst="chord">
                  <a:avLst>
                    <a:gd name="adj1" fmla="val 10883871"/>
                    <a:gd name="adj2" fmla="val 215068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213D21A-91D8-4593-B13E-3002E977B590}"/>
                    </a:ext>
                  </a:extLst>
                </p:cNvPr>
                <p:cNvSpPr/>
                <p:nvPr/>
              </p:nvSpPr>
              <p:spPr>
                <a:xfrm>
                  <a:off x="445384" y="1808828"/>
                  <a:ext cx="969236" cy="9954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hord 13">
                <a:extLst>
                  <a:ext uri="{FF2B5EF4-FFF2-40B4-BE49-F238E27FC236}">
                    <a16:creationId xmlns:a16="http://schemas.microsoft.com/office/drawing/2014/main" id="{95579F1A-82AD-4CAF-8360-76A887DFD042}"/>
                  </a:ext>
                </a:extLst>
              </p:cNvPr>
              <p:cNvSpPr/>
              <p:nvPr/>
            </p:nvSpPr>
            <p:spPr>
              <a:xfrm rot="10800000">
                <a:off x="797736" y="1682659"/>
                <a:ext cx="261159" cy="261159"/>
              </a:xfrm>
              <a:prstGeom prst="chord">
                <a:avLst>
                  <a:gd name="adj1" fmla="val 10883871"/>
                  <a:gd name="adj2" fmla="val 215068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aphicFrame>
        <p:nvGraphicFramePr>
          <p:cNvPr id="55" name="Diagram 54"/>
          <p:cNvGraphicFramePr/>
          <p:nvPr>
            <p:extLst>
              <p:ext uri="{D42A27DB-BD31-4B8C-83A1-F6EECF244321}">
                <p14:modId xmlns:p14="http://schemas.microsoft.com/office/powerpoint/2010/main" val="1657703209"/>
              </p:ext>
            </p:extLst>
          </p:nvPr>
        </p:nvGraphicFramePr>
        <p:xfrm>
          <a:off x="118121" y="1820713"/>
          <a:ext cx="5869020" cy="3977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6" name="Diagram 55">
            <a:extLst>
              <a:ext uri="{FF2B5EF4-FFF2-40B4-BE49-F238E27FC236}">
                <a16:creationId xmlns:a16="http://schemas.microsoft.com/office/drawing/2014/main" id="{C7C071F0-4186-4FE3-8E9E-7BE79686945F}"/>
              </a:ext>
            </a:extLst>
          </p:cNvPr>
          <p:cNvGraphicFramePr/>
          <p:nvPr>
            <p:extLst>
              <p:ext uri="{D42A27DB-BD31-4B8C-83A1-F6EECF244321}">
                <p14:modId xmlns:p14="http://schemas.microsoft.com/office/powerpoint/2010/main" val="900027722"/>
              </p:ext>
            </p:extLst>
          </p:nvPr>
        </p:nvGraphicFramePr>
        <p:xfrm>
          <a:off x="6204860" y="1820713"/>
          <a:ext cx="5117690" cy="38515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35161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EA6B8E5E-9049-4E1E-BE6E-9B1329B8E3C7}"/>
              </a:ext>
            </a:extLst>
          </p:cNvPr>
          <p:cNvSpPr/>
          <p:nvPr/>
        </p:nvSpPr>
        <p:spPr>
          <a:xfrm rot="5400000">
            <a:off x="-1707264" y="1663352"/>
            <a:ext cx="6692615" cy="3304796"/>
          </a:xfrm>
          <a:prstGeom prst="triangle">
            <a:avLst>
              <a:gd name="adj" fmla="val 49861"/>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grpSp>
        <p:nvGrpSpPr>
          <p:cNvPr id="3" name="Group 2"/>
          <p:cNvGrpSpPr/>
          <p:nvPr/>
        </p:nvGrpSpPr>
        <p:grpSpPr>
          <a:xfrm>
            <a:off x="3306043" y="2643776"/>
            <a:ext cx="5213841" cy="1064225"/>
            <a:chOff x="3823064" y="3710558"/>
            <a:chExt cx="4561919" cy="1033264"/>
          </a:xfrm>
        </p:grpSpPr>
        <p:sp>
          <p:nvSpPr>
            <p:cNvPr id="8" name="Diamond 7">
              <a:extLst>
                <a:ext uri="{FF2B5EF4-FFF2-40B4-BE49-F238E27FC236}">
                  <a16:creationId xmlns:a16="http://schemas.microsoft.com/office/drawing/2014/main" id="{77A688B7-7DF7-446D-879D-3C2EB110747C}"/>
                </a:ext>
              </a:extLst>
            </p:cNvPr>
            <p:cNvSpPr/>
            <p:nvPr/>
          </p:nvSpPr>
          <p:spPr>
            <a:xfrm>
              <a:off x="3823064" y="3710558"/>
              <a:ext cx="1033264" cy="1033264"/>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9" name="Diamond 8">
              <a:extLst>
                <a:ext uri="{FF2B5EF4-FFF2-40B4-BE49-F238E27FC236}">
                  <a16:creationId xmlns:a16="http://schemas.microsoft.com/office/drawing/2014/main" id="{465BCF07-8233-43F2-9906-CDB490250822}"/>
                </a:ext>
              </a:extLst>
            </p:cNvPr>
            <p:cNvSpPr/>
            <p:nvPr/>
          </p:nvSpPr>
          <p:spPr>
            <a:xfrm>
              <a:off x="5587392" y="3710558"/>
              <a:ext cx="1033264" cy="103326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0" name="Diamond 9">
              <a:extLst>
                <a:ext uri="{FF2B5EF4-FFF2-40B4-BE49-F238E27FC236}">
                  <a16:creationId xmlns:a16="http://schemas.microsoft.com/office/drawing/2014/main" id="{8BFC4FB8-EACD-449A-A3C9-D1A95852BFED}"/>
                </a:ext>
              </a:extLst>
            </p:cNvPr>
            <p:cNvSpPr/>
            <p:nvPr/>
          </p:nvSpPr>
          <p:spPr>
            <a:xfrm>
              <a:off x="7351719" y="3710558"/>
              <a:ext cx="1033264" cy="1033264"/>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21" name="Isosceles Triangle 41">
              <a:extLst>
                <a:ext uri="{FF2B5EF4-FFF2-40B4-BE49-F238E27FC236}">
                  <a16:creationId xmlns:a16="http://schemas.microsoft.com/office/drawing/2014/main" id="{DA938FD9-3F0D-4BB4-B049-1D036A6802F6}"/>
                </a:ext>
              </a:extLst>
            </p:cNvPr>
            <p:cNvSpPr/>
            <p:nvPr/>
          </p:nvSpPr>
          <p:spPr>
            <a:xfrm>
              <a:off x="7749128" y="4055932"/>
              <a:ext cx="238449" cy="342518"/>
            </a:xfrm>
            <a:custGeom>
              <a:avLst/>
              <a:gdLst>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63436 w 2736000"/>
                <a:gd name="connsiteY1" fmla="*/ 2564418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32752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2">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22" name="Donut 15">
              <a:extLst>
                <a:ext uri="{FF2B5EF4-FFF2-40B4-BE49-F238E27FC236}">
                  <a16:creationId xmlns:a16="http://schemas.microsoft.com/office/drawing/2014/main" id="{3FD04DBE-D2AC-457D-A9A6-CFBA4E42DB4B}"/>
                </a:ext>
              </a:extLst>
            </p:cNvPr>
            <p:cNvSpPr/>
            <p:nvPr/>
          </p:nvSpPr>
          <p:spPr>
            <a:xfrm>
              <a:off x="5911388" y="4035894"/>
              <a:ext cx="385272" cy="38259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23" name="Rounded Rectangle 29">
              <a:extLst>
                <a:ext uri="{FF2B5EF4-FFF2-40B4-BE49-F238E27FC236}">
                  <a16:creationId xmlns:a16="http://schemas.microsoft.com/office/drawing/2014/main" id="{E61312BD-673A-4CB3-B2FA-13ADB4A77693}"/>
                </a:ext>
              </a:extLst>
            </p:cNvPr>
            <p:cNvSpPr/>
            <p:nvPr/>
          </p:nvSpPr>
          <p:spPr>
            <a:xfrm>
              <a:off x="4175308" y="4077161"/>
              <a:ext cx="328778" cy="300061"/>
            </a:xfrm>
            <a:custGeom>
              <a:avLst/>
              <a:gdLst/>
              <a:ahLst/>
              <a:cxnLst/>
              <a:rect l="l" t="t" r="r" b="b"/>
              <a:pathLst>
                <a:path w="3912285" h="3570584">
                  <a:moveTo>
                    <a:pt x="1735286" y="1923802"/>
                  </a:moveTo>
                  <a:cubicBezTo>
                    <a:pt x="1696807" y="1923802"/>
                    <a:pt x="1665614" y="1954995"/>
                    <a:pt x="1665614" y="1993474"/>
                  </a:cubicBezTo>
                  <a:lnTo>
                    <a:pt x="1665614" y="2272151"/>
                  </a:lnTo>
                  <a:cubicBezTo>
                    <a:pt x="1665614" y="2310630"/>
                    <a:pt x="1696807" y="2341823"/>
                    <a:pt x="1735286" y="2341823"/>
                  </a:cubicBezTo>
                  <a:lnTo>
                    <a:pt x="2120746" y="2341823"/>
                  </a:lnTo>
                  <a:cubicBezTo>
                    <a:pt x="2159225" y="2341823"/>
                    <a:pt x="2190418" y="2310630"/>
                    <a:pt x="2190418" y="2272151"/>
                  </a:cubicBezTo>
                  <a:lnTo>
                    <a:pt x="2190418" y="1993474"/>
                  </a:lnTo>
                  <a:cubicBezTo>
                    <a:pt x="2190418" y="1954995"/>
                    <a:pt x="2159225" y="1923802"/>
                    <a:pt x="2120746" y="1923802"/>
                  </a:cubicBezTo>
                  <a:close/>
                  <a:moveTo>
                    <a:pt x="1562868" y="288032"/>
                  </a:moveTo>
                  <a:cubicBezTo>
                    <a:pt x="1509767" y="288032"/>
                    <a:pt x="1466720" y="331079"/>
                    <a:pt x="1466720" y="384180"/>
                  </a:cubicBezTo>
                  <a:lnTo>
                    <a:pt x="1466720" y="665962"/>
                  </a:lnTo>
                  <a:lnTo>
                    <a:pt x="2398596" y="665962"/>
                  </a:lnTo>
                  <a:lnTo>
                    <a:pt x="2398596" y="384180"/>
                  </a:lnTo>
                  <a:cubicBezTo>
                    <a:pt x="2398596" y="331079"/>
                    <a:pt x="2355549" y="288032"/>
                    <a:pt x="2302448" y="288032"/>
                  </a:cubicBezTo>
                  <a:close/>
                  <a:moveTo>
                    <a:pt x="1328618" y="0"/>
                  </a:moveTo>
                  <a:lnTo>
                    <a:pt x="2528746" y="0"/>
                  </a:lnTo>
                  <a:cubicBezTo>
                    <a:pt x="2614913" y="0"/>
                    <a:pt x="2684766" y="69853"/>
                    <a:pt x="2684766" y="156020"/>
                  </a:cubicBezTo>
                  <a:lnTo>
                    <a:pt x="2684766" y="665962"/>
                  </a:lnTo>
                  <a:lnTo>
                    <a:pt x="3428172" y="665962"/>
                  </a:lnTo>
                  <a:cubicBezTo>
                    <a:pt x="3695540" y="665962"/>
                    <a:pt x="3912285" y="882707"/>
                    <a:pt x="3912285" y="1150075"/>
                  </a:cubicBezTo>
                  <a:lnTo>
                    <a:pt x="3912285" y="2061141"/>
                  </a:lnTo>
                  <a:lnTo>
                    <a:pt x="2398595" y="2061141"/>
                  </a:lnTo>
                  <a:lnTo>
                    <a:pt x="2398595" y="2204482"/>
                  </a:lnTo>
                  <a:lnTo>
                    <a:pt x="3912285" y="2204482"/>
                  </a:lnTo>
                  <a:lnTo>
                    <a:pt x="3912285" y="3086471"/>
                  </a:lnTo>
                  <a:cubicBezTo>
                    <a:pt x="3912285" y="3353839"/>
                    <a:pt x="3695540" y="3570584"/>
                    <a:pt x="3428172" y="3570584"/>
                  </a:cubicBezTo>
                  <a:lnTo>
                    <a:pt x="484113" y="3570584"/>
                  </a:lnTo>
                  <a:cubicBezTo>
                    <a:pt x="216745" y="3570584"/>
                    <a:pt x="0" y="3353839"/>
                    <a:pt x="0" y="3086471"/>
                  </a:cubicBezTo>
                  <a:lnTo>
                    <a:pt x="0" y="2204482"/>
                  </a:lnTo>
                  <a:lnTo>
                    <a:pt x="1495037" y="2204482"/>
                  </a:lnTo>
                  <a:lnTo>
                    <a:pt x="1495037" y="2061141"/>
                  </a:lnTo>
                  <a:lnTo>
                    <a:pt x="0" y="2061141"/>
                  </a:lnTo>
                  <a:lnTo>
                    <a:pt x="0" y="1150075"/>
                  </a:lnTo>
                  <a:cubicBezTo>
                    <a:pt x="0" y="882707"/>
                    <a:pt x="216745" y="665962"/>
                    <a:pt x="484113" y="665962"/>
                  </a:cubicBezTo>
                  <a:lnTo>
                    <a:pt x="1172598" y="665962"/>
                  </a:lnTo>
                  <a:lnTo>
                    <a:pt x="1172598" y="156020"/>
                  </a:lnTo>
                  <a:cubicBezTo>
                    <a:pt x="1172598" y="69853"/>
                    <a:pt x="1242451" y="0"/>
                    <a:pt x="13286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grpSp>
        <p:nvGrpSpPr>
          <p:cNvPr id="4" name="Group 3"/>
          <p:cNvGrpSpPr/>
          <p:nvPr/>
        </p:nvGrpSpPr>
        <p:grpSpPr>
          <a:xfrm>
            <a:off x="91458" y="2375277"/>
            <a:ext cx="2593017" cy="1892719"/>
            <a:chOff x="3224461" y="676049"/>
            <a:chExt cx="5591151" cy="2565708"/>
          </a:xfrm>
        </p:grpSpPr>
        <p:grpSp>
          <p:nvGrpSpPr>
            <p:cNvPr id="42" name="Group 41">
              <a:extLst>
                <a:ext uri="{FF2B5EF4-FFF2-40B4-BE49-F238E27FC236}">
                  <a16:creationId xmlns:a16="http://schemas.microsoft.com/office/drawing/2014/main" id="{5748B834-CD86-4857-8BBD-BB052F01563E}"/>
                </a:ext>
              </a:extLst>
            </p:cNvPr>
            <p:cNvGrpSpPr/>
            <p:nvPr/>
          </p:nvGrpSpPr>
          <p:grpSpPr>
            <a:xfrm>
              <a:off x="5890057" y="1226091"/>
              <a:ext cx="2925555" cy="1607394"/>
              <a:chOff x="-548507" y="477868"/>
              <a:chExt cx="11570449" cy="6357177"/>
            </a:xfrm>
          </p:grpSpPr>
          <p:sp>
            <p:nvSpPr>
              <p:cNvPr id="43" name="Freeform: Shape 42">
                <a:extLst>
                  <a:ext uri="{FF2B5EF4-FFF2-40B4-BE49-F238E27FC236}">
                    <a16:creationId xmlns:a16="http://schemas.microsoft.com/office/drawing/2014/main" id="{7264AE15-E5C7-419B-8957-623011DECF8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4" name="Freeform: Shape 43">
                <a:extLst>
                  <a:ext uri="{FF2B5EF4-FFF2-40B4-BE49-F238E27FC236}">
                    <a16:creationId xmlns:a16="http://schemas.microsoft.com/office/drawing/2014/main" id="{3636653D-AFDF-4D42-AB26-0160182B420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5" name="Freeform: Shape 44">
                <a:extLst>
                  <a:ext uri="{FF2B5EF4-FFF2-40B4-BE49-F238E27FC236}">
                    <a16:creationId xmlns:a16="http://schemas.microsoft.com/office/drawing/2014/main" id="{418B4618-6667-4270-9446-BF5F15A514DE}"/>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46" name="Freeform: Shape 45">
                <a:extLst>
                  <a:ext uri="{FF2B5EF4-FFF2-40B4-BE49-F238E27FC236}">
                    <a16:creationId xmlns:a16="http://schemas.microsoft.com/office/drawing/2014/main" id="{2BF2EF86-C20B-4E58-8199-92EDACE1BAC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47" name="Freeform: Shape 46">
                <a:extLst>
                  <a:ext uri="{FF2B5EF4-FFF2-40B4-BE49-F238E27FC236}">
                    <a16:creationId xmlns:a16="http://schemas.microsoft.com/office/drawing/2014/main" id="{40EFD5DC-CBC9-48E2-9985-8DCC81B5DDE3}"/>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48" name="Group 47">
                <a:extLst>
                  <a:ext uri="{FF2B5EF4-FFF2-40B4-BE49-F238E27FC236}">
                    <a16:creationId xmlns:a16="http://schemas.microsoft.com/office/drawing/2014/main" id="{76859BDF-95B0-450B-B0F8-12EE936B9748}"/>
                  </a:ext>
                </a:extLst>
              </p:cNvPr>
              <p:cNvGrpSpPr/>
              <p:nvPr/>
            </p:nvGrpSpPr>
            <p:grpSpPr>
              <a:xfrm>
                <a:off x="1606" y="6382978"/>
                <a:ext cx="413937" cy="115242"/>
                <a:chOff x="5955" y="6353672"/>
                <a:chExt cx="413937" cy="115242"/>
              </a:xfrm>
            </p:grpSpPr>
            <p:sp>
              <p:nvSpPr>
                <p:cNvPr id="53" name="Rectangle: Rounded Corners 52">
                  <a:extLst>
                    <a:ext uri="{FF2B5EF4-FFF2-40B4-BE49-F238E27FC236}">
                      <a16:creationId xmlns:a16="http://schemas.microsoft.com/office/drawing/2014/main" id="{3A62B22B-E165-4F1B-AAC0-13397B23772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4" name="Rectangle: Rounded Corners 53">
                  <a:extLst>
                    <a:ext uri="{FF2B5EF4-FFF2-40B4-BE49-F238E27FC236}">
                      <a16:creationId xmlns:a16="http://schemas.microsoft.com/office/drawing/2014/main" id="{09BFB8A0-B88B-4301-8476-F599304FB264}"/>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49" name="Group 48">
                <a:extLst>
                  <a:ext uri="{FF2B5EF4-FFF2-40B4-BE49-F238E27FC236}">
                    <a16:creationId xmlns:a16="http://schemas.microsoft.com/office/drawing/2014/main" id="{38C1212C-B12D-4811-8B51-070A1F599BBE}"/>
                  </a:ext>
                </a:extLst>
              </p:cNvPr>
              <p:cNvGrpSpPr/>
              <p:nvPr/>
            </p:nvGrpSpPr>
            <p:grpSpPr>
              <a:xfrm>
                <a:off x="9855291" y="6381600"/>
                <a:ext cx="885989" cy="115242"/>
                <a:chOff x="5955" y="6353672"/>
                <a:chExt cx="413937" cy="115242"/>
              </a:xfrm>
            </p:grpSpPr>
            <p:sp>
              <p:nvSpPr>
                <p:cNvPr id="51" name="Rectangle: Rounded Corners 50">
                  <a:extLst>
                    <a:ext uri="{FF2B5EF4-FFF2-40B4-BE49-F238E27FC236}">
                      <a16:creationId xmlns:a16="http://schemas.microsoft.com/office/drawing/2014/main" id="{7D349551-94A6-42B2-B52E-D3BF80A1672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2" name="Rectangle: Rounded Corners 51">
                  <a:extLst>
                    <a:ext uri="{FF2B5EF4-FFF2-40B4-BE49-F238E27FC236}">
                      <a16:creationId xmlns:a16="http://schemas.microsoft.com/office/drawing/2014/main" id="{F6F39D48-4C73-4A02-9EFE-4C4F1F1942F0}"/>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sp>
            <p:nvSpPr>
              <p:cNvPr id="50" name="Freeform: Shape 49">
                <a:extLst>
                  <a:ext uri="{FF2B5EF4-FFF2-40B4-BE49-F238E27FC236}">
                    <a16:creationId xmlns:a16="http://schemas.microsoft.com/office/drawing/2014/main" id="{B7FCCA74-F0B4-4B42-B137-E41DE799506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bg1">
                  <a:lumMod val="50000"/>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grpSp>
          <p:nvGrpSpPr>
            <p:cNvPr id="55" name="Graphic 14">
              <a:extLst>
                <a:ext uri="{FF2B5EF4-FFF2-40B4-BE49-F238E27FC236}">
                  <a16:creationId xmlns:a16="http://schemas.microsoft.com/office/drawing/2014/main" id="{441BA635-E208-4EA5-9014-21841A743C0A}"/>
                </a:ext>
              </a:extLst>
            </p:cNvPr>
            <p:cNvGrpSpPr/>
            <p:nvPr/>
          </p:nvGrpSpPr>
          <p:grpSpPr>
            <a:xfrm>
              <a:off x="3224461" y="676049"/>
              <a:ext cx="2784875" cy="2190352"/>
              <a:chOff x="2444748" y="555045"/>
              <a:chExt cx="7282048" cy="5727454"/>
            </a:xfrm>
          </p:grpSpPr>
          <p:sp>
            <p:nvSpPr>
              <p:cNvPr id="56" name="Freeform: Shape 55">
                <a:extLst>
                  <a:ext uri="{FF2B5EF4-FFF2-40B4-BE49-F238E27FC236}">
                    <a16:creationId xmlns:a16="http://schemas.microsoft.com/office/drawing/2014/main" id="{D6026198-6EB1-4B0F-8F71-B810EAFD692B}"/>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7" name="Freeform: Shape 56">
                <a:extLst>
                  <a:ext uri="{FF2B5EF4-FFF2-40B4-BE49-F238E27FC236}">
                    <a16:creationId xmlns:a16="http://schemas.microsoft.com/office/drawing/2014/main" id="{2404957B-4908-488C-8777-A3A55A779367}"/>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58" name="Freeform: Shape 57">
                <a:extLst>
                  <a:ext uri="{FF2B5EF4-FFF2-40B4-BE49-F238E27FC236}">
                    <a16:creationId xmlns:a16="http://schemas.microsoft.com/office/drawing/2014/main" id="{EA5DA305-E7F2-48A8-B62A-39E1034D9B24}"/>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59" name="Freeform: Shape 58">
                <a:extLst>
                  <a:ext uri="{FF2B5EF4-FFF2-40B4-BE49-F238E27FC236}">
                    <a16:creationId xmlns:a16="http://schemas.microsoft.com/office/drawing/2014/main" id="{63826E4C-83C5-4593-AA2C-1ABA4B2E77BA}"/>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0" name="Freeform: Shape 59">
                <a:extLst>
                  <a:ext uri="{FF2B5EF4-FFF2-40B4-BE49-F238E27FC236}">
                    <a16:creationId xmlns:a16="http://schemas.microsoft.com/office/drawing/2014/main" id="{BF1F9EA5-3383-4584-8909-CA7FD536720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61" name="Freeform: Shape 60">
                <a:extLst>
                  <a:ext uri="{FF2B5EF4-FFF2-40B4-BE49-F238E27FC236}">
                    <a16:creationId xmlns:a16="http://schemas.microsoft.com/office/drawing/2014/main" id="{6703A6E6-758D-474C-9A88-B332D5FBFBC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2" name="Freeform: Shape 61">
                <a:extLst>
                  <a:ext uri="{FF2B5EF4-FFF2-40B4-BE49-F238E27FC236}">
                    <a16:creationId xmlns:a16="http://schemas.microsoft.com/office/drawing/2014/main" id="{A778AACB-28D6-446D-BB03-D3BE5ABA7611}"/>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63" name="Freeform: Shape 62">
                <a:extLst>
                  <a:ext uri="{FF2B5EF4-FFF2-40B4-BE49-F238E27FC236}">
                    <a16:creationId xmlns:a16="http://schemas.microsoft.com/office/drawing/2014/main" id="{08ADC0F3-AC2E-4DF4-BCCB-FF8D33B4D4E4}"/>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tx1">
                  <a:lumMod val="65000"/>
                  <a:lumOff val="35000"/>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grpSp>
          <p:nvGrpSpPr>
            <p:cNvPr id="73" name="Group 72">
              <a:extLst>
                <a:ext uri="{FF2B5EF4-FFF2-40B4-BE49-F238E27FC236}">
                  <a16:creationId xmlns:a16="http://schemas.microsoft.com/office/drawing/2014/main" id="{F4C4CF18-2C12-4B8B-9809-01AE8089A091}"/>
                </a:ext>
              </a:extLst>
            </p:cNvPr>
            <p:cNvGrpSpPr/>
            <p:nvPr/>
          </p:nvGrpSpPr>
          <p:grpSpPr>
            <a:xfrm>
              <a:off x="5666519" y="1790478"/>
              <a:ext cx="825553" cy="1451279"/>
              <a:chOff x="5666519" y="1790478"/>
              <a:chExt cx="825553" cy="1451279"/>
            </a:xfrm>
          </p:grpSpPr>
          <p:grpSp>
            <p:nvGrpSpPr>
              <p:cNvPr id="65" name="Group 3">
                <a:extLst>
                  <a:ext uri="{FF2B5EF4-FFF2-40B4-BE49-F238E27FC236}">
                    <a16:creationId xmlns:a16="http://schemas.microsoft.com/office/drawing/2014/main" id="{E2C79F43-5A78-44D4-87CE-A2C3E41D580C}"/>
                  </a:ext>
                </a:extLst>
              </p:cNvPr>
              <p:cNvGrpSpPr/>
              <p:nvPr/>
            </p:nvGrpSpPr>
            <p:grpSpPr>
              <a:xfrm>
                <a:off x="5666519" y="1790478"/>
                <a:ext cx="825553" cy="1451279"/>
                <a:chOff x="445712" y="1449040"/>
                <a:chExt cx="2113018" cy="3924176"/>
              </a:xfrm>
            </p:grpSpPr>
            <p:sp>
              <p:nvSpPr>
                <p:cNvPr id="67" name="Rounded Rectangle 4">
                  <a:extLst>
                    <a:ext uri="{FF2B5EF4-FFF2-40B4-BE49-F238E27FC236}">
                      <a16:creationId xmlns:a16="http://schemas.microsoft.com/office/drawing/2014/main" id="{FA6BD5D2-32FC-4643-ADA8-21BE53A49577}"/>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8" name="Rectangle 5">
                  <a:extLst>
                    <a:ext uri="{FF2B5EF4-FFF2-40B4-BE49-F238E27FC236}">
                      <a16:creationId xmlns:a16="http://schemas.microsoft.com/office/drawing/2014/main" id="{0A7D6099-B7EB-483E-951F-D7394EFB9281}"/>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69" name="Group 6">
                  <a:extLst>
                    <a:ext uri="{FF2B5EF4-FFF2-40B4-BE49-F238E27FC236}">
                      <a16:creationId xmlns:a16="http://schemas.microsoft.com/office/drawing/2014/main" id="{DDFAF2D0-C67B-4405-982D-3AD79471CA9F}"/>
                    </a:ext>
                  </a:extLst>
                </p:cNvPr>
                <p:cNvGrpSpPr/>
                <p:nvPr userDrawn="1"/>
              </p:nvGrpSpPr>
              <p:grpSpPr>
                <a:xfrm>
                  <a:off x="1407705" y="5045834"/>
                  <a:ext cx="211967" cy="211967"/>
                  <a:chOff x="1549420" y="5712364"/>
                  <a:chExt cx="312583" cy="312583"/>
                </a:xfrm>
              </p:grpSpPr>
              <p:sp>
                <p:nvSpPr>
                  <p:cNvPr id="70" name="Oval 7">
                    <a:extLst>
                      <a:ext uri="{FF2B5EF4-FFF2-40B4-BE49-F238E27FC236}">
                        <a16:creationId xmlns:a16="http://schemas.microsoft.com/office/drawing/2014/main" id="{84728866-A2AC-4EED-8878-35209633DEA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71" name="Rounded Rectangle 8">
                    <a:extLst>
                      <a:ext uri="{FF2B5EF4-FFF2-40B4-BE49-F238E27FC236}">
                        <a16:creationId xmlns:a16="http://schemas.microsoft.com/office/drawing/2014/main" id="{E4386B2C-EC90-4863-86F1-F00D1C4563F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66" name="Picture Placeholder 2">
                <a:extLst>
                  <a:ext uri="{FF2B5EF4-FFF2-40B4-BE49-F238E27FC236}">
                    <a16:creationId xmlns:a16="http://schemas.microsoft.com/office/drawing/2014/main" id="{E54A4D3D-10F1-40FD-B01D-AF5570145704}"/>
                  </a:ext>
                </a:extLst>
              </p:cNvPr>
              <p:cNvSpPr txBox="1">
                <a:spLocks/>
              </p:cNvSpPr>
              <p:nvPr/>
            </p:nvSpPr>
            <p:spPr>
              <a:xfrm>
                <a:off x="5727221" y="1945514"/>
                <a:ext cx="704148" cy="1141205"/>
              </a:xfrm>
              <a:prstGeom prst="rect">
                <a:avLst/>
              </a:prstGeom>
              <a:solidFill>
                <a:schemeClr val="accent1"/>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ko-KR" altLang="en-US"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72" name="Freeform: Shape 71">
                <a:extLst>
                  <a:ext uri="{FF2B5EF4-FFF2-40B4-BE49-F238E27FC236}">
                    <a16:creationId xmlns:a16="http://schemas.microsoft.com/office/drawing/2014/main" id="{BBE34B05-085C-455F-A4A6-24D447C717EE}"/>
                  </a:ext>
                </a:extLst>
              </p:cNvPr>
              <p:cNvSpPr/>
              <p:nvPr/>
            </p:nvSpPr>
            <p:spPr>
              <a:xfrm>
                <a:off x="6022226" y="1933893"/>
                <a:ext cx="401968" cy="1165650"/>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bg1">
                  <a:lumMod val="50000"/>
                  <a:alpha val="1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grpSp>
        <p:sp>
          <p:nvSpPr>
            <p:cNvPr id="33" name="Isosceles Triangle 41">
              <a:extLst>
                <a:ext uri="{FF2B5EF4-FFF2-40B4-BE49-F238E27FC236}">
                  <a16:creationId xmlns:a16="http://schemas.microsoft.com/office/drawing/2014/main" id="{51911693-16FE-4135-A958-F040AB18AD09}"/>
                </a:ext>
              </a:extLst>
            </p:cNvPr>
            <p:cNvSpPr/>
            <p:nvPr/>
          </p:nvSpPr>
          <p:spPr>
            <a:xfrm>
              <a:off x="7201514" y="1747383"/>
              <a:ext cx="341676" cy="490797"/>
            </a:xfrm>
            <a:custGeom>
              <a:avLst/>
              <a:gdLst>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273826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67278 w 2736000"/>
                <a:gd name="connsiteY5" fmla="*/ 2273826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35821 w 2736000"/>
                <a:gd name="connsiteY1" fmla="*/ 2564417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98105 w 2736000"/>
                <a:gd name="connsiteY4" fmla="*/ 2565503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54231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45026 w 2736000"/>
                <a:gd name="connsiteY1" fmla="*/ 2558281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66505 w 2736000"/>
                <a:gd name="connsiteY1" fmla="*/ 257362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97963 w 2736000"/>
                <a:gd name="connsiteY0" fmla="*/ 2421112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97963 w 2736000"/>
                <a:gd name="connsiteY5" fmla="*/ 2421112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78778 w 2736000"/>
                <a:gd name="connsiteY1" fmla="*/ 2576692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63436 w 2736000"/>
                <a:gd name="connsiteY1" fmla="*/ 2564418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79552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79552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4231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32752 w 2736000"/>
                <a:gd name="connsiteY1" fmla="*/ 2552144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26615 w 2736000"/>
                <a:gd name="connsiteY1" fmla="*/ 2567486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 name="connsiteX0" fmla="*/ 1367278 w 2736000"/>
                <a:gd name="connsiteY0" fmla="*/ 2418044 h 3930092"/>
                <a:gd name="connsiteX1" fmla="*/ 1552576 w 2736000"/>
                <a:gd name="connsiteY1" fmla="*/ 2576139 h 3930092"/>
                <a:gd name="connsiteX2" fmla="*/ 2088000 w 2736000"/>
                <a:gd name="connsiteY2" fmla="*/ 3520946 h 3930092"/>
                <a:gd name="connsiteX3" fmla="*/ 648080 w 2736000"/>
                <a:gd name="connsiteY3" fmla="*/ 3506285 h 3930092"/>
                <a:gd name="connsiteX4" fmla="*/ 1182763 w 2736000"/>
                <a:gd name="connsiteY4" fmla="*/ 2571640 h 3930092"/>
                <a:gd name="connsiteX5" fmla="*/ 1367278 w 2736000"/>
                <a:gd name="connsiteY5" fmla="*/ 2418044 h 3930092"/>
                <a:gd name="connsiteX6" fmla="*/ 648003 w 2736000"/>
                <a:gd name="connsiteY6" fmla="*/ 793859 h 3930092"/>
                <a:gd name="connsiteX7" fmla="*/ 2087849 w 2736000"/>
                <a:gd name="connsiteY7" fmla="*/ 808518 h 3930092"/>
                <a:gd name="connsiteX8" fmla="*/ 1641214 w 2736000"/>
                <a:gd name="connsiteY8" fmla="*/ 1449982 h 3930092"/>
                <a:gd name="connsiteX9" fmla="*/ 1368003 w 2736000"/>
                <a:gd name="connsiteY9" fmla="*/ 1937706 h 3930092"/>
                <a:gd name="connsiteX10" fmla="*/ 1094068 w 2736000"/>
                <a:gd name="connsiteY10" fmla="*/ 1448735 h 3930092"/>
                <a:gd name="connsiteX11" fmla="*/ 648003 w 2736000"/>
                <a:gd name="connsiteY11" fmla="*/ 793859 h 3930092"/>
                <a:gd name="connsiteX12" fmla="*/ 516625 w 2736000"/>
                <a:gd name="connsiteY12" fmla="*/ 299874 h 3930092"/>
                <a:gd name="connsiteX13" fmla="*/ 516625 w 2736000"/>
                <a:gd name="connsiteY13" fmla="*/ 449580 h 3930092"/>
                <a:gd name="connsiteX14" fmla="*/ 1029987 w 2736000"/>
                <a:gd name="connsiteY14" fmla="*/ 1557992 h 3930092"/>
                <a:gd name="connsiteX15" fmla="*/ 1146996 w 2736000"/>
                <a:gd name="connsiteY15" fmla="*/ 2057479 h 3930092"/>
                <a:gd name="connsiteX16" fmla="*/ 1055065 w 2736000"/>
                <a:gd name="connsiteY16" fmla="*/ 2431585 h 3930092"/>
                <a:gd name="connsiteX17" fmla="*/ 539378 w 2736000"/>
                <a:gd name="connsiteY17" fmla="*/ 3468615 h 3930092"/>
                <a:gd name="connsiteX18" fmla="*/ 539378 w 2736000"/>
                <a:gd name="connsiteY18" fmla="*/ 3604591 h 3930092"/>
                <a:gd name="connsiteX19" fmla="*/ 2196077 w 2736000"/>
                <a:gd name="connsiteY19" fmla="*/ 3604591 h 3930092"/>
                <a:gd name="connsiteX20" fmla="*/ 2196077 w 2736000"/>
                <a:gd name="connsiteY20" fmla="*/ 3468615 h 3930092"/>
                <a:gd name="connsiteX21" fmla="*/ 1695313 w 2736000"/>
                <a:gd name="connsiteY21" fmla="*/ 2440912 h 3930092"/>
                <a:gd name="connsiteX22" fmla="*/ 1617547 w 2736000"/>
                <a:gd name="connsiteY22" fmla="*/ 2049252 h 3930092"/>
                <a:gd name="connsiteX23" fmla="*/ 1719395 w 2736000"/>
                <a:gd name="connsiteY23" fmla="*/ 1540961 h 3930092"/>
                <a:gd name="connsiteX24" fmla="*/ 2207952 w 2736000"/>
                <a:gd name="connsiteY24" fmla="*/ 449580 h 3930092"/>
                <a:gd name="connsiteX25" fmla="*/ 2207952 w 2736000"/>
                <a:gd name="connsiteY25" fmla="*/ 299874 h 3930092"/>
                <a:gd name="connsiteX26" fmla="*/ 516625 w 2736000"/>
                <a:gd name="connsiteY26" fmla="*/ 299874 h 3930092"/>
                <a:gd name="connsiteX27" fmla="*/ 144000 w 2736000"/>
                <a:gd name="connsiteY27" fmla="*/ 0 h 3930092"/>
                <a:gd name="connsiteX28" fmla="*/ 2592000 w 2736000"/>
                <a:gd name="connsiteY28" fmla="*/ 0 h 3930092"/>
                <a:gd name="connsiteX29" fmla="*/ 2736000 w 2736000"/>
                <a:gd name="connsiteY29" fmla="*/ 144000 h 3930092"/>
                <a:gd name="connsiteX30" fmla="*/ 2592000 w 2736000"/>
                <a:gd name="connsiteY30" fmla="*/ 288000 h 3930092"/>
                <a:gd name="connsiteX31" fmla="*/ 2396702 w 2736000"/>
                <a:gd name="connsiteY31" fmla="*/ 288000 h 3930092"/>
                <a:gd name="connsiteX32" fmla="*/ 2396702 w 2736000"/>
                <a:gd name="connsiteY32" fmla="*/ 413234 h 3930092"/>
                <a:gd name="connsiteX33" fmla="*/ 1815389 w 2736000"/>
                <a:gd name="connsiteY33" fmla="*/ 1665324 h 3930092"/>
                <a:gd name="connsiteX34" fmla="*/ 1753098 w 2736000"/>
                <a:gd name="connsiteY34" fmla="*/ 1974987 h 3930092"/>
                <a:gd name="connsiteX35" fmla="*/ 1825752 w 2736000"/>
                <a:gd name="connsiteY35" fmla="*/ 2312143 h 3930092"/>
                <a:gd name="connsiteX36" fmla="*/ 2395980 w 2736000"/>
                <a:gd name="connsiteY36" fmla="*/ 3557007 h 3930092"/>
                <a:gd name="connsiteX37" fmla="*/ 2395980 w 2736000"/>
                <a:gd name="connsiteY37" fmla="*/ 3642092 h 3930092"/>
                <a:gd name="connsiteX38" fmla="*/ 2592000 w 2736000"/>
                <a:gd name="connsiteY38" fmla="*/ 3642092 h 3930092"/>
                <a:gd name="connsiteX39" fmla="*/ 2736000 w 2736000"/>
                <a:gd name="connsiteY39" fmla="*/ 3786092 h 3930092"/>
                <a:gd name="connsiteX40" fmla="*/ 2592000 w 2736000"/>
                <a:gd name="connsiteY40" fmla="*/ 3930092 h 3930092"/>
                <a:gd name="connsiteX41" fmla="*/ 144000 w 2736000"/>
                <a:gd name="connsiteY41" fmla="*/ 3930092 h 3930092"/>
                <a:gd name="connsiteX42" fmla="*/ 0 w 2736000"/>
                <a:gd name="connsiteY42" fmla="*/ 3786092 h 3930092"/>
                <a:gd name="connsiteX43" fmla="*/ 144000 w 2736000"/>
                <a:gd name="connsiteY43" fmla="*/ 3642092 h 3930092"/>
                <a:gd name="connsiteX44" fmla="*/ 338578 w 2736000"/>
                <a:gd name="connsiteY44" fmla="*/ 3642092 h 3930092"/>
                <a:gd name="connsiteX45" fmla="*/ 338578 w 2736000"/>
                <a:gd name="connsiteY45" fmla="*/ 3557007 h 3930092"/>
                <a:gd name="connsiteX46" fmla="*/ 951672 w 2736000"/>
                <a:gd name="connsiteY46" fmla="*/ 2284199 h 3930092"/>
                <a:gd name="connsiteX47" fmla="*/ 1012216 w 2736000"/>
                <a:gd name="connsiteY47" fmla="*/ 1995181 h 3930092"/>
                <a:gd name="connsiteX48" fmla="*/ 943195 w 2736000"/>
                <a:gd name="connsiteY48" fmla="*/ 1693402 h 3930092"/>
                <a:gd name="connsiteX49" fmla="*/ 339300 w 2736000"/>
                <a:gd name="connsiteY49" fmla="*/ 413234 h 3930092"/>
                <a:gd name="connsiteX50" fmla="*/ 339300 w 2736000"/>
                <a:gd name="connsiteY50" fmla="*/ 288000 h 3930092"/>
                <a:gd name="connsiteX51" fmla="*/ 144000 w 2736000"/>
                <a:gd name="connsiteY51" fmla="*/ 288000 h 3930092"/>
                <a:gd name="connsiteX52" fmla="*/ 0 w 2736000"/>
                <a:gd name="connsiteY52" fmla="*/ 144000 h 3930092"/>
                <a:gd name="connsiteX53" fmla="*/ 144000 w 2736000"/>
                <a:gd name="connsiteY53" fmla="*/ 0 h 393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36000" h="3930092">
                  <a:moveTo>
                    <a:pt x="1367278" y="2418044"/>
                  </a:moveTo>
                  <a:cubicBezTo>
                    <a:pt x="1475622" y="2496498"/>
                    <a:pt x="1442256" y="2523346"/>
                    <a:pt x="1552576" y="2576139"/>
                  </a:cubicBezTo>
                  <a:cubicBezTo>
                    <a:pt x="1866725" y="2636040"/>
                    <a:pt x="2088000" y="3057033"/>
                    <a:pt x="2088000" y="3520946"/>
                  </a:cubicBezTo>
                  <a:lnTo>
                    <a:pt x="648080" y="3506285"/>
                  </a:lnTo>
                  <a:cubicBezTo>
                    <a:pt x="653073" y="3048089"/>
                    <a:pt x="871005" y="2673776"/>
                    <a:pt x="1182763" y="2571640"/>
                  </a:cubicBezTo>
                  <a:cubicBezTo>
                    <a:pt x="1280064" y="2508169"/>
                    <a:pt x="1254632" y="2499927"/>
                    <a:pt x="1367278" y="2418044"/>
                  </a:cubicBezTo>
                  <a:close/>
                  <a:moveTo>
                    <a:pt x="648003" y="793859"/>
                  </a:moveTo>
                  <a:lnTo>
                    <a:pt x="2087849" y="808518"/>
                  </a:lnTo>
                  <a:cubicBezTo>
                    <a:pt x="2081743" y="1099400"/>
                    <a:pt x="1898532" y="1346081"/>
                    <a:pt x="1641214" y="1449982"/>
                  </a:cubicBezTo>
                  <a:cubicBezTo>
                    <a:pt x="1581100" y="1476031"/>
                    <a:pt x="1454311" y="1749732"/>
                    <a:pt x="1368003" y="1937706"/>
                  </a:cubicBezTo>
                  <a:cubicBezTo>
                    <a:pt x="1290978" y="1744554"/>
                    <a:pt x="1168712" y="1479962"/>
                    <a:pt x="1094068" y="1448735"/>
                  </a:cubicBezTo>
                  <a:cubicBezTo>
                    <a:pt x="831917" y="1343398"/>
                    <a:pt x="648003" y="1089607"/>
                    <a:pt x="648003" y="793859"/>
                  </a:cubicBezTo>
                  <a:close/>
                  <a:moveTo>
                    <a:pt x="516625" y="299874"/>
                  </a:moveTo>
                  <a:lnTo>
                    <a:pt x="516625" y="449580"/>
                  </a:lnTo>
                  <a:cubicBezTo>
                    <a:pt x="516625" y="947043"/>
                    <a:pt x="728081" y="1374116"/>
                    <a:pt x="1029987" y="1557992"/>
                  </a:cubicBezTo>
                  <a:cubicBezTo>
                    <a:pt x="1152140" y="1645374"/>
                    <a:pt x="1146996" y="1879118"/>
                    <a:pt x="1146996" y="2057479"/>
                  </a:cubicBezTo>
                  <a:cubicBezTo>
                    <a:pt x="1146996" y="2199170"/>
                    <a:pt x="1165085" y="2330604"/>
                    <a:pt x="1055065" y="2431585"/>
                  </a:cubicBezTo>
                  <a:cubicBezTo>
                    <a:pt x="746548" y="2590263"/>
                    <a:pt x="539378" y="3004916"/>
                    <a:pt x="539378" y="3468615"/>
                  </a:cubicBezTo>
                  <a:lnTo>
                    <a:pt x="539378" y="3604591"/>
                  </a:lnTo>
                  <a:lnTo>
                    <a:pt x="2196077" y="3604591"/>
                  </a:lnTo>
                  <a:lnTo>
                    <a:pt x="2196077" y="3468615"/>
                  </a:lnTo>
                  <a:cubicBezTo>
                    <a:pt x="2196077" y="3023625"/>
                    <a:pt x="1980552" y="2629673"/>
                    <a:pt x="1695313" y="2440912"/>
                  </a:cubicBezTo>
                  <a:cubicBezTo>
                    <a:pt x="1597256" y="2355530"/>
                    <a:pt x="1621109" y="2199255"/>
                    <a:pt x="1617547" y="2049252"/>
                  </a:cubicBezTo>
                  <a:cubicBezTo>
                    <a:pt x="1614246" y="1910233"/>
                    <a:pt x="1594005" y="1638458"/>
                    <a:pt x="1719395" y="1540961"/>
                  </a:cubicBezTo>
                  <a:cubicBezTo>
                    <a:pt x="2008283" y="1349911"/>
                    <a:pt x="2207952" y="932979"/>
                    <a:pt x="2207952" y="449580"/>
                  </a:cubicBezTo>
                  <a:lnTo>
                    <a:pt x="2207952" y="299874"/>
                  </a:lnTo>
                  <a:lnTo>
                    <a:pt x="516625" y="299874"/>
                  </a:lnTo>
                  <a:close/>
                  <a:moveTo>
                    <a:pt x="144000" y="0"/>
                  </a:moveTo>
                  <a:lnTo>
                    <a:pt x="2592000" y="0"/>
                  </a:lnTo>
                  <a:cubicBezTo>
                    <a:pt x="2671529" y="0"/>
                    <a:pt x="2736000" y="64471"/>
                    <a:pt x="2736000" y="144000"/>
                  </a:cubicBezTo>
                  <a:cubicBezTo>
                    <a:pt x="2736000" y="223529"/>
                    <a:pt x="2671529" y="288000"/>
                    <a:pt x="2592000" y="288000"/>
                  </a:cubicBezTo>
                  <a:lnTo>
                    <a:pt x="2396702" y="288000"/>
                  </a:lnTo>
                  <a:lnTo>
                    <a:pt x="2396702" y="413234"/>
                  </a:lnTo>
                  <a:cubicBezTo>
                    <a:pt x="2396702" y="964640"/>
                    <a:pt x="2159804" y="1441170"/>
                    <a:pt x="1815389" y="1665324"/>
                  </a:cubicBezTo>
                  <a:cubicBezTo>
                    <a:pt x="1718143" y="1767020"/>
                    <a:pt x="1749155" y="1822697"/>
                    <a:pt x="1753098" y="1974987"/>
                  </a:cubicBezTo>
                  <a:cubicBezTo>
                    <a:pt x="1757412" y="2141597"/>
                    <a:pt x="1739638" y="2200230"/>
                    <a:pt x="1825752" y="2312143"/>
                  </a:cubicBezTo>
                  <a:cubicBezTo>
                    <a:pt x="2164142" y="2539312"/>
                    <a:pt x="2395980" y="3011520"/>
                    <a:pt x="2395980" y="3557007"/>
                  </a:cubicBezTo>
                  <a:lnTo>
                    <a:pt x="2395980" y="3642092"/>
                  </a:lnTo>
                  <a:lnTo>
                    <a:pt x="2592000" y="3642092"/>
                  </a:lnTo>
                  <a:cubicBezTo>
                    <a:pt x="2671529" y="3642092"/>
                    <a:pt x="2736000" y="3706563"/>
                    <a:pt x="2736000" y="3786092"/>
                  </a:cubicBezTo>
                  <a:cubicBezTo>
                    <a:pt x="2736000" y="3865621"/>
                    <a:pt x="2671529" y="3930092"/>
                    <a:pt x="2592000" y="3930092"/>
                  </a:cubicBezTo>
                  <a:lnTo>
                    <a:pt x="144000" y="3930092"/>
                  </a:lnTo>
                  <a:cubicBezTo>
                    <a:pt x="64471" y="3930092"/>
                    <a:pt x="0" y="3865621"/>
                    <a:pt x="0" y="3786092"/>
                  </a:cubicBezTo>
                  <a:cubicBezTo>
                    <a:pt x="0" y="3706563"/>
                    <a:pt x="64471" y="3642092"/>
                    <a:pt x="144000" y="3642092"/>
                  </a:cubicBezTo>
                  <a:lnTo>
                    <a:pt x="338578" y="3642092"/>
                  </a:lnTo>
                  <a:lnTo>
                    <a:pt x="338578" y="3557007"/>
                  </a:lnTo>
                  <a:cubicBezTo>
                    <a:pt x="338578" y="2988551"/>
                    <a:pt x="590352" y="2499674"/>
                    <a:pt x="951672" y="2284199"/>
                  </a:cubicBezTo>
                  <a:cubicBezTo>
                    <a:pt x="1026597" y="2195332"/>
                    <a:pt x="1008559" y="2142287"/>
                    <a:pt x="1012216" y="1995181"/>
                  </a:cubicBezTo>
                  <a:cubicBezTo>
                    <a:pt x="1001243" y="1843296"/>
                    <a:pt x="1013640" y="1774963"/>
                    <a:pt x="943195" y="1693402"/>
                  </a:cubicBezTo>
                  <a:cubicBezTo>
                    <a:pt x="584785" y="1476413"/>
                    <a:pt x="339300" y="978710"/>
                    <a:pt x="339300" y="413234"/>
                  </a:cubicBezTo>
                  <a:lnTo>
                    <a:pt x="339300" y="288000"/>
                  </a:lnTo>
                  <a:lnTo>
                    <a:pt x="144000" y="288000"/>
                  </a:lnTo>
                  <a:cubicBezTo>
                    <a:pt x="64471" y="288000"/>
                    <a:pt x="0" y="223529"/>
                    <a:pt x="0" y="144000"/>
                  </a:cubicBezTo>
                  <a:cubicBezTo>
                    <a:pt x="0" y="64471"/>
                    <a:pt x="64471" y="0"/>
                    <a:pt x="144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34" name="Donut 15">
              <a:extLst>
                <a:ext uri="{FF2B5EF4-FFF2-40B4-BE49-F238E27FC236}">
                  <a16:creationId xmlns:a16="http://schemas.microsoft.com/office/drawing/2014/main" id="{78D2CE37-1D2B-408A-A239-9B5DBC384324}"/>
                </a:ext>
              </a:extLst>
            </p:cNvPr>
            <p:cNvSpPr/>
            <p:nvPr/>
          </p:nvSpPr>
          <p:spPr>
            <a:xfrm>
              <a:off x="5887203" y="2337436"/>
              <a:ext cx="385272" cy="382592"/>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Arial"/>
                <a:cs typeface="+mn-cs"/>
              </a:endParaRPr>
            </a:p>
          </p:txBody>
        </p:sp>
        <p:sp>
          <p:nvSpPr>
            <p:cNvPr id="35" name="Rounded Rectangle 29">
              <a:extLst>
                <a:ext uri="{FF2B5EF4-FFF2-40B4-BE49-F238E27FC236}">
                  <a16:creationId xmlns:a16="http://schemas.microsoft.com/office/drawing/2014/main" id="{F3E9EFCD-F84A-4D88-B468-4DF4F33E9DAE}"/>
                </a:ext>
              </a:extLst>
            </p:cNvPr>
            <p:cNvSpPr/>
            <p:nvPr/>
          </p:nvSpPr>
          <p:spPr>
            <a:xfrm>
              <a:off x="4329330" y="1301454"/>
              <a:ext cx="531517" cy="485092"/>
            </a:xfrm>
            <a:custGeom>
              <a:avLst/>
              <a:gdLst/>
              <a:ahLst/>
              <a:cxnLst/>
              <a:rect l="l" t="t" r="r" b="b"/>
              <a:pathLst>
                <a:path w="3912285" h="3570584">
                  <a:moveTo>
                    <a:pt x="1735286" y="1923802"/>
                  </a:moveTo>
                  <a:cubicBezTo>
                    <a:pt x="1696807" y="1923802"/>
                    <a:pt x="1665614" y="1954995"/>
                    <a:pt x="1665614" y="1993474"/>
                  </a:cubicBezTo>
                  <a:lnTo>
                    <a:pt x="1665614" y="2272151"/>
                  </a:lnTo>
                  <a:cubicBezTo>
                    <a:pt x="1665614" y="2310630"/>
                    <a:pt x="1696807" y="2341823"/>
                    <a:pt x="1735286" y="2341823"/>
                  </a:cubicBezTo>
                  <a:lnTo>
                    <a:pt x="2120746" y="2341823"/>
                  </a:lnTo>
                  <a:cubicBezTo>
                    <a:pt x="2159225" y="2341823"/>
                    <a:pt x="2190418" y="2310630"/>
                    <a:pt x="2190418" y="2272151"/>
                  </a:cubicBezTo>
                  <a:lnTo>
                    <a:pt x="2190418" y="1993474"/>
                  </a:lnTo>
                  <a:cubicBezTo>
                    <a:pt x="2190418" y="1954995"/>
                    <a:pt x="2159225" y="1923802"/>
                    <a:pt x="2120746" y="1923802"/>
                  </a:cubicBezTo>
                  <a:close/>
                  <a:moveTo>
                    <a:pt x="1562868" y="288032"/>
                  </a:moveTo>
                  <a:cubicBezTo>
                    <a:pt x="1509767" y="288032"/>
                    <a:pt x="1466720" y="331079"/>
                    <a:pt x="1466720" y="384180"/>
                  </a:cubicBezTo>
                  <a:lnTo>
                    <a:pt x="1466720" y="665962"/>
                  </a:lnTo>
                  <a:lnTo>
                    <a:pt x="2398596" y="665962"/>
                  </a:lnTo>
                  <a:lnTo>
                    <a:pt x="2398596" y="384180"/>
                  </a:lnTo>
                  <a:cubicBezTo>
                    <a:pt x="2398596" y="331079"/>
                    <a:pt x="2355549" y="288032"/>
                    <a:pt x="2302448" y="288032"/>
                  </a:cubicBezTo>
                  <a:close/>
                  <a:moveTo>
                    <a:pt x="1328618" y="0"/>
                  </a:moveTo>
                  <a:lnTo>
                    <a:pt x="2528746" y="0"/>
                  </a:lnTo>
                  <a:cubicBezTo>
                    <a:pt x="2614913" y="0"/>
                    <a:pt x="2684766" y="69853"/>
                    <a:pt x="2684766" y="156020"/>
                  </a:cubicBezTo>
                  <a:lnTo>
                    <a:pt x="2684766" y="665962"/>
                  </a:lnTo>
                  <a:lnTo>
                    <a:pt x="3428172" y="665962"/>
                  </a:lnTo>
                  <a:cubicBezTo>
                    <a:pt x="3695540" y="665962"/>
                    <a:pt x="3912285" y="882707"/>
                    <a:pt x="3912285" y="1150075"/>
                  </a:cubicBezTo>
                  <a:lnTo>
                    <a:pt x="3912285" y="2061141"/>
                  </a:lnTo>
                  <a:lnTo>
                    <a:pt x="2398595" y="2061141"/>
                  </a:lnTo>
                  <a:lnTo>
                    <a:pt x="2398595" y="2204482"/>
                  </a:lnTo>
                  <a:lnTo>
                    <a:pt x="3912285" y="2204482"/>
                  </a:lnTo>
                  <a:lnTo>
                    <a:pt x="3912285" y="3086471"/>
                  </a:lnTo>
                  <a:cubicBezTo>
                    <a:pt x="3912285" y="3353839"/>
                    <a:pt x="3695540" y="3570584"/>
                    <a:pt x="3428172" y="3570584"/>
                  </a:cubicBezTo>
                  <a:lnTo>
                    <a:pt x="484113" y="3570584"/>
                  </a:lnTo>
                  <a:cubicBezTo>
                    <a:pt x="216745" y="3570584"/>
                    <a:pt x="0" y="3353839"/>
                    <a:pt x="0" y="3086471"/>
                  </a:cubicBezTo>
                  <a:lnTo>
                    <a:pt x="0" y="2204482"/>
                  </a:lnTo>
                  <a:lnTo>
                    <a:pt x="1495037" y="2204482"/>
                  </a:lnTo>
                  <a:lnTo>
                    <a:pt x="1495037" y="2061141"/>
                  </a:lnTo>
                  <a:lnTo>
                    <a:pt x="0" y="2061141"/>
                  </a:lnTo>
                  <a:lnTo>
                    <a:pt x="0" y="1150075"/>
                  </a:lnTo>
                  <a:cubicBezTo>
                    <a:pt x="0" y="882707"/>
                    <a:pt x="216745" y="665962"/>
                    <a:pt x="484113" y="665962"/>
                  </a:cubicBezTo>
                  <a:lnTo>
                    <a:pt x="1172598" y="665962"/>
                  </a:lnTo>
                  <a:lnTo>
                    <a:pt x="1172598" y="156020"/>
                  </a:lnTo>
                  <a:cubicBezTo>
                    <a:pt x="1172598" y="69853"/>
                    <a:pt x="1242451" y="0"/>
                    <a:pt x="132861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grpSp>
      <p:sp>
        <p:nvSpPr>
          <p:cNvPr id="12" name="Rectangle 11"/>
          <p:cNvSpPr/>
          <p:nvPr/>
        </p:nvSpPr>
        <p:spPr>
          <a:xfrm>
            <a:off x="1933526" y="228875"/>
            <a:ext cx="7979731" cy="1077218"/>
          </a:xfrm>
          <a:prstGeom prst="rect">
            <a:avLst/>
          </a:prstGeom>
          <a:noFill/>
        </p:spPr>
        <p:txBody>
          <a:bodyPr wrap="square" lIns="91440" tIns="45720" rIns="91440" bIns="45720">
            <a:spAutoFit/>
          </a:bodyPr>
          <a:lstStyle/>
          <a:p>
            <a:pPr algn="ctr"/>
            <a:r>
              <a:rPr lang="en-U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TUJUAN HAK BELAJAR TIGA SEMESTER DI LUAR PROGRAM STUDI </a:t>
            </a:r>
          </a:p>
        </p:txBody>
      </p:sp>
      <p:sp>
        <p:nvSpPr>
          <p:cNvPr id="14" name="Rectangle 13"/>
          <p:cNvSpPr/>
          <p:nvPr/>
        </p:nvSpPr>
        <p:spPr>
          <a:xfrm>
            <a:off x="2472683" y="4174691"/>
            <a:ext cx="2370057" cy="2086725"/>
          </a:xfrm>
          <a:prstGeom prst="rect">
            <a:avLst/>
          </a:prstGeom>
        </p:spPr>
        <p:txBody>
          <a:bodyPr wrap="square">
            <a:spAutoFit/>
          </a:bodyPr>
          <a:lstStyle/>
          <a:p>
            <a:pPr lvl="0" algn="ctr">
              <a:lnSpc>
                <a:spcPct val="90000"/>
              </a:lnSpc>
              <a:spcBef>
                <a:spcPts val="1000"/>
              </a:spcBef>
            </a:pPr>
            <a:r>
              <a:rPr lang="en-US" dirty="0">
                <a:solidFill>
                  <a:prstClr val="black"/>
                </a:solidFill>
                <a:latin typeface="Calibri" panose="020F0502020204030204"/>
              </a:rPr>
              <a:t>UNTUK MENINGKATKAN  KOMPETENSI LULUSAN, BAIK SOFT SKILLS MAUPUN HARD SKILLS, AGAR LEBIH SIAP DAN RELEVAN DENGAN KEBUTUHAN  ZAMAN</a:t>
            </a:r>
          </a:p>
        </p:txBody>
      </p:sp>
      <p:sp>
        <p:nvSpPr>
          <p:cNvPr id="15" name="Rectangle 14"/>
          <p:cNvSpPr/>
          <p:nvPr/>
        </p:nvSpPr>
        <p:spPr>
          <a:xfrm>
            <a:off x="4753627" y="3868333"/>
            <a:ext cx="2146770" cy="1588127"/>
          </a:xfrm>
          <a:prstGeom prst="rect">
            <a:avLst/>
          </a:prstGeom>
        </p:spPr>
        <p:txBody>
          <a:bodyPr wrap="square">
            <a:spAutoFit/>
          </a:bodyPr>
          <a:lstStyle/>
          <a:p>
            <a:pPr lvl="0" algn="ctr">
              <a:lnSpc>
                <a:spcPct val="90000"/>
              </a:lnSpc>
              <a:spcBef>
                <a:spcPts val="1000"/>
              </a:spcBef>
            </a:pPr>
            <a:r>
              <a:rPr lang="en-US" dirty="0">
                <a:solidFill>
                  <a:prstClr val="black"/>
                </a:solidFill>
                <a:latin typeface="Calibri" panose="020F0502020204030204"/>
              </a:rPr>
              <a:t>MENYIAPKAN  LULUSAN SEBAGAI PEMIMPIN  MASA DEPAN BANGSA YANG UNGGUL DAN BERKEPRIBADIAN. </a:t>
            </a:r>
          </a:p>
        </p:txBody>
      </p:sp>
      <p:sp>
        <p:nvSpPr>
          <p:cNvPr id="16" name="Rectangle 15"/>
          <p:cNvSpPr/>
          <p:nvPr/>
        </p:nvSpPr>
        <p:spPr>
          <a:xfrm>
            <a:off x="6811283" y="4389848"/>
            <a:ext cx="2941790" cy="2336024"/>
          </a:xfrm>
          <a:prstGeom prst="rect">
            <a:avLst/>
          </a:prstGeom>
        </p:spPr>
        <p:txBody>
          <a:bodyPr wrap="square">
            <a:spAutoFit/>
          </a:bodyPr>
          <a:lstStyle/>
          <a:p>
            <a:pPr lvl="0" algn="ctr">
              <a:lnSpc>
                <a:spcPct val="90000"/>
              </a:lnSpc>
              <a:spcBef>
                <a:spcPts val="1000"/>
              </a:spcBef>
            </a:pPr>
            <a:r>
              <a:rPr lang="en-US" dirty="0">
                <a:solidFill>
                  <a:prstClr val="black"/>
                </a:solidFill>
                <a:latin typeface="Calibri" panose="020F0502020204030204"/>
              </a:rPr>
              <a:t>PROGRAM-PROGRAM EXPERIENTIAL LEARNING DENGAN JALUR YANG FLEKSIBEL DIHARAPKAN AKAN DAPAT MEMFASILITASI MAHASISWA MENGEMBANGKAN POTENSINYA SESUAI DENGAN PASSION DAN BAKATNYA</a:t>
            </a:r>
          </a:p>
        </p:txBody>
      </p:sp>
      <p:pic>
        <p:nvPicPr>
          <p:cNvPr id="6148" name="Picture 4" descr="Wujudkan Pengabdian Masyarakat, UNS Terjunkan 3070 Mahasiswa KKN ...">
            <a:extLst>
              <a:ext uri="{FF2B5EF4-FFF2-40B4-BE49-F238E27FC236}">
                <a16:creationId xmlns:a16="http://schemas.microsoft.com/office/drawing/2014/main" id="{187E1D8A-F46B-4595-9407-BBCD28942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3257" y="2094270"/>
            <a:ext cx="1988690" cy="2816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55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2872" y="2101213"/>
            <a:ext cx="3263502" cy="4142165"/>
            <a:chOff x="477671" y="2128006"/>
            <a:chExt cx="5136289" cy="4401883"/>
          </a:xfrm>
        </p:grpSpPr>
        <p:grpSp>
          <p:nvGrpSpPr>
            <p:cNvPr id="74" name="Group 73">
              <a:extLst>
                <a:ext uri="{FF2B5EF4-FFF2-40B4-BE49-F238E27FC236}">
                  <a16:creationId xmlns:a16="http://schemas.microsoft.com/office/drawing/2014/main" id="{FFEF4C4A-5B02-45A5-BA26-124E0DA01411}"/>
                </a:ext>
              </a:extLst>
            </p:cNvPr>
            <p:cNvGrpSpPr/>
            <p:nvPr/>
          </p:nvGrpSpPr>
          <p:grpSpPr>
            <a:xfrm>
              <a:off x="2538740" y="4341610"/>
              <a:ext cx="3075220" cy="2188279"/>
              <a:chOff x="3021553" y="4231522"/>
              <a:chExt cx="3075220" cy="2188279"/>
            </a:xfrm>
          </p:grpSpPr>
          <p:sp>
            <p:nvSpPr>
              <p:cNvPr id="9" name="Freeform: Shape 8">
                <a:extLst>
                  <a:ext uri="{FF2B5EF4-FFF2-40B4-BE49-F238E27FC236}">
                    <a16:creationId xmlns:a16="http://schemas.microsoft.com/office/drawing/2014/main" id="{593DAF01-8A5C-4CF4-9340-5DBAAB07A028}"/>
                  </a:ext>
                </a:extLst>
              </p:cNvPr>
              <p:cNvSpPr/>
              <p:nvPr/>
            </p:nvSpPr>
            <p:spPr>
              <a:xfrm>
                <a:off x="3021553" y="5856257"/>
                <a:ext cx="2510902" cy="563544"/>
              </a:xfrm>
              <a:custGeom>
                <a:avLst/>
                <a:gdLst>
                  <a:gd name="connsiteX0" fmla="*/ 1075050 w 1984950"/>
                  <a:gd name="connsiteY0" fmla="*/ 445500 h 445500"/>
                  <a:gd name="connsiteX1" fmla="*/ 0 w 1984950"/>
                  <a:gd name="connsiteY1" fmla="*/ 440100 h 445500"/>
                  <a:gd name="connsiteX2" fmla="*/ 1154250 w 1984950"/>
                  <a:gd name="connsiteY2" fmla="*/ 0 h 445500"/>
                  <a:gd name="connsiteX3" fmla="*/ 1984950 w 1984950"/>
                  <a:gd name="connsiteY3" fmla="*/ 59400 h 445500"/>
                </a:gdLst>
                <a:ahLst/>
                <a:cxnLst>
                  <a:cxn ang="0">
                    <a:pos x="connsiteX0" y="connsiteY0"/>
                  </a:cxn>
                  <a:cxn ang="0">
                    <a:pos x="connsiteX1" y="connsiteY1"/>
                  </a:cxn>
                  <a:cxn ang="0">
                    <a:pos x="connsiteX2" y="connsiteY2"/>
                  </a:cxn>
                  <a:cxn ang="0">
                    <a:pos x="connsiteX3" y="connsiteY3"/>
                  </a:cxn>
                </a:cxnLst>
                <a:rect l="l" t="t" r="r" b="b"/>
                <a:pathLst>
                  <a:path w="1984950" h="445500">
                    <a:moveTo>
                      <a:pt x="1075050" y="445500"/>
                    </a:moveTo>
                    <a:lnTo>
                      <a:pt x="0" y="440100"/>
                    </a:lnTo>
                    <a:lnTo>
                      <a:pt x="1154250" y="0"/>
                    </a:lnTo>
                    <a:lnTo>
                      <a:pt x="1984950" y="59400"/>
                    </a:lnTo>
                    <a:close/>
                  </a:path>
                </a:pathLst>
              </a:custGeom>
              <a:solidFill>
                <a:srgbClr val="949596"/>
              </a:solidFill>
              <a:ln w="449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19F26C0-C16C-411D-A0EF-41D30E89D6B0}"/>
                  </a:ext>
                </a:extLst>
              </p:cNvPr>
              <p:cNvSpPr/>
              <p:nvPr/>
            </p:nvSpPr>
            <p:spPr>
              <a:xfrm>
                <a:off x="4393414" y="4232824"/>
                <a:ext cx="1703359" cy="2124929"/>
              </a:xfrm>
              <a:custGeom>
                <a:avLst/>
                <a:gdLst>
                  <a:gd name="connsiteX0" fmla="*/ 1143900 w 1346561"/>
                  <a:gd name="connsiteY0" fmla="*/ 1227127 h 1679826"/>
                  <a:gd name="connsiteX1" fmla="*/ 0 w 1346561"/>
                  <a:gd name="connsiteY1" fmla="*/ 1679826 h 1679826"/>
                  <a:gd name="connsiteX2" fmla="*/ 178650 w 1346561"/>
                  <a:gd name="connsiteY2" fmla="*/ 375726 h 1679826"/>
                  <a:gd name="connsiteX3" fmla="*/ 272700 w 1346561"/>
                  <a:gd name="connsiteY3" fmla="*/ 281676 h 1679826"/>
                  <a:gd name="connsiteX4" fmla="*/ 1224900 w 1346561"/>
                  <a:gd name="connsiteY4" fmla="*/ 32376 h 1679826"/>
                  <a:gd name="connsiteX5" fmla="*/ 1340550 w 1346561"/>
                  <a:gd name="connsiteY5" fmla="*/ 94926 h 1679826"/>
                  <a:gd name="connsiteX6" fmla="*/ 1143900 w 1346561"/>
                  <a:gd name="connsiteY6" fmla="*/ 1227127 h 167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561" h="1679826">
                    <a:moveTo>
                      <a:pt x="1143900" y="1227127"/>
                    </a:moveTo>
                    <a:lnTo>
                      <a:pt x="0" y="1679826"/>
                    </a:lnTo>
                    <a:lnTo>
                      <a:pt x="178650" y="375726"/>
                    </a:lnTo>
                    <a:cubicBezTo>
                      <a:pt x="178650" y="308226"/>
                      <a:pt x="204750" y="281676"/>
                      <a:pt x="272700" y="281676"/>
                    </a:cubicBezTo>
                    <a:lnTo>
                      <a:pt x="1224900" y="32376"/>
                    </a:lnTo>
                    <a:cubicBezTo>
                      <a:pt x="1327950" y="6276"/>
                      <a:pt x="1361700" y="-48624"/>
                      <a:pt x="1340550" y="94926"/>
                    </a:cubicBezTo>
                    <a:lnTo>
                      <a:pt x="1143900" y="1227127"/>
                    </a:lnTo>
                    <a:close/>
                  </a:path>
                </a:pathLst>
              </a:custGeom>
              <a:solidFill>
                <a:srgbClr val="D6D6E2"/>
              </a:solidFill>
              <a:ln w="449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E54261D5-585E-4260-8B15-CEE7E1207B82}"/>
                  </a:ext>
                </a:extLst>
              </p:cNvPr>
              <p:cNvSpPr/>
              <p:nvPr/>
            </p:nvSpPr>
            <p:spPr>
              <a:xfrm>
                <a:off x="4467984" y="4231522"/>
                <a:ext cx="1621467" cy="1528532"/>
              </a:xfrm>
              <a:custGeom>
                <a:avLst/>
                <a:gdLst>
                  <a:gd name="connsiteX0" fmla="*/ 1160100 w 1281823"/>
                  <a:gd name="connsiteY0" fmla="*/ 32505 h 1208355"/>
                  <a:gd name="connsiteX1" fmla="*/ 207900 w 1281823"/>
                  <a:gd name="connsiteY1" fmla="*/ 281805 h 1208355"/>
                  <a:gd name="connsiteX2" fmla="*/ 113850 w 1281823"/>
                  <a:gd name="connsiteY2" fmla="*/ 375855 h 1208355"/>
                  <a:gd name="connsiteX3" fmla="*/ 0 w 1281823"/>
                  <a:gd name="connsiteY3" fmla="*/ 1208355 h 1208355"/>
                  <a:gd name="connsiteX4" fmla="*/ 1280250 w 1281823"/>
                  <a:gd name="connsiteY4" fmla="*/ 60855 h 1208355"/>
                  <a:gd name="connsiteX5" fmla="*/ 1160100 w 1281823"/>
                  <a:gd name="connsiteY5" fmla="*/ 32505 h 120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823" h="1208355">
                    <a:moveTo>
                      <a:pt x="1160100" y="32505"/>
                    </a:moveTo>
                    <a:lnTo>
                      <a:pt x="207900" y="281805"/>
                    </a:lnTo>
                    <a:cubicBezTo>
                      <a:pt x="140400" y="281805"/>
                      <a:pt x="113850" y="307905"/>
                      <a:pt x="113850" y="375855"/>
                    </a:cubicBezTo>
                    <a:lnTo>
                      <a:pt x="0" y="1208355"/>
                    </a:lnTo>
                    <a:lnTo>
                      <a:pt x="1280250" y="60855"/>
                    </a:lnTo>
                    <a:cubicBezTo>
                      <a:pt x="1290150" y="-39045"/>
                      <a:pt x="1253700" y="8655"/>
                      <a:pt x="1160100" y="32505"/>
                    </a:cubicBezTo>
                    <a:close/>
                  </a:path>
                </a:pathLst>
              </a:custGeom>
              <a:solidFill>
                <a:srgbClr val="C4C4D3"/>
              </a:solidFill>
              <a:ln w="4491"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E27FA9E-7D55-43AF-B368-F6F5FC6B2C06}"/>
                  </a:ext>
                </a:extLst>
              </p:cNvPr>
              <p:cNvSpPr/>
              <p:nvPr/>
            </p:nvSpPr>
            <p:spPr>
              <a:xfrm>
                <a:off x="3056847" y="5800472"/>
                <a:ext cx="2506348" cy="562973"/>
              </a:xfrm>
              <a:custGeom>
                <a:avLst/>
                <a:gdLst>
                  <a:gd name="connsiteX0" fmla="*/ 1071450 w 1981350"/>
                  <a:gd name="connsiteY0" fmla="*/ 445050 h 445049"/>
                  <a:gd name="connsiteX1" fmla="*/ 0 w 1981350"/>
                  <a:gd name="connsiteY1" fmla="*/ 389250 h 445049"/>
                  <a:gd name="connsiteX2" fmla="*/ 1150200 w 1981350"/>
                  <a:gd name="connsiteY2" fmla="*/ 0 h 445049"/>
                  <a:gd name="connsiteX3" fmla="*/ 1981350 w 1981350"/>
                  <a:gd name="connsiteY3" fmla="*/ 58950 h 445049"/>
                </a:gdLst>
                <a:ahLst/>
                <a:cxnLst>
                  <a:cxn ang="0">
                    <a:pos x="connsiteX0" y="connsiteY0"/>
                  </a:cxn>
                  <a:cxn ang="0">
                    <a:pos x="connsiteX1" y="connsiteY1"/>
                  </a:cxn>
                  <a:cxn ang="0">
                    <a:pos x="connsiteX2" y="connsiteY2"/>
                  </a:cxn>
                  <a:cxn ang="0">
                    <a:pos x="connsiteX3" y="connsiteY3"/>
                  </a:cxn>
                </a:cxnLst>
                <a:rect l="l" t="t" r="r" b="b"/>
                <a:pathLst>
                  <a:path w="1981350" h="445049">
                    <a:moveTo>
                      <a:pt x="1071450" y="445050"/>
                    </a:moveTo>
                    <a:lnTo>
                      <a:pt x="0" y="389250"/>
                    </a:lnTo>
                    <a:lnTo>
                      <a:pt x="1150200" y="0"/>
                    </a:lnTo>
                    <a:lnTo>
                      <a:pt x="1981350" y="58950"/>
                    </a:lnTo>
                    <a:close/>
                  </a:path>
                </a:pathLst>
              </a:custGeom>
              <a:solidFill>
                <a:srgbClr val="D6D6E2"/>
              </a:solidFill>
              <a:ln w="449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1847917-035C-48BC-96E6-D983F1BAE955}"/>
                  </a:ext>
                </a:extLst>
              </p:cNvPr>
              <p:cNvSpPr/>
              <p:nvPr/>
            </p:nvSpPr>
            <p:spPr>
              <a:xfrm>
                <a:off x="3056847" y="5811857"/>
                <a:ext cx="1436183" cy="481005"/>
              </a:xfrm>
              <a:custGeom>
                <a:avLst/>
                <a:gdLst>
                  <a:gd name="connsiteX0" fmla="*/ 1135350 w 1135350"/>
                  <a:gd name="connsiteY0" fmla="*/ 0 h 380250"/>
                  <a:gd name="connsiteX1" fmla="*/ 1094850 w 1135350"/>
                  <a:gd name="connsiteY1" fmla="*/ 362250 h 380250"/>
                  <a:gd name="connsiteX2" fmla="*/ 0 w 1135350"/>
                  <a:gd name="connsiteY2" fmla="*/ 380250 h 380250"/>
                </a:gdLst>
                <a:ahLst/>
                <a:cxnLst>
                  <a:cxn ang="0">
                    <a:pos x="connsiteX0" y="connsiteY0"/>
                  </a:cxn>
                  <a:cxn ang="0">
                    <a:pos x="connsiteX1" y="connsiteY1"/>
                  </a:cxn>
                  <a:cxn ang="0">
                    <a:pos x="connsiteX2" y="connsiteY2"/>
                  </a:cxn>
                </a:cxnLst>
                <a:rect l="l" t="t" r="r" b="b"/>
                <a:pathLst>
                  <a:path w="1135350" h="380250">
                    <a:moveTo>
                      <a:pt x="1135350" y="0"/>
                    </a:moveTo>
                    <a:lnTo>
                      <a:pt x="1094850" y="362250"/>
                    </a:lnTo>
                    <a:lnTo>
                      <a:pt x="0" y="380250"/>
                    </a:lnTo>
                    <a:close/>
                  </a:path>
                </a:pathLst>
              </a:custGeom>
              <a:solidFill>
                <a:srgbClr val="C4C4D3"/>
              </a:solidFill>
              <a:ln w="449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CD4C8C3-96D3-416B-9CD5-B29105307DC9}"/>
                  </a:ext>
                </a:extLst>
              </p:cNvPr>
              <p:cNvSpPr/>
              <p:nvPr/>
            </p:nvSpPr>
            <p:spPr>
              <a:xfrm>
                <a:off x="3697237" y="5946196"/>
                <a:ext cx="776438" cy="306818"/>
              </a:xfrm>
              <a:custGeom>
                <a:avLst/>
                <a:gdLst>
                  <a:gd name="connsiteX0" fmla="*/ 613800 w 613800"/>
                  <a:gd name="connsiteY0" fmla="*/ 0 h 242550"/>
                  <a:gd name="connsiteX1" fmla="*/ 590850 w 613800"/>
                  <a:gd name="connsiteY1" fmla="*/ 229050 h 242550"/>
                  <a:gd name="connsiteX2" fmla="*/ 0 w 613800"/>
                  <a:gd name="connsiteY2" fmla="*/ 242550 h 242550"/>
                </a:gdLst>
                <a:ahLst/>
                <a:cxnLst>
                  <a:cxn ang="0">
                    <a:pos x="connsiteX0" y="connsiteY0"/>
                  </a:cxn>
                  <a:cxn ang="0">
                    <a:pos x="connsiteX1" y="connsiteY1"/>
                  </a:cxn>
                  <a:cxn ang="0">
                    <a:pos x="connsiteX2" y="connsiteY2"/>
                  </a:cxn>
                </a:cxnLst>
                <a:rect l="l" t="t" r="r" b="b"/>
                <a:pathLst>
                  <a:path w="613800" h="242550">
                    <a:moveTo>
                      <a:pt x="613800" y="0"/>
                    </a:moveTo>
                    <a:lnTo>
                      <a:pt x="590850" y="229050"/>
                    </a:lnTo>
                    <a:lnTo>
                      <a:pt x="0" y="242550"/>
                    </a:lnTo>
                    <a:close/>
                  </a:path>
                </a:pathLst>
              </a:custGeom>
              <a:solidFill>
                <a:srgbClr val="9599A2"/>
              </a:solidFill>
              <a:ln w="4491" cap="flat">
                <a:noFill/>
                <a:prstDash val="solid"/>
                <a:miter/>
              </a:ln>
            </p:spPr>
            <p:txBody>
              <a:bodyPr rtlCol="0" anchor="ctr"/>
              <a:lstStyle/>
              <a:p>
                <a:endParaRPr lang="en-US"/>
              </a:p>
            </p:txBody>
          </p:sp>
        </p:grpSp>
        <p:grpSp>
          <p:nvGrpSpPr>
            <p:cNvPr id="72" name="Group 71">
              <a:extLst>
                <a:ext uri="{FF2B5EF4-FFF2-40B4-BE49-F238E27FC236}">
                  <a16:creationId xmlns:a16="http://schemas.microsoft.com/office/drawing/2014/main" id="{B283F32B-6E15-4434-B62F-2C50DC553310}"/>
                </a:ext>
              </a:extLst>
            </p:cNvPr>
            <p:cNvGrpSpPr/>
            <p:nvPr/>
          </p:nvGrpSpPr>
          <p:grpSpPr>
            <a:xfrm>
              <a:off x="477671" y="2128006"/>
              <a:ext cx="3316520" cy="4339835"/>
              <a:chOff x="504255" y="2118035"/>
              <a:chExt cx="3316520" cy="4339835"/>
            </a:xfrm>
          </p:grpSpPr>
          <p:sp>
            <p:nvSpPr>
              <p:cNvPr id="4" name="Freeform: Shape 3">
                <a:extLst>
                  <a:ext uri="{FF2B5EF4-FFF2-40B4-BE49-F238E27FC236}">
                    <a16:creationId xmlns:a16="http://schemas.microsoft.com/office/drawing/2014/main" id="{726AAAB7-EADF-4C5A-9A1A-CCC69C5828A8}"/>
                  </a:ext>
                </a:extLst>
              </p:cNvPr>
              <p:cNvSpPr/>
              <p:nvPr/>
            </p:nvSpPr>
            <p:spPr>
              <a:xfrm>
                <a:off x="521514" y="3587117"/>
                <a:ext cx="3299261" cy="2855212"/>
              </a:xfrm>
              <a:custGeom>
                <a:avLst/>
                <a:gdLst>
                  <a:gd name="connsiteX0" fmla="*/ 2601863 w 2608174"/>
                  <a:gd name="connsiteY0" fmla="*/ 1488729 h 2257139"/>
                  <a:gd name="connsiteX1" fmla="*/ 2598713 w 2608174"/>
                  <a:gd name="connsiteY1" fmla="*/ 1465329 h 2257139"/>
                  <a:gd name="connsiteX2" fmla="*/ 2501063 w 2608174"/>
                  <a:gd name="connsiteY2" fmla="*/ 1155279 h 2257139"/>
                  <a:gd name="connsiteX3" fmla="*/ 2437613 w 2608174"/>
                  <a:gd name="connsiteY3" fmla="*/ 1049529 h 2257139"/>
                  <a:gd name="connsiteX4" fmla="*/ 2371013 w 2608174"/>
                  <a:gd name="connsiteY4" fmla="*/ 932079 h 2257139"/>
                  <a:gd name="connsiteX5" fmla="*/ 2325113 w 2608174"/>
                  <a:gd name="connsiteY5" fmla="*/ 877629 h 2257139"/>
                  <a:gd name="connsiteX6" fmla="*/ 2275613 w 2608174"/>
                  <a:gd name="connsiteY6" fmla="*/ 806979 h 2257139"/>
                  <a:gd name="connsiteX7" fmla="*/ 2196863 w 2608174"/>
                  <a:gd name="connsiteY7" fmla="*/ 670179 h 2257139"/>
                  <a:gd name="connsiteX8" fmla="*/ 2145563 w 2608174"/>
                  <a:gd name="connsiteY8" fmla="*/ 558129 h 2257139"/>
                  <a:gd name="connsiteX9" fmla="*/ 2096963 w 2608174"/>
                  <a:gd name="connsiteY9" fmla="*/ 433929 h 2257139"/>
                  <a:gd name="connsiteX10" fmla="*/ 2057813 w 2608174"/>
                  <a:gd name="connsiteY10" fmla="*/ 312879 h 2257139"/>
                  <a:gd name="connsiteX11" fmla="*/ 2038463 w 2608174"/>
                  <a:gd name="connsiteY11" fmla="*/ 218829 h 2257139"/>
                  <a:gd name="connsiteX12" fmla="*/ 2011463 w 2608174"/>
                  <a:gd name="connsiteY12" fmla="*/ 88779 h 2257139"/>
                  <a:gd name="connsiteX13" fmla="*/ 1879613 w 2608174"/>
                  <a:gd name="connsiteY13" fmla="*/ 2379 h 2257139"/>
                  <a:gd name="connsiteX14" fmla="*/ 231263 w 2608174"/>
                  <a:gd name="connsiteY14" fmla="*/ 361029 h 2257139"/>
                  <a:gd name="connsiteX15" fmla="*/ 119213 w 2608174"/>
                  <a:gd name="connsiteY15" fmla="*/ 447429 h 2257139"/>
                  <a:gd name="connsiteX16" fmla="*/ 115613 w 2608174"/>
                  <a:gd name="connsiteY16" fmla="*/ 443379 h 2257139"/>
                  <a:gd name="connsiteX17" fmla="*/ 80513 w 2608174"/>
                  <a:gd name="connsiteY17" fmla="*/ 651729 h 2257139"/>
                  <a:gd name="connsiteX18" fmla="*/ 52613 w 2608174"/>
                  <a:gd name="connsiteY18" fmla="*/ 802479 h 2257139"/>
                  <a:gd name="connsiteX19" fmla="*/ 27863 w 2608174"/>
                  <a:gd name="connsiteY19" fmla="*/ 1013979 h 2257139"/>
                  <a:gd name="connsiteX20" fmla="*/ 22013 w 2608174"/>
                  <a:gd name="connsiteY20" fmla="*/ 1264179 h 2257139"/>
                  <a:gd name="connsiteX21" fmla="*/ 26063 w 2608174"/>
                  <a:gd name="connsiteY21" fmla="*/ 1686279 h 2257139"/>
                  <a:gd name="connsiteX22" fmla="*/ 16613 w 2608174"/>
                  <a:gd name="connsiteY22" fmla="*/ 1805079 h 2257139"/>
                  <a:gd name="connsiteX23" fmla="*/ 19313 w 2608174"/>
                  <a:gd name="connsiteY23" fmla="*/ 1863579 h 2257139"/>
                  <a:gd name="connsiteX24" fmla="*/ 33713 w 2608174"/>
                  <a:gd name="connsiteY24" fmla="*/ 1911729 h 2257139"/>
                  <a:gd name="connsiteX25" fmla="*/ 20663 w 2608174"/>
                  <a:gd name="connsiteY25" fmla="*/ 1965279 h 2257139"/>
                  <a:gd name="connsiteX26" fmla="*/ 3563 w 2608174"/>
                  <a:gd name="connsiteY26" fmla="*/ 2116479 h 2257139"/>
                  <a:gd name="connsiteX27" fmla="*/ 14363 w 2608174"/>
                  <a:gd name="connsiteY27" fmla="*/ 2245179 h 2257139"/>
                  <a:gd name="connsiteX28" fmla="*/ 131363 w 2608174"/>
                  <a:gd name="connsiteY28" fmla="*/ 2241129 h 2257139"/>
                  <a:gd name="connsiteX29" fmla="*/ 271313 w 2608174"/>
                  <a:gd name="connsiteY29" fmla="*/ 2210079 h 2257139"/>
                  <a:gd name="connsiteX30" fmla="*/ 707363 w 2608174"/>
                  <a:gd name="connsiteY30" fmla="*/ 2111979 h 2257139"/>
                  <a:gd name="connsiteX31" fmla="*/ 1808963 w 2608174"/>
                  <a:gd name="connsiteY31" fmla="*/ 1852329 h 2257139"/>
                  <a:gd name="connsiteX32" fmla="*/ 2550563 w 2608174"/>
                  <a:gd name="connsiteY32" fmla="*/ 1684479 h 2257139"/>
                  <a:gd name="connsiteX33" fmla="*/ 2582063 w 2608174"/>
                  <a:gd name="connsiteY33" fmla="*/ 1662429 h 2257139"/>
                  <a:gd name="connsiteX34" fmla="*/ 2594213 w 2608174"/>
                  <a:gd name="connsiteY34" fmla="*/ 1648479 h 2257139"/>
                  <a:gd name="connsiteX35" fmla="*/ 2601863 w 2608174"/>
                  <a:gd name="connsiteY35" fmla="*/ 1488729 h 2257139"/>
                  <a:gd name="connsiteX36" fmla="*/ 29663 w 2608174"/>
                  <a:gd name="connsiteY36" fmla="*/ 1160229 h 2257139"/>
                  <a:gd name="connsiteX37" fmla="*/ 29663 w 2608174"/>
                  <a:gd name="connsiteY37" fmla="*/ 1160229 h 2257139"/>
                  <a:gd name="connsiteX38" fmla="*/ 29663 w 2608174"/>
                  <a:gd name="connsiteY38" fmla="*/ 1159779 h 2257139"/>
                  <a:gd name="connsiteX39" fmla="*/ 29663 w 2608174"/>
                  <a:gd name="connsiteY39" fmla="*/ 1160229 h 2257139"/>
                  <a:gd name="connsiteX40" fmla="*/ 52613 w 2608174"/>
                  <a:gd name="connsiteY40" fmla="*/ 2251029 h 2257139"/>
                  <a:gd name="connsiteX41" fmla="*/ 52613 w 2608174"/>
                  <a:gd name="connsiteY41" fmla="*/ 2251029 h 2257139"/>
                  <a:gd name="connsiteX42" fmla="*/ 53063 w 2608174"/>
                  <a:gd name="connsiteY42" fmla="*/ 2250129 h 2257139"/>
                  <a:gd name="connsiteX43" fmla="*/ 54413 w 2608174"/>
                  <a:gd name="connsiteY43" fmla="*/ 2251029 h 2257139"/>
                  <a:gd name="connsiteX44" fmla="*/ 52613 w 2608174"/>
                  <a:gd name="connsiteY44" fmla="*/ 2251029 h 2257139"/>
                  <a:gd name="connsiteX45" fmla="*/ 52613 w 2608174"/>
                  <a:gd name="connsiteY45" fmla="*/ 2251029 h 2257139"/>
                  <a:gd name="connsiteX46" fmla="*/ 2029013 w 2608174"/>
                  <a:gd name="connsiteY46" fmla="*/ 1417179 h 2257139"/>
                  <a:gd name="connsiteX47" fmla="*/ 1971863 w 2608174"/>
                  <a:gd name="connsiteY47" fmla="*/ 1433379 h 2257139"/>
                  <a:gd name="connsiteX48" fmla="*/ 1966463 w 2608174"/>
                  <a:gd name="connsiteY48" fmla="*/ 1435629 h 2257139"/>
                  <a:gd name="connsiteX49" fmla="*/ 1938563 w 2608174"/>
                  <a:gd name="connsiteY49" fmla="*/ 1414929 h 2257139"/>
                  <a:gd name="connsiteX50" fmla="*/ 1929113 w 2608174"/>
                  <a:gd name="connsiteY50" fmla="*/ 1358679 h 2257139"/>
                  <a:gd name="connsiteX51" fmla="*/ 1925513 w 2608174"/>
                  <a:gd name="connsiteY51" fmla="*/ 1284879 h 2257139"/>
                  <a:gd name="connsiteX52" fmla="*/ 1927763 w 2608174"/>
                  <a:gd name="connsiteY52" fmla="*/ 1247979 h 2257139"/>
                  <a:gd name="connsiteX53" fmla="*/ 1939463 w 2608174"/>
                  <a:gd name="connsiteY53" fmla="*/ 1223679 h 2257139"/>
                  <a:gd name="connsiteX54" fmla="*/ 1952963 w 2608174"/>
                  <a:gd name="connsiteY54" fmla="*/ 1219629 h 2257139"/>
                  <a:gd name="connsiteX55" fmla="*/ 1958813 w 2608174"/>
                  <a:gd name="connsiteY55" fmla="*/ 1225929 h 2257139"/>
                  <a:gd name="connsiteX56" fmla="*/ 2033963 w 2608174"/>
                  <a:gd name="connsiteY56" fmla="*/ 1384779 h 2257139"/>
                  <a:gd name="connsiteX57" fmla="*/ 2034863 w 2608174"/>
                  <a:gd name="connsiteY57" fmla="*/ 1387479 h 2257139"/>
                  <a:gd name="connsiteX58" fmla="*/ 2029013 w 2608174"/>
                  <a:gd name="connsiteY58" fmla="*/ 1417179 h 2257139"/>
                  <a:gd name="connsiteX59" fmla="*/ 2208563 w 2608174"/>
                  <a:gd name="connsiteY59" fmla="*/ 1761879 h 2257139"/>
                  <a:gd name="connsiteX60" fmla="*/ 2208563 w 2608174"/>
                  <a:gd name="connsiteY60" fmla="*/ 1761879 h 2257139"/>
                  <a:gd name="connsiteX61" fmla="*/ 2208563 w 2608174"/>
                  <a:gd name="connsiteY61" fmla="*/ 1761879 h 2257139"/>
                  <a:gd name="connsiteX62" fmla="*/ 2208563 w 2608174"/>
                  <a:gd name="connsiteY62" fmla="*/ 1761879 h 2257139"/>
                  <a:gd name="connsiteX63" fmla="*/ 2379113 w 2608174"/>
                  <a:gd name="connsiteY63" fmla="*/ 1726779 h 2257139"/>
                  <a:gd name="connsiteX64" fmla="*/ 2379113 w 2608174"/>
                  <a:gd name="connsiteY64" fmla="*/ 1726779 h 2257139"/>
                  <a:gd name="connsiteX65" fmla="*/ 2379113 w 2608174"/>
                  <a:gd name="connsiteY65" fmla="*/ 1726779 h 2257139"/>
                  <a:gd name="connsiteX66" fmla="*/ 2379113 w 2608174"/>
                  <a:gd name="connsiteY66" fmla="*/ 1726779 h 2257139"/>
                  <a:gd name="connsiteX67" fmla="*/ 2379113 w 2608174"/>
                  <a:gd name="connsiteY67" fmla="*/ 1726779 h 2257139"/>
                  <a:gd name="connsiteX68" fmla="*/ 2590613 w 2608174"/>
                  <a:gd name="connsiteY68" fmla="*/ 1444629 h 2257139"/>
                  <a:gd name="connsiteX69" fmla="*/ 2590613 w 2608174"/>
                  <a:gd name="connsiteY69" fmla="*/ 1443729 h 2257139"/>
                  <a:gd name="connsiteX70" fmla="*/ 2591063 w 2608174"/>
                  <a:gd name="connsiteY70" fmla="*/ 1443729 h 2257139"/>
                  <a:gd name="connsiteX71" fmla="*/ 2590613 w 2608174"/>
                  <a:gd name="connsiteY71" fmla="*/ 1444629 h 225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8174" h="2257139">
                    <a:moveTo>
                      <a:pt x="2601863" y="1488729"/>
                    </a:moveTo>
                    <a:cubicBezTo>
                      <a:pt x="2600963" y="1480629"/>
                      <a:pt x="2599613" y="1472979"/>
                      <a:pt x="2598713" y="1465329"/>
                    </a:cubicBezTo>
                    <a:cubicBezTo>
                      <a:pt x="2585213" y="1359129"/>
                      <a:pt x="2556413" y="1247979"/>
                      <a:pt x="2501063" y="1155279"/>
                    </a:cubicBezTo>
                    <a:cubicBezTo>
                      <a:pt x="2479913" y="1120179"/>
                      <a:pt x="2459213" y="1084629"/>
                      <a:pt x="2437613" y="1049529"/>
                    </a:cubicBezTo>
                    <a:cubicBezTo>
                      <a:pt x="2422763" y="1025229"/>
                      <a:pt x="2371463" y="940629"/>
                      <a:pt x="2371013" y="932079"/>
                    </a:cubicBezTo>
                    <a:cubicBezTo>
                      <a:pt x="2370563" y="923529"/>
                      <a:pt x="2337713" y="889329"/>
                      <a:pt x="2325113" y="877629"/>
                    </a:cubicBezTo>
                    <a:cubicBezTo>
                      <a:pt x="2304863" y="858729"/>
                      <a:pt x="2290013" y="829929"/>
                      <a:pt x="2275613" y="806979"/>
                    </a:cubicBezTo>
                    <a:cubicBezTo>
                      <a:pt x="2247713" y="762429"/>
                      <a:pt x="2222063" y="716079"/>
                      <a:pt x="2196863" y="670179"/>
                    </a:cubicBezTo>
                    <a:cubicBezTo>
                      <a:pt x="2177063" y="634179"/>
                      <a:pt x="2159963" y="596829"/>
                      <a:pt x="2145563" y="558129"/>
                    </a:cubicBezTo>
                    <a:cubicBezTo>
                      <a:pt x="2130263" y="518079"/>
                      <a:pt x="2107763" y="475329"/>
                      <a:pt x="2096963" y="433929"/>
                    </a:cubicBezTo>
                    <a:cubicBezTo>
                      <a:pt x="2086613" y="392529"/>
                      <a:pt x="2066813" y="354729"/>
                      <a:pt x="2057813" y="312879"/>
                    </a:cubicBezTo>
                    <a:cubicBezTo>
                      <a:pt x="2051063" y="281829"/>
                      <a:pt x="2044763" y="250329"/>
                      <a:pt x="2038463" y="218829"/>
                    </a:cubicBezTo>
                    <a:cubicBezTo>
                      <a:pt x="2029463" y="175629"/>
                      <a:pt x="2020463" y="131979"/>
                      <a:pt x="2011463" y="88779"/>
                    </a:cubicBezTo>
                    <a:cubicBezTo>
                      <a:pt x="1998863" y="28479"/>
                      <a:pt x="1939913" y="-10221"/>
                      <a:pt x="1879613" y="2379"/>
                    </a:cubicBezTo>
                    <a:cubicBezTo>
                      <a:pt x="1879613" y="2379"/>
                      <a:pt x="259163" y="351579"/>
                      <a:pt x="231263" y="361029"/>
                    </a:cubicBezTo>
                    <a:cubicBezTo>
                      <a:pt x="184913" y="376329"/>
                      <a:pt x="130463" y="393429"/>
                      <a:pt x="119213" y="447429"/>
                    </a:cubicBezTo>
                    <a:cubicBezTo>
                      <a:pt x="117413" y="446529"/>
                      <a:pt x="116063" y="445629"/>
                      <a:pt x="115613" y="443379"/>
                    </a:cubicBezTo>
                    <a:cubicBezTo>
                      <a:pt x="102113" y="512679"/>
                      <a:pt x="71513" y="581529"/>
                      <a:pt x="80513" y="651729"/>
                    </a:cubicBezTo>
                    <a:cubicBezTo>
                      <a:pt x="88163" y="711579"/>
                      <a:pt x="63413" y="752079"/>
                      <a:pt x="52613" y="802479"/>
                    </a:cubicBezTo>
                    <a:cubicBezTo>
                      <a:pt x="40463" y="872229"/>
                      <a:pt x="34613" y="943329"/>
                      <a:pt x="27863" y="1013979"/>
                    </a:cubicBezTo>
                    <a:cubicBezTo>
                      <a:pt x="19313" y="1102179"/>
                      <a:pt x="18413" y="1175529"/>
                      <a:pt x="22013" y="1264179"/>
                    </a:cubicBezTo>
                    <a:cubicBezTo>
                      <a:pt x="27863" y="1398279"/>
                      <a:pt x="-23437" y="1558929"/>
                      <a:pt x="26063" y="1686279"/>
                    </a:cubicBezTo>
                    <a:cubicBezTo>
                      <a:pt x="41813" y="1726779"/>
                      <a:pt x="23813" y="1765479"/>
                      <a:pt x="16613" y="1805079"/>
                    </a:cubicBezTo>
                    <a:cubicBezTo>
                      <a:pt x="13013" y="1824879"/>
                      <a:pt x="11663" y="1844679"/>
                      <a:pt x="19313" y="1863579"/>
                    </a:cubicBezTo>
                    <a:cubicBezTo>
                      <a:pt x="26513" y="1882029"/>
                      <a:pt x="35063" y="1891929"/>
                      <a:pt x="33713" y="1911729"/>
                    </a:cubicBezTo>
                    <a:cubicBezTo>
                      <a:pt x="32363" y="1930179"/>
                      <a:pt x="26063" y="1947729"/>
                      <a:pt x="20663" y="1965279"/>
                    </a:cubicBezTo>
                    <a:cubicBezTo>
                      <a:pt x="5813" y="2014329"/>
                      <a:pt x="4013" y="2065629"/>
                      <a:pt x="3563" y="2116479"/>
                    </a:cubicBezTo>
                    <a:cubicBezTo>
                      <a:pt x="3563" y="2148429"/>
                      <a:pt x="-9487" y="2220429"/>
                      <a:pt x="14363" y="2245179"/>
                    </a:cubicBezTo>
                    <a:cubicBezTo>
                      <a:pt x="38663" y="2270829"/>
                      <a:pt x="99413" y="2248329"/>
                      <a:pt x="131363" y="2241129"/>
                    </a:cubicBezTo>
                    <a:cubicBezTo>
                      <a:pt x="178163" y="2230779"/>
                      <a:pt x="224513" y="2220429"/>
                      <a:pt x="271313" y="2210079"/>
                    </a:cubicBezTo>
                    <a:cubicBezTo>
                      <a:pt x="416663" y="2177679"/>
                      <a:pt x="562013" y="2144829"/>
                      <a:pt x="707363" y="2111979"/>
                    </a:cubicBezTo>
                    <a:cubicBezTo>
                      <a:pt x="891413" y="2070579"/>
                      <a:pt x="1622663" y="1895079"/>
                      <a:pt x="1808963" y="1852329"/>
                    </a:cubicBezTo>
                    <a:cubicBezTo>
                      <a:pt x="1960613" y="1817679"/>
                      <a:pt x="2542913" y="1687179"/>
                      <a:pt x="2550563" y="1684479"/>
                    </a:cubicBezTo>
                    <a:cubicBezTo>
                      <a:pt x="2562713" y="1679979"/>
                      <a:pt x="2573963" y="1673679"/>
                      <a:pt x="2582063" y="1662429"/>
                    </a:cubicBezTo>
                    <a:cubicBezTo>
                      <a:pt x="2586113" y="1657929"/>
                      <a:pt x="2590163" y="1653429"/>
                      <a:pt x="2594213" y="1648479"/>
                    </a:cubicBezTo>
                    <a:cubicBezTo>
                      <a:pt x="2614463" y="1601229"/>
                      <a:pt x="2608613" y="1542279"/>
                      <a:pt x="2601863" y="1488729"/>
                    </a:cubicBezTo>
                    <a:close/>
                    <a:moveTo>
                      <a:pt x="29663" y="1160229"/>
                    </a:moveTo>
                    <a:cubicBezTo>
                      <a:pt x="29663" y="1160229"/>
                      <a:pt x="29663" y="1160229"/>
                      <a:pt x="29663" y="1160229"/>
                    </a:cubicBezTo>
                    <a:cubicBezTo>
                      <a:pt x="29213" y="1160229"/>
                      <a:pt x="29663" y="1159779"/>
                      <a:pt x="29663" y="1159779"/>
                    </a:cubicBezTo>
                    <a:cubicBezTo>
                      <a:pt x="29663" y="1159779"/>
                      <a:pt x="29663" y="1160229"/>
                      <a:pt x="29663" y="1160229"/>
                    </a:cubicBezTo>
                    <a:close/>
                    <a:moveTo>
                      <a:pt x="52613" y="2251029"/>
                    </a:moveTo>
                    <a:cubicBezTo>
                      <a:pt x="52613" y="2251029"/>
                      <a:pt x="52613" y="2251029"/>
                      <a:pt x="52613" y="2251029"/>
                    </a:cubicBezTo>
                    <a:lnTo>
                      <a:pt x="53063" y="2250129"/>
                    </a:lnTo>
                    <a:cubicBezTo>
                      <a:pt x="53513" y="2250579"/>
                      <a:pt x="53963" y="2250579"/>
                      <a:pt x="54413" y="2251029"/>
                    </a:cubicBezTo>
                    <a:cubicBezTo>
                      <a:pt x="53513" y="2251029"/>
                      <a:pt x="53063" y="2251029"/>
                      <a:pt x="52613" y="2251029"/>
                    </a:cubicBezTo>
                    <a:cubicBezTo>
                      <a:pt x="52613" y="2251029"/>
                      <a:pt x="52613" y="2251029"/>
                      <a:pt x="52613" y="2251029"/>
                    </a:cubicBezTo>
                    <a:close/>
                    <a:moveTo>
                      <a:pt x="2029013" y="1417179"/>
                    </a:moveTo>
                    <a:cubicBezTo>
                      <a:pt x="2010113" y="1422579"/>
                      <a:pt x="1990763" y="1427979"/>
                      <a:pt x="1971863" y="1433379"/>
                    </a:cubicBezTo>
                    <a:cubicBezTo>
                      <a:pt x="1970063" y="1433829"/>
                      <a:pt x="1968263" y="1434729"/>
                      <a:pt x="1966463" y="1435629"/>
                    </a:cubicBezTo>
                    <a:cubicBezTo>
                      <a:pt x="1946663" y="1448229"/>
                      <a:pt x="1942163" y="1430679"/>
                      <a:pt x="1938563" y="1414929"/>
                    </a:cubicBezTo>
                    <a:cubicBezTo>
                      <a:pt x="1934513" y="1396479"/>
                      <a:pt x="1931363" y="1377579"/>
                      <a:pt x="1929113" y="1358679"/>
                    </a:cubicBezTo>
                    <a:cubicBezTo>
                      <a:pt x="1926413" y="1333929"/>
                      <a:pt x="1925063" y="1309629"/>
                      <a:pt x="1925513" y="1284879"/>
                    </a:cubicBezTo>
                    <a:cubicBezTo>
                      <a:pt x="1925963" y="1273629"/>
                      <a:pt x="1924163" y="1258779"/>
                      <a:pt x="1927763" y="1247979"/>
                    </a:cubicBezTo>
                    <a:cubicBezTo>
                      <a:pt x="1930463" y="1239879"/>
                      <a:pt x="1935863" y="1231779"/>
                      <a:pt x="1939463" y="1223679"/>
                    </a:cubicBezTo>
                    <a:cubicBezTo>
                      <a:pt x="1942163" y="1216929"/>
                      <a:pt x="1946663" y="1215579"/>
                      <a:pt x="1952963" y="1219629"/>
                    </a:cubicBezTo>
                    <a:cubicBezTo>
                      <a:pt x="1955213" y="1220979"/>
                      <a:pt x="1957463" y="1223229"/>
                      <a:pt x="1958813" y="1225929"/>
                    </a:cubicBezTo>
                    <a:cubicBezTo>
                      <a:pt x="1987613" y="1277229"/>
                      <a:pt x="2019563" y="1327179"/>
                      <a:pt x="2033963" y="1384779"/>
                    </a:cubicBezTo>
                    <a:cubicBezTo>
                      <a:pt x="2034413" y="1385679"/>
                      <a:pt x="2034413" y="1386579"/>
                      <a:pt x="2034863" y="1387479"/>
                    </a:cubicBezTo>
                    <a:cubicBezTo>
                      <a:pt x="2039813" y="1398279"/>
                      <a:pt x="2049263" y="1409979"/>
                      <a:pt x="2029013" y="1417179"/>
                    </a:cubicBezTo>
                    <a:close/>
                    <a:moveTo>
                      <a:pt x="2208563" y="1761879"/>
                    </a:moveTo>
                    <a:cubicBezTo>
                      <a:pt x="2208563" y="1761879"/>
                      <a:pt x="2208563" y="1761879"/>
                      <a:pt x="2208563" y="1761879"/>
                    </a:cubicBezTo>
                    <a:cubicBezTo>
                      <a:pt x="2208563" y="1761879"/>
                      <a:pt x="2208563" y="1762329"/>
                      <a:pt x="2208563" y="1761879"/>
                    </a:cubicBezTo>
                    <a:cubicBezTo>
                      <a:pt x="2208563" y="1762329"/>
                      <a:pt x="2208563" y="1761879"/>
                      <a:pt x="2208563" y="1761879"/>
                    </a:cubicBezTo>
                    <a:close/>
                    <a:moveTo>
                      <a:pt x="2379113" y="1726779"/>
                    </a:moveTo>
                    <a:lnTo>
                      <a:pt x="2379113" y="1726779"/>
                    </a:lnTo>
                    <a:cubicBezTo>
                      <a:pt x="2379113" y="1726779"/>
                      <a:pt x="2379113" y="1726779"/>
                      <a:pt x="2379113" y="1726779"/>
                    </a:cubicBezTo>
                    <a:cubicBezTo>
                      <a:pt x="2379113" y="1726779"/>
                      <a:pt x="2379113" y="1726779"/>
                      <a:pt x="2379113" y="1726779"/>
                    </a:cubicBezTo>
                    <a:cubicBezTo>
                      <a:pt x="2379113" y="1726779"/>
                      <a:pt x="2379113" y="1726779"/>
                      <a:pt x="2379113" y="1726779"/>
                    </a:cubicBezTo>
                    <a:close/>
                    <a:moveTo>
                      <a:pt x="2590613" y="1444629"/>
                    </a:moveTo>
                    <a:cubicBezTo>
                      <a:pt x="2590613" y="1444179"/>
                      <a:pt x="2590613" y="1444179"/>
                      <a:pt x="2590613" y="1443729"/>
                    </a:cubicBezTo>
                    <a:cubicBezTo>
                      <a:pt x="2590613" y="1443729"/>
                      <a:pt x="2590613" y="1443729"/>
                      <a:pt x="2591063" y="1443729"/>
                    </a:cubicBezTo>
                    <a:cubicBezTo>
                      <a:pt x="2590613" y="1443729"/>
                      <a:pt x="2590613" y="1444179"/>
                      <a:pt x="2590613" y="1444629"/>
                    </a:cubicBezTo>
                    <a:close/>
                  </a:path>
                </a:pathLst>
              </a:custGeom>
              <a:solidFill>
                <a:srgbClr val="4D4039"/>
              </a:solidFill>
              <a:ln w="4491"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A63E6BE-2B44-499A-ACA3-C8E6A3631FA2}"/>
                  </a:ext>
                </a:extLst>
              </p:cNvPr>
              <p:cNvSpPr/>
              <p:nvPr/>
            </p:nvSpPr>
            <p:spPr>
              <a:xfrm>
                <a:off x="504255" y="3979477"/>
                <a:ext cx="1440380" cy="2478393"/>
              </a:xfrm>
              <a:custGeom>
                <a:avLst/>
                <a:gdLst>
                  <a:gd name="connsiteX0" fmla="*/ 1118358 w 1138668"/>
                  <a:gd name="connsiteY0" fmla="*/ 1243355 h 1959251"/>
                  <a:gd name="connsiteX1" fmla="*/ 1103508 w 1138668"/>
                  <a:gd name="connsiteY1" fmla="*/ 992255 h 1959251"/>
                  <a:gd name="connsiteX2" fmla="*/ 1085508 w 1138668"/>
                  <a:gd name="connsiteY2" fmla="*/ 825755 h 1959251"/>
                  <a:gd name="connsiteX3" fmla="*/ 1044108 w 1138668"/>
                  <a:gd name="connsiteY3" fmla="*/ 532805 h 1959251"/>
                  <a:gd name="connsiteX4" fmla="*/ 951858 w 1138668"/>
                  <a:gd name="connsiteY4" fmla="*/ 166955 h 1959251"/>
                  <a:gd name="connsiteX5" fmla="*/ 939708 w 1138668"/>
                  <a:gd name="connsiteY5" fmla="*/ 151655 h 1959251"/>
                  <a:gd name="connsiteX6" fmla="*/ 918108 w 1138668"/>
                  <a:gd name="connsiteY6" fmla="*/ 190805 h 1959251"/>
                  <a:gd name="connsiteX7" fmla="*/ 981108 w 1138668"/>
                  <a:gd name="connsiteY7" fmla="*/ 556205 h 1959251"/>
                  <a:gd name="connsiteX8" fmla="*/ 1010808 w 1138668"/>
                  <a:gd name="connsiteY8" fmla="*/ 951305 h 1959251"/>
                  <a:gd name="connsiteX9" fmla="*/ 977508 w 1138668"/>
                  <a:gd name="connsiteY9" fmla="*/ 1159205 h 1959251"/>
                  <a:gd name="connsiteX10" fmla="*/ 940608 w 1138668"/>
                  <a:gd name="connsiteY10" fmla="*/ 1235705 h 1959251"/>
                  <a:gd name="connsiteX11" fmla="*/ 907758 w 1138668"/>
                  <a:gd name="connsiteY11" fmla="*/ 1254605 h 1959251"/>
                  <a:gd name="connsiteX12" fmla="*/ 884808 w 1138668"/>
                  <a:gd name="connsiteY12" fmla="*/ 1224005 h 1959251"/>
                  <a:gd name="connsiteX13" fmla="*/ 874908 w 1138668"/>
                  <a:gd name="connsiteY13" fmla="*/ 1155155 h 1959251"/>
                  <a:gd name="connsiteX14" fmla="*/ 856458 w 1138668"/>
                  <a:gd name="connsiteY14" fmla="*/ 1008455 h 1959251"/>
                  <a:gd name="connsiteX15" fmla="*/ 820908 w 1138668"/>
                  <a:gd name="connsiteY15" fmla="*/ 913055 h 1959251"/>
                  <a:gd name="connsiteX16" fmla="*/ 681408 w 1138668"/>
                  <a:gd name="connsiteY16" fmla="*/ 1120505 h 1959251"/>
                  <a:gd name="connsiteX17" fmla="*/ 622908 w 1138668"/>
                  <a:gd name="connsiteY17" fmla="*/ 1231205 h 1959251"/>
                  <a:gd name="connsiteX18" fmla="*/ 571158 w 1138668"/>
                  <a:gd name="connsiteY18" fmla="*/ 1261355 h 1959251"/>
                  <a:gd name="connsiteX19" fmla="*/ 534708 w 1138668"/>
                  <a:gd name="connsiteY19" fmla="*/ 1214105 h 1959251"/>
                  <a:gd name="connsiteX20" fmla="*/ 513558 w 1138668"/>
                  <a:gd name="connsiteY20" fmla="*/ 1099355 h 1959251"/>
                  <a:gd name="connsiteX21" fmla="*/ 502758 w 1138668"/>
                  <a:gd name="connsiteY21" fmla="*/ 1017005 h 1959251"/>
                  <a:gd name="connsiteX22" fmla="*/ 459558 w 1138668"/>
                  <a:gd name="connsiteY22" fmla="*/ 1000805 h 1959251"/>
                  <a:gd name="connsiteX23" fmla="*/ 430758 w 1138668"/>
                  <a:gd name="connsiteY23" fmla="*/ 1025555 h 1959251"/>
                  <a:gd name="connsiteX24" fmla="*/ 307908 w 1138668"/>
                  <a:gd name="connsiteY24" fmla="*/ 1210505 h 1959251"/>
                  <a:gd name="connsiteX25" fmla="*/ 260658 w 1138668"/>
                  <a:gd name="connsiteY25" fmla="*/ 1372955 h 1959251"/>
                  <a:gd name="connsiteX26" fmla="*/ 296208 w 1138668"/>
                  <a:gd name="connsiteY26" fmla="*/ 1399505 h 1959251"/>
                  <a:gd name="connsiteX27" fmla="*/ 341208 w 1138668"/>
                  <a:gd name="connsiteY27" fmla="*/ 1377005 h 1959251"/>
                  <a:gd name="connsiteX28" fmla="*/ 455508 w 1138668"/>
                  <a:gd name="connsiteY28" fmla="*/ 1294205 h 1959251"/>
                  <a:gd name="connsiteX29" fmla="*/ 472158 w 1138668"/>
                  <a:gd name="connsiteY29" fmla="*/ 1287455 h 1959251"/>
                  <a:gd name="connsiteX30" fmla="*/ 473508 w 1138668"/>
                  <a:gd name="connsiteY30" fmla="*/ 1306355 h 1959251"/>
                  <a:gd name="connsiteX31" fmla="*/ 424908 w 1138668"/>
                  <a:gd name="connsiteY31" fmla="*/ 1390055 h 1959251"/>
                  <a:gd name="connsiteX32" fmla="*/ 342558 w 1138668"/>
                  <a:gd name="connsiteY32" fmla="*/ 1448105 h 1959251"/>
                  <a:gd name="connsiteX33" fmla="*/ 286308 w 1138668"/>
                  <a:gd name="connsiteY33" fmla="*/ 1476005 h 1959251"/>
                  <a:gd name="connsiteX34" fmla="*/ 178758 w 1138668"/>
                  <a:gd name="connsiteY34" fmla="*/ 1515155 h 1959251"/>
                  <a:gd name="connsiteX35" fmla="*/ 96408 w 1138668"/>
                  <a:gd name="connsiteY35" fmla="*/ 1460255 h 1959251"/>
                  <a:gd name="connsiteX36" fmla="*/ 105858 w 1138668"/>
                  <a:gd name="connsiteY36" fmla="*/ 1336055 h 1959251"/>
                  <a:gd name="connsiteX37" fmla="*/ 185058 w 1138668"/>
                  <a:gd name="connsiteY37" fmla="*/ 1201505 h 1959251"/>
                  <a:gd name="connsiteX38" fmla="*/ 330858 w 1138668"/>
                  <a:gd name="connsiteY38" fmla="*/ 1075955 h 1959251"/>
                  <a:gd name="connsiteX39" fmla="*/ 342108 w 1138668"/>
                  <a:gd name="connsiteY39" fmla="*/ 1053455 h 1959251"/>
                  <a:gd name="connsiteX40" fmla="*/ 320058 w 1138668"/>
                  <a:gd name="connsiteY40" fmla="*/ 1040855 h 1959251"/>
                  <a:gd name="connsiteX41" fmla="*/ 273258 w 1138668"/>
                  <a:gd name="connsiteY41" fmla="*/ 1035455 h 1959251"/>
                  <a:gd name="connsiteX42" fmla="*/ 166608 w 1138668"/>
                  <a:gd name="connsiteY42" fmla="*/ 1011155 h 1959251"/>
                  <a:gd name="connsiteX43" fmla="*/ 73458 w 1138668"/>
                  <a:gd name="connsiteY43" fmla="*/ 872105 h 1959251"/>
                  <a:gd name="connsiteX44" fmla="*/ 100458 w 1138668"/>
                  <a:gd name="connsiteY44" fmla="*/ 897755 h 1959251"/>
                  <a:gd name="connsiteX45" fmla="*/ 158508 w 1138668"/>
                  <a:gd name="connsiteY45" fmla="*/ 966155 h 1959251"/>
                  <a:gd name="connsiteX46" fmla="*/ 188208 w 1138668"/>
                  <a:gd name="connsiteY46" fmla="*/ 985955 h 1959251"/>
                  <a:gd name="connsiteX47" fmla="*/ 219708 w 1138668"/>
                  <a:gd name="connsiteY47" fmla="*/ 960305 h 1959251"/>
                  <a:gd name="connsiteX48" fmla="*/ 209358 w 1138668"/>
                  <a:gd name="connsiteY48" fmla="*/ 933305 h 1959251"/>
                  <a:gd name="connsiteX49" fmla="*/ 181458 w 1138668"/>
                  <a:gd name="connsiteY49" fmla="*/ 884705 h 1959251"/>
                  <a:gd name="connsiteX50" fmla="*/ 109008 w 1138668"/>
                  <a:gd name="connsiteY50" fmla="*/ 653405 h 1959251"/>
                  <a:gd name="connsiteX51" fmla="*/ 117108 w 1138668"/>
                  <a:gd name="connsiteY51" fmla="*/ 427055 h 1959251"/>
                  <a:gd name="connsiteX52" fmla="*/ 155808 w 1138668"/>
                  <a:gd name="connsiteY52" fmla="*/ 238055 h 1959251"/>
                  <a:gd name="connsiteX53" fmla="*/ 179208 w 1138668"/>
                  <a:gd name="connsiteY53" fmla="*/ 205655 h 1959251"/>
                  <a:gd name="connsiteX54" fmla="*/ 205308 w 1138668"/>
                  <a:gd name="connsiteY54" fmla="*/ 235355 h 1959251"/>
                  <a:gd name="connsiteX55" fmla="*/ 235008 w 1138668"/>
                  <a:gd name="connsiteY55" fmla="*/ 341105 h 1959251"/>
                  <a:gd name="connsiteX56" fmla="*/ 250308 w 1138668"/>
                  <a:gd name="connsiteY56" fmla="*/ 369455 h 1959251"/>
                  <a:gd name="connsiteX57" fmla="*/ 260658 w 1138668"/>
                  <a:gd name="connsiteY57" fmla="*/ 312755 h 1959251"/>
                  <a:gd name="connsiteX58" fmla="*/ 365958 w 1138668"/>
                  <a:gd name="connsiteY58" fmla="*/ 120155 h 1959251"/>
                  <a:gd name="connsiteX59" fmla="*/ 420408 w 1138668"/>
                  <a:gd name="connsiteY59" fmla="*/ 80105 h 1959251"/>
                  <a:gd name="connsiteX60" fmla="*/ 421758 w 1138668"/>
                  <a:gd name="connsiteY60" fmla="*/ 75605 h 1959251"/>
                  <a:gd name="connsiteX61" fmla="*/ 422208 w 1138668"/>
                  <a:gd name="connsiteY61" fmla="*/ 73805 h 1959251"/>
                  <a:gd name="connsiteX62" fmla="*/ 422208 w 1138668"/>
                  <a:gd name="connsiteY62" fmla="*/ 29255 h 1959251"/>
                  <a:gd name="connsiteX63" fmla="*/ 421758 w 1138668"/>
                  <a:gd name="connsiteY63" fmla="*/ 25205 h 1959251"/>
                  <a:gd name="connsiteX64" fmla="*/ 417258 w 1138668"/>
                  <a:gd name="connsiteY64" fmla="*/ 3605 h 1959251"/>
                  <a:gd name="connsiteX65" fmla="*/ 347058 w 1138668"/>
                  <a:gd name="connsiteY65" fmla="*/ 15305 h 1959251"/>
                  <a:gd name="connsiteX66" fmla="*/ 201708 w 1138668"/>
                  <a:gd name="connsiteY66" fmla="*/ 55805 h 1959251"/>
                  <a:gd name="connsiteX67" fmla="*/ 130158 w 1138668"/>
                  <a:gd name="connsiteY67" fmla="*/ 103055 h 1959251"/>
                  <a:gd name="connsiteX68" fmla="*/ 108558 w 1138668"/>
                  <a:gd name="connsiteY68" fmla="*/ 183605 h 1959251"/>
                  <a:gd name="connsiteX69" fmla="*/ 100908 w 1138668"/>
                  <a:gd name="connsiteY69" fmla="*/ 213305 h 1959251"/>
                  <a:gd name="connsiteX70" fmla="*/ 88308 w 1138668"/>
                  <a:gd name="connsiteY70" fmla="*/ 294755 h 1959251"/>
                  <a:gd name="connsiteX71" fmla="*/ 71658 w 1138668"/>
                  <a:gd name="connsiteY71" fmla="*/ 383405 h 1959251"/>
                  <a:gd name="connsiteX72" fmla="*/ 37008 w 1138668"/>
                  <a:gd name="connsiteY72" fmla="*/ 676355 h 1959251"/>
                  <a:gd name="connsiteX73" fmla="*/ 22608 w 1138668"/>
                  <a:gd name="connsiteY73" fmla="*/ 825305 h 1959251"/>
                  <a:gd name="connsiteX74" fmla="*/ 30258 w 1138668"/>
                  <a:gd name="connsiteY74" fmla="*/ 972455 h 1959251"/>
                  <a:gd name="connsiteX75" fmla="*/ 19908 w 1138668"/>
                  <a:gd name="connsiteY75" fmla="*/ 1148855 h 1959251"/>
                  <a:gd name="connsiteX76" fmla="*/ 15858 w 1138668"/>
                  <a:gd name="connsiteY76" fmla="*/ 1309505 h 1959251"/>
                  <a:gd name="connsiteX77" fmla="*/ 31158 w 1138668"/>
                  <a:gd name="connsiteY77" fmla="*/ 1397255 h 1959251"/>
                  <a:gd name="connsiteX78" fmla="*/ 19908 w 1138668"/>
                  <a:gd name="connsiteY78" fmla="*/ 1490855 h 1959251"/>
                  <a:gd name="connsiteX79" fmla="*/ 30258 w 1138668"/>
                  <a:gd name="connsiteY79" fmla="*/ 1581755 h 1959251"/>
                  <a:gd name="connsiteX80" fmla="*/ 15408 w 1138668"/>
                  <a:gd name="connsiteY80" fmla="*/ 1667255 h 1959251"/>
                  <a:gd name="connsiteX81" fmla="*/ 3708 w 1138668"/>
                  <a:gd name="connsiteY81" fmla="*/ 1831055 h 1959251"/>
                  <a:gd name="connsiteX82" fmla="*/ 8658 w 1138668"/>
                  <a:gd name="connsiteY82" fmla="*/ 1935005 h 1959251"/>
                  <a:gd name="connsiteX83" fmla="*/ 78408 w 1138668"/>
                  <a:gd name="connsiteY83" fmla="*/ 1955255 h 1959251"/>
                  <a:gd name="connsiteX84" fmla="*/ 222858 w 1138668"/>
                  <a:gd name="connsiteY84" fmla="*/ 1897655 h 1959251"/>
                  <a:gd name="connsiteX85" fmla="*/ 788058 w 1138668"/>
                  <a:gd name="connsiteY85" fmla="*/ 1727555 h 1959251"/>
                  <a:gd name="connsiteX86" fmla="*/ 1138608 w 1138668"/>
                  <a:gd name="connsiteY86" fmla="*/ 1663655 h 1959251"/>
                  <a:gd name="connsiteX87" fmla="*/ 1118358 w 1138668"/>
                  <a:gd name="connsiteY87" fmla="*/ 1243355 h 195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38668" h="1959251">
                    <a:moveTo>
                      <a:pt x="1118358" y="1243355"/>
                    </a:moveTo>
                    <a:cubicBezTo>
                      <a:pt x="1119258" y="1159205"/>
                      <a:pt x="1108458" y="1075955"/>
                      <a:pt x="1103508" y="992255"/>
                    </a:cubicBezTo>
                    <a:cubicBezTo>
                      <a:pt x="1096758" y="936905"/>
                      <a:pt x="1090458" y="881555"/>
                      <a:pt x="1085508" y="825755"/>
                    </a:cubicBezTo>
                    <a:cubicBezTo>
                      <a:pt x="1080558" y="803255"/>
                      <a:pt x="1039608" y="545405"/>
                      <a:pt x="1044108" y="532805"/>
                    </a:cubicBezTo>
                    <a:cubicBezTo>
                      <a:pt x="1042308" y="499055"/>
                      <a:pt x="971658" y="230855"/>
                      <a:pt x="951858" y="166955"/>
                    </a:cubicBezTo>
                    <a:cubicBezTo>
                      <a:pt x="950058" y="160655"/>
                      <a:pt x="946458" y="154805"/>
                      <a:pt x="939708" y="151655"/>
                    </a:cubicBezTo>
                    <a:cubicBezTo>
                      <a:pt x="917658" y="156605"/>
                      <a:pt x="919458" y="174605"/>
                      <a:pt x="918108" y="190805"/>
                    </a:cubicBezTo>
                    <a:cubicBezTo>
                      <a:pt x="938808" y="312755"/>
                      <a:pt x="963558" y="433805"/>
                      <a:pt x="981108" y="556205"/>
                    </a:cubicBezTo>
                    <a:cubicBezTo>
                      <a:pt x="999558" y="687155"/>
                      <a:pt x="1019358" y="818105"/>
                      <a:pt x="1010808" y="951305"/>
                    </a:cubicBezTo>
                    <a:cubicBezTo>
                      <a:pt x="1006308" y="1021955"/>
                      <a:pt x="997758" y="1091255"/>
                      <a:pt x="977508" y="1159205"/>
                    </a:cubicBezTo>
                    <a:cubicBezTo>
                      <a:pt x="969408" y="1186655"/>
                      <a:pt x="958608" y="1212755"/>
                      <a:pt x="940608" y="1235705"/>
                    </a:cubicBezTo>
                    <a:cubicBezTo>
                      <a:pt x="932058" y="1246505"/>
                      <a:pt x="923058" y="1258205"/>
                      <a:pt x="907758" y="1254605"/>
                    </a:cubicBezTo>
                    <a:cubicBezTo>
                      <a:pt x="892908" y="1251455"/>
                      <a:pt x="887958" y="1237505"/>
                      <a:pt x="884808" y="1224005"/>
                    </a:cubicBezTo>
                    <a:cubicBezTo>
                      <a:pt x="879408" y="1201505"/>
                      <a:pt x="877158" y="1178555"/>
                      <a:pt x="874908" y="1155155"/>
                    </a:cubicBezTo>
                    <a:cubicBezTo>
                      <a:pt x="870858" y="1106105"/>
                      <a:pt x="868158" y="1056605"/>
                      <a:pt x="856458" y="1008455"/>
                    </a:cubicBezTo>
                    <a:cubicBezTo>
                      <a:pt x="848808" y="976955"/>
                      <a:pt x="837108" y="946805"/>
                      <a:pt x="820908" y="913055"/>
                    </a:cubicBezTo>
                    <a:cubicBezTo>
                      <a:pt x="809658" y="935555"/>
                      <a:pt x="684108" y="1112855"/>
                      <a:pt x="681408" y="1120505"/>
                    </a:cubicBezTo>
                    <a:cubicBezTo>
                      <a:pt x="667458" y="1160555"/>
                      <a:pt x="649908" y="1198355"/>
                      <a:pt x="622908" y="1231205"/>
                    </a:cubicBezTo>
                    <a:cubicBezTo>
                      <a:pt x="609408" y="1247405"/>
                      <a:pt x="594558" y="1264955"/>
                      <a:pt x="571158" y="1261355"/>
                    </a:cubicBezTo>
                    <a:cubicBezTo>
                      <a:pt x="546858" y="1257305"/>
                      <a:pt x="541008" y="1233905"/>
                      <a:pt x="534708" y="1214105"/>
                    </a:cubicBezTo>
                    <a:cubicBezTo>
                      <a:pt x="523008" y="1176755"/>
                      <a:pt x="517608" y="1138055"/>
                      <a:pt x="513558" y="1099355"/>
                    </a:cubicBezTo>
                    <a:cubicBezTo>
                      <a:pt x="510858" y="1071905"/>
                      <a:pt x="509508" y="1044005"/>
                      <a:pt x="502758" y="1017005"/>
                    </a:cubicBezTo>
                    <a:cubicBezTo>
                      <a:pt x="496458" y="991805"/>
                      <a:pt x="480708" y="985955"/>
                      <a:pt x="459558" y="1000805"/>
                    </a:cubicBezTo>
                    <a:cubicBezTo>
                      <a:pt x="449208" y="1008005"/>
                      <a:pt x="439308" y="1016105"/>
                      <a:pt x="430758" y="1025555"/>
                    </a:cubicBezTo>
                    <a:cubicBezTo>
                      <a:pt x="382158" y="1081805"/>
                      <a:pt x="340308" y="1143005"/>
                      <a:pt x="307908" y="1210505"/>
                    </a:cubicBezTo>
                    <a:cubicBezTo>
                      <a:pt x="303858" y="1219055"/>
                      <a:pt x="262008" y="1325705"/>
                      <a:pt x="260658" y="1372955"/>
                    </a:cubicBezTo>
                    <a:cubicBezTo>
                      <a:pt x="259758" y="1399505"/>
                      <a:pt x="271008" y="1407155"/>
                      <a:pt x="296208" y="1399505"/>
                    </a:cubicBezTo>
                    <a:cubicBezTo>
                      <a:pt x="312858" y="1394555"/>
                      <a:pt x="326358" y="1388705"/>
                      <a:pt x="341208" y="1377005"/>
                    </a:cubicBezTo>
                    <a:cubicBezTo>
                      <a:pt x="375858" y="1356755"/>
                      <a:pt x="430758" y="1309955"/>
                      <a:pt x="455508" y="1294205"/>
                    </a:cubicBezTo>
                    <a:cubicBezTo>
                      <a:pt x="460908" y="1291055"/>
                      <a:pt x="465408" y="1282055"/>
                      <a:pt x="472158" y="1287455"/>
                    </a:cubicBezTo>
                    <a:cubicBezTo>
                      <a:pt x="477558" y="1291505"/>
                      <a:pt x="475308" y="1300055"/>
                      <a:pt x="473508" y="1306355"/>
                    </a:cubicBezTo>
                    <a:cubicBezTo>
                      <a:pt x="464958" y="1338755"/>
                      <a:pt x="449658" y="1367105"/>
                      <a:pt x="424908" y="1390055"/>
                    </a:cubicBezTo>
                    <a:cubicBezTo>
                      <a:pt x="425808" y="1395005"/>
                      <a:pt x="354258" y="1442705"/>
                      <a:pt x="342558" y="1448105"/>
                    </a:cubicBezTo>
                    <a:cubicBezTo>
                      <a:pt x="323658" y="1456655"/>
                      <a:pt x="305658" y="1467905"/>
                      <a:pt x="286308" y="1476005"/>
                    </a:cubicBezTo>
                    <a:cubicBezTo>
                      <a:pt x="251208" y="1490405"/>
                      <a:pt x="216558" y="1507955"/>
                      <a:pt x="178758" y="1515155"/>
                    </a:cubicBezTo>
                    <a:cubicBezTo>
                      <a:pt x="131508" y="1524155"/>
                      <a:pt x="102258" y="1505255"/>
                      <a:pt x="96408" y="1460255"/>
                    </a:cubicBezTo>
                    <a:cubicBezTo>
                      <a:pt x="90558" y="1418405"/>
                      <a:pt x="93258" y="1376555"/>
                      <a:pt x="105858" y="1336055"/>
                    </a:cubicBezTo>
                    <a:cubicBezTo>
                      <a:pt x="121608" y="1285205"/>
                      <a:pt x="150408" y="1241555"/>
                      <a:pt x="185058" y="1201505"/>
                    </a:cubicBezTo>
                    <a:cubicBezTo>
                      <a:pt x="197208" y="1183505"/>
                      <a:pt x="294858" y="1102505"/>
                      <a:pt x="330858" y="1075955"/>
                    </a:cubicBezTo>
                    <a:cubicBezTo>
                      <a:pt x="337608" y="1070555"/>
                      <a:pt x="345258" y="1063355"/>
                      <a:pt x="342108" y="1053455"/>
                    </a:cubicBezTo>
                    <a:cubicBezTo>
                      <a:pt x="338958" y="1043555"/>
                      <a:pt x="329058" y="1041755"/>
                      <a:pt x="320058" y="1040855"/>
                    </a:cubicBezTo>
                    <a:cubicBezTo>
                      <a:pt x="304308" y="1039505"/>
                      <a:pt x="289008" y="1036805"/>
                      <a:pt x="273258" y="1035455"/>
                    </a:cubicBezTo>
                    <a:cubicBezTo>
                      <a:pt x="236808" y="1031855"/>
                      <a:pt x="200358" y="1027805"/>
                      <a:pt x="166608" y="1011155"/>
                    </a:cubicBezTo>
                    <a:cubicBezTo>
                      <a:pt x="110358" y="983255"/>
                      <a:pt x="87408" y="933305"/>
                      <a:pt x="73458" y="872105"/>
                    </a:cubicBezTo>
                    <a:cubicBezTo>
                      <a:pt x="88308" y="879305"/>
                      <a:pt x="93708" y="889205"/>
                      <a:pt x="100458" y="897755"/>
                    </a:cubicBezTo>
                    <a:cubicBezTo>
                      <a:pt x="118908" y="921605"/>
                      <a:pt x="136458" y="945455"/>
                      <a:pt x="158508" y="966155"/>
                    </a:cubicBezTo>
                    <a:cubicBezTo>
                      <a:pt x="167508" y="974255"/>
                      <a:pt x="176508" y="981905"/>
                      <a:pt x="188208" y="985955"/>
                    </a:cubicBezTo>
                    <a:cubicBezTo>
                      <a:pt x="208908" y="993155"/>
                      <a:pt x="222408" y="982355"/>
                      <a:pt x="219708" y="960305"/>
                    </a:cubicBezTo>
                    <a:cubicBezTo>
                      <a:pt x="218808" y="950405"/>
                      <a:pt x="214308" y="941405"/>
                      <a:pt x="209358" y="933305"/>
                    </a:cubicBezTo>
                    <a:cubicBezTo>
                      <a:pt x="200358" y="917105"/>
                      <a:pt x="191358" y="900455"/>
                      <a:pt x="181458" y="884705"/>
                    </a:cubicBezTo>
                    <a:cubicBezTo>
                      <a:pt x="136908" y="814055"/>
                      <a:pt x="112158" y="736205"/>
                      <a:pt x="109008" y="653405"/>
                    </a:cubicBezTo>
                    <a:cubicBezTo>
                      <a:pt x="106308" y="577805"/>
                      <a:pt x="105858" y="502205"/>
                      <a:pt x="117108" y="427055"/>
                    </a:cubicBezTo>
                    <a:cubicBezTo>
                      <a:pt x="126558" y="363155"/>
                      <a:pt x="135558" y="299255"/>
                      <a:pt x="155808" y="238055"/>
                    </a:cubicBezTo>
                    <a:cubicBezTo>
                      <a:pt x="160308" y="225005"/>
                      <a:pt x="163008" y="207005"/>
                      <a:pt x="179208" y="205655"/>
                    </a:cubicBezTo>
                    <a:cubicBezTo>
                      <a:pt x="196308" y="204305"/>
                      <a:pt x="199458" y="223205"/>
                      <a:pt x="205308" y="235355"/>
                    </a:cubicBezTo>
                    <a:cubicBezTo>
                      <a:pt x="220608" y="269105"/>
                      <a:pt x="226908" y="305555"/>
                      <a:pt x="235008" y="341105"/>
                    </a:cubicBezTo>
                    <a:cubicBezTo>
                      <a:pt x="237258" y="351005"/>
                      <a:pt x="236808" y="362255"/>
                      <a:pt x="250308" y="369455"/>
                    </a:cubicBezTo>
                    <a:cubicBezTo>
                      <a:pt x="258408" y="351005"/>
                      <a:pt x="258858" y="331655"/>
                      <a:pt x="260658" y="312755"/>
                    </a:cubicBezTo>
                    <a:cubicBezTo>
                      <a:pt x="268758" y="233555"/>
                      <a:pt x="299358" y="167405"/>
                      <a:pt x="365958" y="120155"/>
                    </a:cubicBezTo>
                    <a:cubicBezTo>
                      <a:pt x="384408" y="107105"/>
                      <a:pt x="403758" y="95405"/>
                      <a:pt x="420408" y="80105"/>
                    </a:cubicBezTo>
                    <a:cubicBezTo>
                      <a:pt x="420858" y="78755"/>
                      <a:pt x="421308" y="77405"/>
                      <a:pt x="421758" y="75605"/>
                    </a:cubicBezTo>
                    <a:cubicBezTo>
                      <a:pt x="421758" y="75155"/>
                      <a:pt x="422208" y="74255"/>
                      <a:pt x="422208" y="73805"/>
                    </a:cubicBezTo>
                    <a:cubicBezTo>
                      <a:pt x="422658" y="58955"/>
                      <a:pt x="422658" y="44105"/>
                      <a:pt x="422208" y="29255"/>
                    </a:cubicBezTo>
                    <a:cubicBezTo>
                      <a:pt x="422208" y="28355"/>
                      <a:pt x="421758" y="26555"/>
                      <a:pt x="421758" y="25205"/>
                    </a:cubicBezTo>
                    <a:cubicBezTo>
                      <a:pt x="420408" y="18005"/>
                      <a:pt x="422658" y="9905"/>
                      <a:pt x="417258" y="3605"/>
                    </a:cubicBezTo>
                    <a:cubicBezTo>
                      <a:pt x="407358" y="-8095"/>
                      <a:pt x="357858" y="12155"/>
                      <a:pt x="347058" y="15305"/>
                    </a:cubicBezTo>
                    <a:cubicBezTo>
                      <a:pt x="318258" y="23405"/>
                      <a:pt x="222408" y="49505"/>
                      <a:pt x="201708" y="55805"/>
                    </a:cubicBezTo>
                    <a:cubicBezTo>
                      <a:pt x="172908" y="64805"/>
                      <a:pt x="148608" y="76955"/>
                      <a:pt x="130158" y="103055"/>
                    </a:cubicBezTo>
                    <a:cubicBezTo>
                      <a:pt x="112158" y="128705"/>
                      <a:pt x="114858" y="154355"/>
                      <a:pt x="108558" y="183605"/>
                    </a:cubicBezTo>
                    <a:cubicBezTo>
                      <a:pt x="106308" y="193955"/>
                      <a:pt x="100908" y="214655"/>
                      <a:pt x="100908" y="213305"/>
                    </a:cubicBezTo>
                    <a:cubicBezTo>
                      <a:pt x="86508" y="220955"/>
                      <a:pt x="91908" y="277655"/>
                      <a:pt x="88308" y="294755"/>
                    </a:cubicBezTo>
                    <a:cubicBezTo>
                      <a:pt x="82008" y="324005"/>
                      <a:pt x="76608" y="353705"/>
                      <a:pt x="71658" y="383405"/>
                    </a:cubicBezTo>
                    <a:cubicBezTo>
                      <a:pt x="55908" y="480605"/>
                      <a:pt x="47358" y="578255"/>
                      <a:pt x="37008" y="676355"/>
                    </a:cubicBezTo>
                    <a:cubicBezTo>
                      <a:pt x="31608" y="725855"/>
                      <a:pt x="24858" y="775355"/>
                      <a:pt x="22608" y="825305"/>
                    </a:cubicBezTo>
                    <a:cubicBezTo>
                      <a:pt x="20808" y="868505"/>
                      <a:pt x="16308" y="931955"/>
                      <a:pt x="30258" y="972455"/>
                    </a:cubicBezTo>
                    <a:cubicBezTo>
                      <a:pt x="33408" y="1030505"/>
                      <a:pt x="23958" y="1090805"/>
                      <a:pt x="19908" y="1148855"/>
                    </a:cubicBezTo>
                    <a:cubicBezTo>
                      <a:pt x="15858" y="1202405"/>
                      <a:pt x="12708" y="1255505"/>
                      <a:pt x="15858" y="1309505"/>
                    </a:cubicBezTo>
                    <a:cubicBezTo>
                      <a:pt x="17658" y="1339205"/>
                      <a:pt x="26658" y="1367555"/>
                      <a:pt x="31158" y="1397255"/>
                    </a:cubicBezTo>
                    <a:cubicBezTo>
                      <a:pt x="36108" y="1429655"/>
                      <a:pt x="23508" y="1458905"/>
                      <a:pt x="19908" y="1490855"/>
                    </a:cubicBezTo>
                    <a:cubicBezTo>
                      <a:pt x="16758" y="1521905"/>
                      <a:pt x="27108" y="1551155"/>
                      <a:pt x="30258" y="1581755"/>
                    </a:cubicBezTo>
                    <a:cubicBezTo>
                      <a:pt x="33408" y="1612355"/>
                      <a:pt x="22158" y="1637555"/>
                      <a:pt x="15408" y="1667255"/>
                    </a:cubicBezTo>
                    <a:cubicBezTo>
                      <a:pt x="3258" y="1721255"/>
                      <a:pt x="5058" y="1776155"/>
                      <a:pt x="3708" y="1831055"/>
                    </a:cubicBezTo>
                    <a:cubicBezTo>
                      <a:pt x="2808" y="1864805"/>
                      <a:pt x="-6642" y="1903055"/>
                      <a:pt x="8658" y="1935005"/>
                    </a:cubicBezTo>
                    <a:cubicBezTo>
                      <a:pt x="23058" y="1964705"/>
                      <a:pt x="50058" y="1961105"/>
                      <a:pt x="78408" y="1955255"/>
                    </a:cubicBezTo>
                    <a:cubicBezTo>
                      <a:pt x="127908" y="1945355"/>
                      <a:pt x="179658" y="1923305"/>
                      <a:pt x="222858" y="1897655"/>
                    </a:cubicBezTo>
                    <a:lnTo>
                      <a:pt x="788058" y="1727555"/>
                    </a:lnTo>
                    <a:cubicBezTo>
                      <a:pt x="811908" y="1713605"/>
                      <a:pt x="1138158" y="1666355"/>
                      <a:pt x="1138608" y="1663655"/>
                    </a:cubicBezTo>
                    <a:cubicBezTo>
                      <a:pt x="1139958" y="1634405"/>
                      <a:pt x="1118358" y="1249205"/>
                      <a:pt x="1118358" y="1243355"/>
                    </a:cubicBezTo>
                    <a:close/>
                  </a:path>
                </a:pathLst>
              </a:custGeom>
              <a:solidFill>
                <a:srgbClr val="40352F"/>
              </a:solidFill>
              <a:ln w="449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7DE7EA20-9E63-4668-919A-7559221F9461}"/>
                  </a:ext>
                </a:extLst>
              </p:cNvPr>
              <p:cNvSpPr/>
              <p:nvPr/>
            </p:nvSpPr>
            <p:spPr>
              <a:xfrm>
                <a:off x="1690657" y="4053458"/>
                <a:ext cx="961462" cy="1823289"/>
              </a:xfrm>
              <a:custGeom>
                <a:avLst/>
                <a:gdLst>
                  <a:gd name="connsiteX0" fmla="*/ 732618 w 760067"/>
                  <a:gd name="connsiteY0" fmla="*/ 1033671 h 1441370"/>
                  <a:gd name="connsiteX1" fmla="*/ 656568 w 760067"/>
                  <a:gd name="connsiteY1" fmla="*/ 732171 h 1441370"/>
                  <a:gd name="connsiteX2" fmla="*/ 622368 w 760067"/>
                  <a:gd name="connsiteY2" fmla="*/ 561621 h 1441370"/>
                  <a:gd name="connsiteX3" fmla="*/ 602118 w 760067"/>
                  <a:gd name="connsiteY3" fmla="*/ 443271 h 1441370"/>
                  <a:gd name="connsiteX4" fmla="*/ 456318 w 760067"/>
                  <a:gd name="connsiteY4" fmla="*/ 178671 h 1441370"/>
                  <a:gd name="connsiteX5" fmla="*/ 32868 w 760067"/>
                  <a:gd name="connsiteY5" fmla="*/ 21 h 1441370"/>
                  <a:gd name="connsiteX6" fmla="*/ 468 w 760067"/>
                  <a:gd name="connsiteY6" fmla="*/ 102621 h 1441370"/>
                  <a:gd name="connsiteX7" fmla="*/ 127818 w 760067"/>
                  <a:gd name="connsiteY7" fmla="*/ 661521 h 1441370"/>
                  <a:gd name="connsiteX8" fmla="*/ 161568 w 760067"/>
                  <a:gd name="connsiteY8" fmla="*/ 934221 h 1441370"/>
                  <a:gd name="connsiteX9" fmla="*/ 185868 w 760067"/>
                  <a:gd name="connsiteY9" fmla="*/ 1279371 h 1441370"/>
                  <a:gd name="connsiteX10" fmla="*/ 188568 w 760067"/>
                  <a:gd name="connsiteY10" fmla="*/ 1381971 h 1441370"/>
                  <a:gd name="connsiteX11" fmla="*/ 188568 w 760067"/>
                  <a:gd name="connsiteY11" fmla="*/ 1441371 h 1441370"/>
                  <a:gd name="connsiteX12" fmla="*/ 391068 w 760067"/>
                  <a:gd name="connsiteY12" fmla="*/ 1393221 h 1441370"/>
                  <a:gd name="connsiteX13" fmla="*/ 380268 w 760067"/>
                  <a:gd name="connsiteY13" fmla="*/ 1318071 h 1441370"/>
                  <a:gd name="connsiteX14" fmla="*/ 406818 w 760067"/>
                  <a:gd name="connsiteY14" fmla="*/ 1295121 h 1441370"/>
                  <a:gd name="connsiteX15" fmla="*/ 437868 w 760067"/>
                  <a:gd name="connsiteY15" fmla="*/ 1285671 h 1441370"/>
                  <a:gd name="connsiteX16" fmla="*/ 496818 w 760067"/>
                  <a:gd name="connsiteY16" fmla="*/ 1264071 h 1441370"/>
                  <a:gd name="connsiteX17" fmla="*/ 555768 w 760067"/>
                  <a:gd name="connsiteY17" fmla="*/ 1246971 h 1441370"/>
                  <a:gd name="connsiteX18" fmla="*/ 581418 w 760067"/>
                  <a:gd name="connsiteY18" fmla="*/ 1240221 h 1441370"/>
                  <a:gd name="connsiteX19" fmla="*/ 615168 w 760067"/>
                  <a:gd name="connsiteY19" fmla="*/ 1228971 h 1441370"/>
                  <a:gd name="connsiteX20" fmla="*/ 690768 w 760067"/>
                  <a:gd name="connsiteY20" fmla="*/ 1202871 h 1441370"/>
                  <a:gd name="connsiteX21" fmla="*/ 760068 w 760067"/>
                  <a:gd name="connsiteY21" fmla="*/ 1180371 h 1441370"/>
                  <a:gd name="connsiteX22" fmla="*/ 732618 w 760067"/>
                  <a:gd name="connsiteY22" fmla="*/ 1033671 h 144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0067" h="1441370">
                    <a:moveTo>
                      <a:pt x="732618" y="1033671"/>
                    </a:moveTo>
                    <a:cubicBezTo>
                      <a:pt x="707418" y="932871"/>
                      <a:pt x="681768" y="832521"/>
                      <a:pt x="656568" y="732171"/>
                    </a:cubicBezTo>
                    <a:cubicBezTo>
                      <a:pt x="645318" y="675471"/>
                      <a:pt x="633618" y="618771"/>
                      <a:pt x="622368" y="561621"/>
                    </a:cubicBezTo>
                    <a:cubicBezTo>
                      <a:pt x="616968" y="521571"/>
                      <a:pt x="613368" y="481971"/>
                      <a:pt x="602118" y="443271"/>
                    </a:cubicBezTo>
                    <a:cubicBezTo>
                      <a:pt x="594018" y="414921"/>
                      <a:pt x="471168" y="206571"/>
                      <a:pt x="456318" y="178671"/>
                    </a:cubicBezTo>
                    <a:cubicBezTo>
                      <a:pt x="444618" y="176871"/>
                      <a:pt x="40968" y="-2229"/>
                      <a:pt x="32868" y="21"/>
                    </a:cubicBezTo>
                    <a:cubicBezTo>
                      <a:pt x="25218" y="20271"/>
                      <a:pt x="-4032" y="86871"/>
                      <a:pt x="468" y="102621"/>
                    </a:cubicBezTo>
                    <a:cubicBezTo>
                      <a:pt x="62568" y="282171"/>
                      <a:pt x="98568" y="473871"/>
                      <a:pt x="127818" y="661521"/>
                    </a:cubicBezTo>
                    <a:cubicBezTo>
                      <a:pt x="141768" y="751971"/>
                      <a:pt x="153018" y="842871"/>
                      <a:pt x="161568" y="934221"/>
                    </a:cubicBezTo>
                    <a:cubicBezTo>
                      <a:pt x="165618" y="979671"/>
                      <a:pt x="183618" y="1226271"/>
                      <a:pt x="185868" y="1279371"/>
                    </a:cubicBezTo>
                    <a:cubicBezTo>
                      <a:pt x="187218" y="1313571"/>
                      <a:pt x="187218" y="1347771"/>
                      <a:pt x="188568" y="1381971"/>
                    </a:cubicBezTo>
                    <a:cubicBezTo>
                      <a:pt x="189018" y="1393671"/>
                      <a:pt x="188118" y="1422021"/>
                      <a:pt x="188568" y="1441371"/>
                    </a:cubicBezTo>
                    <a:cubicBezTo>
                      <a:pt x="202518" y="1441371"/>
                      <a:pt x="370818" y="1402671"/>
                      <a:pt x="391068" y="1393221"/>
                    </a:cubicBezTo>
                    <a:cubicBezTo>
                      <a:pt x="391068" y="1389621"/>
                      <a:pt x="381168" y="1326621"/>
                      <a:pt x="380268" y="1318071"/>
                    </a:cubicBezTo>
                    <a:cubicBezTo>
                      <a:pt x="384318" y="1304571"/>
                      <a:pt x="394218" y="1297821"/>
                      <a:pt x="406818" y="1295121"/>
                    </a:cubicBezTo>
                    <a:cubicBezTo>
                      <a:pt x="418068" y="1292871"/>
                      <a:pt x="427968" y="1289721"/>
                      <a:pt x="437868" y="1285671"/>
                    </a:cubicBezTo>
                    <a:cubicBezTo>
                      <a:pt x="453618" y="1278921"/>
                      <a:pt x="480168" y="1269021"/>
                      <a:pt x="496818" y="1264071"/>
                    </a:cubicBezTo>
                    <a:lnTo>
                      <a:pt x="555768" y="1246971"/>
                    </a:lnTo>
                    <a:cubicBezTo>
                      <a:pt x="564318" y="1244721"/>
                      <a:pt x="572868" y="1242471"/>
                      <a:pt x="581418" y="1240221"/>
                    </a:cubicBezTo>
                    <a:cubicBezTo>
                      <a:pt x="594468" y="1237071"/>
                      <a:pt x="613818" y="1228971"/>
                      <a:pt x="615168" y="1228971"/>
                    </a:cubicBezTo>
                    <a:cubicBezTo>
                      <a:pt x="643968" y="1224021"/>
                      <a:pt x="662868" y="1208721"/>
                      <a:pt x="690768" y="1202871"/>
                    </a:cubicBezTo>
                    <a:cubicBezTo>
                      <a:pt x="712368" y="1197921"/>
                      <a:pt x="722268" y="1189821"/>
                      <a:pt x="760068" y="1180371"/>
                    </a:cubicBezTo>
                    <a:cubicBezTo>
                      <a:pt x="747018" y="1120071"/>
                      <a:pt x="742068" y="1065621"/>
                      <a:pt x="732618" y="1033671"/>
                    </a:cubicBezTo>
                    <a:close/>
                  </a:path>
                </a:pathLst>
              </a:custGeom>
              <a:solidFill>
                <a:srgbClr val="FEFEFE"/>
              </a:solidFill>
              <a:ln w="449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5CC0331F-9566-4661-973C-ED968AE02E62}"/>
                  </a:ext>
                </a:extLst>
              </p:cNvPr>
              <p:cNvSpPr/>
              <p:nvPr/>
            </p:nvSpPr>
            <p:spPr>
              <a:xfrm>
                <a:off x="1916492" y="4385918"/>
                <a:ext cx="733919" cy="1491968"/>
              </a:xfrm>
              <a:custGeom>
                <a:avLst/>
                <a:gdLst>
                  <a:gd name="connsiteX0" fmla="*/ 401987 w 580187"/>
                  <a:gd name="connsiteY0" fmla="*/ 978300 h 1179450"/>
                  <a:gd name="connsiteX1" fmla="*/ 376337 w 580187"/>
                  <a:gd name="connsiteY1" fmla="*/ 985050 h 1179450"/>
                  <a:gd name="connsiteX2" fmla="*/ 317387 w 580187"/>
                  <a:gd name="connsiteY2" fmla="*/ 1002150 h 1179450"/>
                  <a:gd name="connsiteX3" fmla="*/ 258437 w 580187"/>
                  <a:gd name="connsiteY3" fmla="*/ 1023750 h 1179450"/>
                  <a:gd name="connsiteX4" fmla="*/ 227387 w 580187"/>
                  <a:gd name="connsiteY4" fmla="*/ 1033200 h 1179450"/>
                  <a:gd name="connsiteX5" fmla="*/ 200837 w 580187"/>
                  <a:gd name="connsiteY5" fmla="*/ 1056150 h 1179450"/>
                  <a:gd name="connsiteX6" fmla="*/ 211637 w 580187"/>
                  <a:gd name="connsiteY6" fmla="*/ 1131300 h 1179450"/>
                  <a:gd name="connsiteX7" fmla="*/ 9137 w 580187"/>
                  <a:gd name="connsiteY7" fmla="*/ 1179450 h 1179450"/>
                  <a:gd name="connsiteX8" fmla="*/ 9137 w 580187"/>
                  <a:gd name="connsiteY8" fmla="*/ 1120050 h 1179450"/>
                  <a:gd name="connsiteX9" fmla="*/ 6437 w 580187"/>
                  <a:gd name="connsiteY9" fmla="*/ 1017450 h 1179450"/>
                  <a:gd name="connsiteX10" fmla="*/ 1037 w 580187"/>
                  <a:gd name="connsiteY10" fmla="*/ 859050 h 1179450"/>
                  <a:gd name="connsiteX11" fmla="*/ 18137 w 580187"/>
                  <a:gd name="connsiteY11" fmla="*/ 840150 h 1179450"/>
                  <a:gd name="connsiteX12" fmla="*/ 94187 w 580187"/>
                  <a:gd name="connsiteY12" fmla="*/ 810000 h 1179450"/>
                  <a:gd name="connsiteX13" fmla="*/ 165287 w 580187"/>
                  <a:gd name="connsiteY13" fmla="*/ 814050 h 1179450"/>
                  <a:gd name="connsiteX14" fmla="*/ 159437 w 580187"/>
                  <a:gd name="connsiteY14" fmla="*/ 851850 h 1179450"/>
                  <a:gd name="connsiteX15" fmla="*/ 103637 w 580187"/>
                  <a:gd name="connsiteY15" fmla="*/ 927900 h 1179450"/>
                  <a:gd name="connsiteX16" fmla="*/ 93737 w 580187"/>
                  <a:gd name="connsiteY16" fmla="*/ 960300 h 1179450"/>
                  <a:gd name="connsiteX17" fmla="*/ 145937 w 580187"/>
                  <a:gd name="connsiteY17" fmla="*/ 974250 h 1179450"/>
                  <a:gd name="connsiteX18" fmla="*/ 196337 w 580187"/>
                  <a:gd name="connsiteY18" fmla="*/ 963000 h 1179450"/>
                  <a:gd name="connsiteX19" fmla="*/ 227837 w 580187"/>
                  <a:gd name="connsiteY19" fmla="*/ 871650 h 1179450"/>
                  <a:gd name="connsiteX20" fmla="*/ 207587 w 580187"/>
                  <a:gd name="connsiteY20" fmla="*/ 720900 h 1179450"/>
                  <a:gd name="connsiteX21" fmla="*/ 250337 w 580187"/>
                  <a:gd name="connsiteY21" fmla="*/ 686700 h 1179450"/>
                  <a:gd name="connsiteX22" fmla="*/ 311087 w 580187"/>
                  <a:gd name="connsiteY22" fmla="*/ 702450 h 1179450"/>
                  <a:gd name="connsiteX23" fmla="*/ 333137 w 580187"/>
                  <a:gd name="connsiteY23" fmla="*/ 759600 h 1179450"/>
                  <a:gd name="connsiteX24" fmla="*/ 300287 w 580187"/>
                  <a:gd name="connsiteY24" fmla="*/ 807750 h 1179450"/>
                  <a:gd name="connsiteX25" fmla="*/ 316937 w 580187"/>
                  <a:gd name="connsiteY25" fmla="*/ 837900 h 1179450"/>
                  <a:gd name="connsiteX26" fmla="*/ 428987 w 580187"/>
                  <a:gd name="connsiteY26" fmla="*/ 809550 h 1179450"/>
                  <a:gd name="connsiteX27" fmla="*/ 476237 w 580187"/>
                  <a:gd name="connsiteY27" fmla="*/ 727650 h 1179450"/>
                  <a:gd name="connsiteX28" fmla="*/ 430337 w 580187"/>
                  <a:gd name="connsiteY28" fmla="*/ 465750 h 1179450"/>
                  <a:gd name="connsiteX29" fmla="*/ 385787 w 580187"/>
                  <a:gd name="connsiteY29" fmla="*/ 454050 h 1179450"/>
                  <a:gd name="connsiteX30" fmla="*/ 284537 w 580187"/>
                  <a:gd name="connsiteY30" fmla="*/ 535950 h 1179450"/>
                  <a:gd name="connsiteX31" fmla="*/ 247187 w 580187"/>
                  <a:gd name="connsiteY31" fmla="*/ 548100 h 1179450"/>
                  <a:gd name="connsiteX32" fmla="*/ 249887 w 580187"/>
                  <a:gd name="connsiteY32" fmla="*/ 508950 h 1179450"/>
                  <a:gd name="connsiteX33" fmla="*/ 323237 w 580187"/>
                  <a:gd name="connsiteY33" fmla="*/ 335250 h 1179450"/>
                  <a:gd name="connsiteX34" fmla="*/ 353387 w 580187"/>
                  <a:gd name="connsiteY34" fmla="*/ 215550 h 1179450"/>
                  <a:gd name="connsiteX35" fmla="*/ 303887 w 580187"/>
                  <a:gd name="connsiteY35" fmla="*/ 107100 h 1179450"/>
                  <a:gd name="connsiteX36" fmla="*/ 297137 w 580187"/>
                  <a:gd name="connsiteY36" fmla="*/ 15300 h 1179450"/>
                  <a:gd name="connsiteX37" fmla="*/ 318737 w 580187"/>
                  <a:gd name="connsiteY37" fmla="*/ 0 h 1179450"/>
                  <a:gd name="connsiteX38" fmla="*/ 422237 w 580187"/>
                  <a:gd name="connsiteY38" fmla="*/ 180900 h 1179450"/>
                  <a:gd name="connsiteX39" fmla="*/ 442487 w 580187"/>
                  <a:gd name="connsiteY39" fmla="*/ 299250 h 1179450"/>
                  <a:gd name="connsiteX40" fmla="*/ 476687 w 580187"/>
                  <a:gd name="connsiteY40" fmla="*/ 469800 h 1179450"/>
                  <a:gd name="connsiteX41" fmla="*/ 552737 w 580187"/>
                  <a:gd name="connsiteY41" fmla="*/ 771300 h 1179450"/>
                  <a:gd name="connsiteX42" fmla="*/ 580187 w 580187"/>
                  <a:gd name="connsiteY42" fmla="*/ 918900 h 1179450"/>
                  <a:gd name="connsiteX43" fmla="*/ 510887 w 580187"/>
                  <a:gd name="connsiteY43" fmla="*/ 941400 h 1179450"/>
                  <a:gd name="connsiteX44" fmla="*/ 435287 w 580187"/>
                  <a:gd name="connsiteY44" fmla="*/ 967500 h 1179450"/>
                  <a:gd name="connsiteX45" fmla="*/ 401987 w 580187"/>
                  <a:gd name="connsiteY45" fmla="*/ 978300 h 11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80187" h="1179450">
                    <a:moveTo>
                      <a:pt x="401987" y="978300"/>
                    </a:moveTo>
                    <a:cubicBezTo>
                      <a:pt x="393437" y="980550"/>
                      <a:pt x="384887" y="982800"/>
                      <a:pt x="376337" y="985050"/>
                    </a:cubicBezTo>
                    <a:lnTo>
                      <a:pt x="317387" y="1002150"/>
                    </a:lnTo>
                    <a:cubicBezTo>
                      <a:pt x="300737" y="1007100"/>
                      <a:pt x="274187" y="1017000"/>
                      <a:pt x="258437" y="1023750"/>
                    </a:cubicBezTo>
                    <a:cubicBezTo>
                      <a:pt x="248537" y="1027800"/>
                      <a:pt x="238637" y="1030950"/>
                      <a:pt x="227387" y="1033200"/>
                    </a:cubicBezTo>
                    <a:cubicBezTo>
                      <a:pt x="214787" y="1035900"/>
                      <a:pt x="204887" y="1042650"/>
                      <a:pt x="200837" y="1056150"/>
                    </a:cubicBezTo>
                    <a:cubicBezTo>
                      <a:pt x="201737" y="1064250"/>
                      <a:pt x="211637" y="1127700"/>
                      <a:pt x="211637" y="1131300"/>
                    </a:cubicBezTo>
                    <a:cubicBezTo>
                      <a:pt x="191387" y="1140750"/>
                      <a:pt x="23087" y="1179450"/>
                      <a:pt x="9137" y="1179450"/>
                    </a:cubicBezTo>
                    <a:cubicBezTo>
                      <a:pt x="9137" y="1160100"/>
                      <a:pt x="9587" y="1131750"/>
                      <a:pt x="9137" y="1120050"/>
                    </a:cubicBezTo>
                    <a:cubicBezTo>
                      <a:pt x="7787" y="1085850"/>
                      <a:pt x="7787" y="1051650"/>
                      <a:pt x="6437" y="1017450"/>
                    </a:cubicBezTo>
                    <a:cubicBezTo>
                      <a:pt x="4187" y="964800"/>
                      <a:pt x="-2563" y="911700"/>
                      <a:pt x="1037" y="859050"/>
                    </a:cubicBezTo>
                    <a:cubicBezTo>
                      <a:pt x="2837" y="849150"/>
                      <a:pt x="10037" y="843750"/>
                      <a:pt x="18137" y="840150"/>
                    </a:cubicBezTo>
                    <a:cubicBezTo>
                      <a:pt x="42887" y="828450"/>
                      <a:pt x="68087" y="817200"/>
                      <a:pt x="94187" y="810000"/>
                    </a:cubicBezTo>
                    <a:cubicBezTo>
                      <a:pt x="112637" y="805050"/>
                      <a:pt x="152687" y="793350"/>
                      <a:pt x="165287" y="814050"/>
                    </a:cubicBezTo>
                    <a:cubicBezTo>
                      <a:pt x="173387" y="827550"/>
                      <a:pt x="166637" y="840150"/>
                      <a:pt x="159437" y="851850"/>
                    </a:cubicBezTo>
                    <a:cubicBezTo>
                      <a:pt x="143237" y="878850"/>
                      <a:pt x="121637" y="902250"/>
                      <a:pt x="103637" y="927900"/>
                    </a:cubicBezTo>
                    <a:cubicBezTo>
                      <a:pt x="96887" y="937350"/>
                      <a:pt x="86987" y="947700"/>
                      <a:pt x="93737" y="960300"/>
                    </a:cubicBezTo>
                    <a:cubicBezTo>
                      <a:pt x="102737" y="976500"/>
                      <a:pt x="130187" y="974700"/>
                      <a:pt x="145937" y="974250"/>
                    </a:cubicBezTo>
                    <a:cubicBezTo>
                      <a:pt x="163037" y="974250"/>
                      <a:pt x="181487" y="971550"/>
                      <a:pt x="196337" y="963000"/>
                    </a:cubicBezTo>
                    <a:cubicBezTo>
                      <a:pt x="229637" y="944550"/>
                      <a:pt x="230537" y="904950"/>
                      <a:pt x="227837" y="871650"/>
                    </a:cubicBezTo>
                    <a:cubicBezTo>
                      <a:pt x="223787" y="821250"/>
                      <a:pt x="211637" y="771300"/>
                      <a:pt x="207587" y="720900"/>
                    </a:cubicBezTo>
                    <a:cubicBezTo>
                      <a:pt x="203987" y="679050"/>
                      <a:pt x="211187" y="673200"/>
                      <a:pt x="250337" y="686700"/>
                    </a:cubicBezTo>
                    <a:cubicBezTo>
                      <a:pt x="270137" y="693450"/>
                      <a:pt x="291287" y="696150"/>
                      <a:pt x="311087" y="702450"/>
                    </a:cubicBezTo>
                    <a:cubicBezTo>
                      <a:pt x="344837" y="713700"/>
                      <a:pt x="350687" y="729450"/>
                      <a:pt x="333137" y="759600"/>
                    </a:cubicBezTo>
                    <a:cubicBezTo>
                      <a:pt x="323237" y="776250"/>
                      <a:pt x="309737" y="790650"/>
                      <a:pt x="300287" y="807750"/>
                    </a:cubicBezTo>
                    <a:cubicBezTo>
                      <a:pt x="289037" y="828000"/>
                      <a:pt x="293987" y="837900"/>
                      <a:pt x="316937" y="837900"/>
                    </a:cubicBezTo>
                    <a:cubicBezTo>
                      <a:pt x="356537" y="837900"/>
                      <a:pt x="394337" y="828900"/>
                      <a:pt x="428987" y="809550"/>
                    </a:cubicBezTo>
                    <a:cubicBezTo>
                      <a:pt x="460937" y="792000"/>
                      <a:pt x="474887" y="762750"/>
                      <a:pt x="476237" y="727650"/>
                    </a:cubicBezTo>
                    <a:cubicBezTo>
                      <a:pt x="480737" y="637200"/>
                      <a:pt x="459137" y="550800"/>
                      <a:pt x="430337" y="465750"/>
                    </a:cubicBezTo>
                    <a:cubicBezTo>
                      <a:pt x="421337" y="439650"/>
                      <a:pt x="407837" y="436950"/>
                      <a:pt x="385787" y="454050"/>
                    </a:cubicBezTo>
                    <a:cubicBezTo>
                      <a:pt x="351587" y="480600"/>
                      <a:pt x="319637" y="510300"/>
                      <a:pt x="284537" y="535950"/>
                    </a:cubicBezTo>
                    <a:cubicBezTo>
                      <a:pt x="273287" y="544050"/>
                      <a:pt x="260687" y="558450"/>
                      <a:pt x="247187" y="548100"/>
                    </a:cubicBezTo>
                    <a:cubicBezTo>
                      <a:pt x="233237" y="537300"/>
                      <a:pt x="244487" y="521550"/>
                      <a:pt x="249887" y="508950"/>
                    </a:cubicBezTo>
                    <a:cubicBezTo>
                      <a:pt x="274637" y="450900"/>
                      <a:pt x="300737" y="393750"/>
                      <a:pt x="323237" y="335250"/>
                    </a:cubicBezTo>
                    <a:cubicBezTo>
                      <a:pt x="338087" y="296550"/>
                      <a:pt x="349787" y="256950"/>
                      <a:pt x="353387" y="215550"/>
                    </a:cubicBezTo>
                    <a:cubicBezTo>
                      <a:pt x="356987" y="171000"/>
                      <a:pt x="344387" y="131400"/>
                      <a:pt x="303887" y="107100"/>
                    </a:cubicBezTo>
                    <a:cubicBezTo>
                      <a:pt x="248087" y="73800"/>
                      <a:pt x="261137" y="47700"/>
                      <a:pt x="297137" y="15300"/>
                    </a:cubicBezTo>
                    <a:cubicBezTo>
                      <a:pt x="303887" y="9450"/>
                      <a:pt x="309287" y="2250"/>
                      <a:pt x="318737" y="0"/>
                    </a:cubicBezTo>
                    <a:cubicBezTo>
                      <a:pt x="355637" y="67950"/>
                      <a:pt x="414137" y="151650"/>
                      <a:pt x="422237" y="180900"/>
                    </a:cubicBezTo>
                    <a:cubicBezTo>
                      <a:pt x="433037" y="219600"/>
                      <a:pt x="437087" y="259200"/>
                      <a:pt x="442487" y="299250"/>
                    </a:cubicBezTo>
                    <a:cubicBezTo>
                      <a:pt x="453737" y="355950"/>
                      <a:pt x="465437" y="412650"/>
                      <a:pt x="476687" y="469800"/>
                    </a:cubicBezTo>
                    <a:cubicBezTo>
                      <a:pt x="501887" y="570600"/>
                      <a:pt x="527537" y="670950"/>
                      <a:pt x="552737" y="771300"/>
                    </a:cubicBezTo>
                    <a:cubicBezTo>
                      <a:pt x="562187" y="803250"/>
                      <a:pt x="567137" y="857700"/>
                      <a:pt x="580187" y="918900"/>
                    </a:cubicBezTo>
                    <a:cubicBezTo>
                      <a:pt x="542837" y="928350"/>
                      <a:pt x="532487" y="936450"/>
                      <a:pt x="510887" y="941400"/>
                    </a:cubicBezTo>
                    <a:cubicBezTo>
                      <a:pt x="482987" y="947700"/>
                      <a:pt x="463637" y="962550"/>
                      <a:pt x="435287" y="967500"/>
                    </a:cubicBezTo>
                    <a:cubicBezTo>
                      <a:pt x="434387" y="967500"/>
                      <a:pt x="415037" y="975150"/>
                      <a:pt x="401987" y="978300"/>
                    </a:cubicBezTo>
                    <a:close/>
                  </a:path>
                </a:pathLst>
              </a:custGeom>
              <a:solidFill>
                <a:srgbClr val="E5E5E5"/>
              </a:solidFill>
              <a:ln w="449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3658E42-91FD-4181-B8D4-9D9E7C9979CE}"/>
                  </a:ext>
                </a:extLst>
              </p:cNvPr>
              <p:cNvSpPr/>
              <p:nvPr/>
            </p:nvSpPr>
            <p:spPr>
              <a:xfrm>
                <a:off x="2442072" y="4615890"/>
                <a:ext cx="1342462" cy="946071"/>
              </a:xfrm>
              <a:custGeom>
                <a:avLst/>
                <a:gdLst>
                  <a:gd name="connsiteX0" fmla="*/ 0 w 1061260"/>
                  <a:gd name="connsiteY0" fmla="*/ 0 h 747900"/>
                  <a:gd name="connsiteX1" fmla="*/ 544050 w 1061260"/>
                  <a:gd name="connsiteY1" fmla="*/ 277200 h 747900"/>
                  <a:gd name="connsiteX2" fmla="*/ 548550 w 1061260"/>
                  <a:gd name="connsiteY2" fmla="*/ 278100 h 747900"/>
                  <a:gd name="connsiteX3" fmla="*/ 731700 w 1061260"/>
                  <a:gd name="connsiteY3" fmla="*/ 239850 h 747900"/>
                  <a:gd name="connsiteX4" fmla="*/ 760500 w 1061260"/>
                  <a:gd name="connsiteY4" fmla="*/ 239850 h 747900"/>
                  <a:gd name="connsiteX5" fmla="*/ 747900 w 1061260"/>
                  <a:gd name="connsiteY5" fmla="*/ 265950 h 747900"/>
                  <a:gd name="connsiteX6" fmla="*/ 676800 w 1061260"/>
                  <a:gd name="connsiteY6" fmla="*/ 324900 h 747900"/>
                  <a:gd name="connsiteX7" fmla="*/ 652950 w 1061260"/>
                  <a:gd name="connsiteY7" fmla="*/ 359550 h 747900"/>
                  <a:gd name="connsiteX8" fmla="*/ 695250 w 1061260"/>
                  <a:gd name="connsiteY8" fmla="*/ 370350 h 747900"/>
                  <a:gd name="connsiteX9" fmla="*/ 823050 w 1061260"/>
                  <a:gd name="connsiteY9" fmla="*/ 361800 h 747900"/>
                  <a:gd name="connsiteX10" fmla="*/ 948600 w 1061260"/>
                  <a:gd name="connsiteY10" fmla="*/ 400050 h 747900"/>
                  <a:gd name="connsiteX11" fmla="*/ 972000 w 1061260"/>
                  <a:gd name="connsiteY11" fmla="*/ 433350 h 747900"/>
                  <a:gd name="connsiteX12" fmla="*/ 933750 w 1061260"/>
                  <a:gd name="connsiteY12" fmla="*/ 433350 h 747900"/>
                  <a:gd name="connsiteX13" fmla="*/ 779850 w 1061260"/>
                  <a:gd name="connsiteY13" fmla="*/ 406350 h 747900"/>
                  <a:gd name="connsiteX14" fmla="*/ 718200 w 1061260"/>
                  <a:gd name="connsiteY14" fmla="*/ 426150 h 747900"/>
                  <a:gd name="connsiteX15" fmla="*/ 793800 w 1061260"/>
                  <a:gd name="connsiteY15" fmla="*/ 427500 h 747900"/>
                  <a:gd name="connsiteX16" fmla="*/ 881100 w 1061260"/>
                  <a:gd name="connsiteY16" fmla="*/ 429300 h 747900"/>
                  <a:gd name="connsiteX17" fmla="*/ 905850 w 1061260"/>
                  <a:gd name="connsiteY17" fmla="*/ 444150 h 747900"/>
                  <a:gd name="connsiteX18" fmla="*/ 882000 w 1061260"/>
                  <a:gd name="connsiteY18" fmla="*/ 459450 h 747900"/>
                  <a:gd name="connsiteX19" fmla="*/ 760950 w 1061260"/>
                  <a:gd name="connsiteY19" fmla="*/ 475200 h 747900"/>
                  <a:gd name="connsiteX20" fmla="*/ 954000 w 1061260"/>
                  <a:gd name="connsiteY20" fmla="*/ 556650 h 747900"/>
                  <a:gd name="connsiteX21" fmla="*/ 1057050 w 1061260"/>
                  <a:gd name="connsiteY21" fmla="*/ 663750 h 747900"/>
                  <a:gd name="connsiteX22" fmla="*/ 1057950 w 1061260"/>
                  <a:gd name="connsiteY22" fmla="*/ 691650 h 747900"/>
                  <a:gd name="connsiteX23" fmla="*/ 1053900 w 1061260"/>
                  <a:gd name="connsiteY23" fmla="*/ 747900 h 747900"/>
                  <a:gd name="connsiteX24" fmla="*/ 992250 w 1061260"/>
                  <a:gd name="connsiteY24" fmla="*/ 630450 h 747900"/>
                  <a:gd name="connsiteX25" fmla="*/ 830250 w 1061260"/>
                  <a:gd name="connsiteY25" fmla="*/ 516150 h 747900"/>
                  <a:gd name="connsiteX26" fmla="*/ 744750 w 1061260"/>
                  <a:gd name="connsiteY26" fmla="*/ 502200 h 747900"/>
                  <a:gd name="connsiteX27" fmla="*/ 711450 w 1061260"/>
                  <a:gd name="connsiteY27" fmla="*/ 536850 h 747900"/>
                  <a:gd name="connsiteX28" fmla="*/ 682650 w 1061260"/>
                  <a:gd name="connsiteY28" fmla="*/ 559800 h 747900"/>
                  <a:gd name="connsiteX29" fmla="*/ 565200 w 1061260"/>
                  <a:gd name="connsiteY29" fmla="*/ 587700 h 747900"/>
                  <a:gd name="connsiteX30" fmla="*/ 522900 w 1061260"/>
                  <a:gd name="connsiteY30" fmla="*/ 596250 h 747900"/>
                  <a:gd name="connsiteX31" fmla="*/ 439650 w 1061260"/>
                  <a:gd name="connsiteY31" fmla="*/ 402750 h 747900"/>
                  <a:gd name="connsiteX32" fmla="*/ 426600 w 1061260"/>
                  <a:gd name="connsiteY32" fmla="*/ 405000 h 747900"/>
                  <a:gd name="connsiteX33" fmla="*/ 417600 w 1061260"/>
                  <a:gd name="connsiteY33" fmla="*/ 420750 h 747900"/>
                  <a:gd name="connsiteX34" fmla="*/ 415350 w 1061260"/>
                  <a:gd name="connsiteY34" fmla="*/ 502650 h 747900"/>
                  <a:gd name="connsiteX35" fmla="*/ 435600 w 1061260"/>
                  <a:gd name="connsiteY35" fmla="*/ 628200 h 747900"/>
                  <a:gd name="connsiteX36" fmla="*/ 166500 w 1061260"/>
                  <a:gd name="connsiteY36" fmla="*/ 734850 h 747900"/>
                  <a:gd name="connsiteX37" fmla="*/ 104400 w 1061260"/>
                  <a:gd name="connsiteY37" fmla="*/ 468900 h 747900"/>
                  <a:gd name="connsiteX38" fmla="*/ 0 w 1061260"/>
                  <a:gd name="connsiteY38" fmla="*/ 0 h 7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61260" h="747900">
                    <a:moveTo>
                      <a:pt x="0" y="0"/>
                    </a:moveTo>
                    <a:cubicBezTo>
                      <a:pt x="16200" y="11700"/>
                      <a:pt x="542700" y="278550"/>
                      <a:pt x="544050" y="277200"/>
                    </a:cubicBezTo>
                    <a:cubicBezTo>
                      <a:pt x="545850" y="276750"/>
                      <a:pt x="547200" y="276750"/>
                      <a:pt x="548550" y="278100"/>
                    </a:cubicBezTo>
                    <a:cubicBezTo>
                      <a:pt x="570600" y="278550"/>
                      <a:pt x="692550" y="253800"/>
                      <a:pt x="731700" y="239850"/>
                    </a:cubicBezTo>
                    <a:cubicBezTo>
                      <a:pt x="741150" y="236700"/>
                      <a:pt x="753750" y="228600"/>
                      <a:pt x="760500" y="239850"/>
                    </a:cubicBezTo>
                    <a:cubicBezTo>
                      <a:pt x="766800" y="250650"/>
                      <a:pt x="754650" y="258750"/>
                      <a:pt x="747900" y="265950"/>
                    </a:cubicBezTo>
                    <a:cubicBezTo>
                      <a:pt x="726300" y="288000"/>
                      <a:pt x="699750" y="303750"/>
                      <a:pt x="676800" y="324900"/>
                    </a:cubicBezTo>
                    <a:cubicBezTo>
                      <a:pt x="666450" y="334350"/>
                      <a:pt x="647100" y="343800"/>
                      <a:pt x="652950" y="359550"/>
                    </a:cubicBezTo>
                    <a:cubicBezTo>
                      <a:pt x="659250" y="377550"/>
                      <a:pt x="680400" y="371700"/>
                      <a:pt x="695250" y="370350"/>
                    </a:cubicBezTo>
                    <a:cubicBezTo>
                      <a:pt x="737550" y="366750"/>
                      <a:pt x="779850" y="359550"/>
                      <a:pt x="823050" y="361800"/>
                    </a:cubicBezTo>
                    <a:cubicBezTo>
                      <a:pt x="868500" y="364050"/>
                      <a:pt x="910350" y="376200"/>
                      <a:pt x="948600" y="400050"/>
                    </a:cubicBezTo>
                    <a:cubicBezTo>
                      <a:pt x="960750" y="407700"/>
                      <a:pt x="979650" y="418050"/>
                      <a:pt x="972000" y="433350"/>
                    </a:cubicBezTo>
                    <a:cubicBezTo>
                      <a:pt x="964350" y="449100"/>
                      <a:pt x="946350" y="437400"/>
                      <a:pt x="933750" y="433350"/>
                    </a:cubicBezTo>
                    <a:cubicBezTo>
                      <a:pt x="883800" y="416700"/>
                      <a:pt x="832950" y="403200"/>
                      <a:pt x="779850" y="406350"/>
                    </a:cubicBezTo>
                    <a:cubicBezTo>
                      <a:pt x="757800" y="407700"/>
                      <a:pt x="737100" y="411300"/>
                      <a:pt x="718200" y="426150"/>
                    </a:cubicBezTo>
                    <a:cubicBezTo>
                      <a:pt x="743400" y="430200"/>
                      <a:pt x="768600" y="431100"/>
                      <a:pt x="793800" y="427500"/>
                    </a:cubicBezTo>
                    <a:cubicBezTo>
                      <a:pt x="823050" y="423450"/>
                      <a:pt x="852300" y="423450"/>
                      <a:pt x="881100" y="429300"/>
                    </a:cubicBezTo>
                    <a:cubicBezTo>
                      <a:pt x="891000" y="431100"/>
                      <a:pt x="905400" y="431550"/>
                      <a:pt x="905850" y="444150"/>
                    </a:cubicBezTo>
                    <a:cubicBezTo>
                      <a:pt x="906300" y="457650"/>
                      <a:pt x="891900" y="457650"/>
                      <a:pt x="882000" y="459450"/>
                    </a:cubicBezTo>
                    <a:cubicBezTo>
                      <a:pt x="843300" y="467100"/>
                      <a:pt x="803700" y="468450"/>
                      <a:pt x="760950" y="475200"/>
                    </a:cubicBezTo>
                    <a:cubicBezTo>
                      <a:pt x="830700" y="495900"/>
                      <a:pt x="893700" y="522900"/>
                      <a:pt x="954000" y="556650"/>
                    </a:cubicBezTo>
                    <a:cubicBezTo>
                      <a:pt x="997650" y="580950"/>
                      <a:pt x="1042200" y="612900"/>
                      <a:pt x="1057050" y="663750"/>
                    </a:cubicBezTo>
                    <a:cubicBezTo>
                      <a:pt x="1057950" y="673200"/>
                      <a:pt x="1063350" y="682200"/>
                      <a:pt x="1057950" y="691650"/>
                    </a:cubicBezTo>
                    <a:cubicBezTo>
                      <a:pt x="1053900" y="709650"/>
                      <a:pt x="1070100" y="729000"/>
                      <a:pt x="1053900" y="747900"/>
                    </a:cubicBezTo>
                    <a:cubicBezTo>
                      <a:pt x="1034100" y="707400"/>
                      <a:pt x="1014750" y="668250"/>
                      <a:pt x="992250" y="630450"/>
                    </a:cubicBezTo>
                    <a:cubicBezTo>
                      <a:pt x="954900" y="567900"/>
                      <a:pt x="898200" y="534600"/>
                      <a:pt x="830250" y="516150"/>
                    </a:cubicBezTo>
                    <a:cubicBezTo>
                      <a:pt x="802350" y="508500"/>
                      <a:pt x="774450" y="500400"/>
                      <a:pt x="744750" y="502200"/>
                    </a:cubicBezTo>
                    <a:cubicBezTo>
                      <a:pt x="716400" y="504000"/>
                      <a:pt x="711900" y="508950"/>
                      <a:pt x="711450" y="536850"/>
                    </a:cubicBezTo>
                    <a:cubicBezTo>
                      <a:pt x="711000" y="555300"/>
                      <a:pt x="694800" y="557100"/>
                      <a:pt x="682650" y="559800"/>
                    </a:cubicBezTo>
                    <a:cubicBezTo>
                      <a:pt x="643500" y="568800"/>
                      <a:pt x="604350" y="576900"/>
                      <a:pt x="565200" y="587700"/>
                    </a:cubicBezTo>
                    <a:cubicBezTo>
                      <a:pt x="551250" y="591300"/>
                      <a:pt x="537750" y="598950"/>
                      <a:pt x="522900" y="596250"/>
                    </a:cubicBezTo>
                    <a:cubicBezTo>
                      <a:pt x="517950" y="585000"/>
                      <a:pt x="468450" y="454050"/>
                      <a:pt x="439650" y="402750"/>
                    </a:cubicBezTo>
                    <a:cubicBezTo>
                      <a:pt x="433800" y="395550"/>
                      <a:pt x="429300" y="394650"/>
                      <a:pt x="426600" y="405000"/>
                    </a:cubicBezTo>
                    <a:cubicBezTo>
                      <a:pt x="425250" y="411300"/>
                      <a:pt x="421650" y="416250"/>
                      <a:pt x="417600" y="420750"/>
                    </a:cubicBezTo>
                    <a:cubicBezTo>
                      <a:pt x="407700" y="447750"/>
                      <a:pt x="411750" y="475200"/>
                      <a:pt x="415350" y="502650"/>
                    </a:cubicBezTo>
                    <a:cubicBezTo>
                      <a:pt x="418500" y="516600"/>
                      <a:pt x="439200" y="622800"/>
                      <a:pt x="435600" y="628200"/>
                    </a:cubicBezTo>
                    <a:cubicBezTo>
                      <a:pt x="414000" y="644850"/>
                      <a:pt x="184950" y="728100"/>
                      <a:pt x="166500" y="734850"/>
                    </a:cubicBezTo>
                    <a:cubicBezTo>
                      <a:pt x="160200" y="705600"/>
                      <a:pt x="120600" y="541350"/>
                      <a:pt x="104400" y="468900"/>
                    </a:cubicBezTo>
                    <a:cubicBezTo>
                      <a:pt x="67500" y="314550"/>
                      <a:pt x="40500" y="153900"/>
                      <a:pt x="0" y="0"/>
                    </a:cubicBezTo>
                    <a:close/>
                  </a:path>
                </a:pathLst>
              </a:custGeom>
              <a:solidFill>
                <a:srgbClr val="40352F"/>
              </a:solidFill>
              <a:ln w="4491" cap="flat">
                <a:noFill/>
                <a:prstDash val="solid"/>
                <a:miter/>
              </a:ln>
            </p:spPr>
            <p:txBody>
              <a:bodyPr rtlCol="0" anchor="ctr"/>
              <a:lstStyle/>
              <a:p>
                <a:endParaRPr lang="en-US"/>
              </a:p>
            </p:txBody>
          </p:sp>
          <p:grpSp>
            <p:nvGrpSpPr>
              <p:cNvPr id="10" name="Graphic 2">
                <a:extLst>
                  <a:ext uri="{FF2B5EF4-FFF2-40B4-BE49-F238E27FC236}">
                    <a16:creationId xmlns:a16="http://schemas.microsoft.com/office/drawing/2014/main" id="{BD013FC3-74A7-496E-ABDC-264E34FFE5E2}"/>
                  </a:ext>
                </a:extLst>
              </p:cNvPr>
              <p:cNvGrpSpPr/>
              <p:nvPr/>
            </p:nvGrpSpPr>
            <p:grpSpPr>
              <a:xfrm>
                <a:off x="810242" y="2118035"/>
                <a:ext cx="2579113" cy="3290531"/>
                <a:chOff x="554148" y="170374"/>
                <a:chExt cx="2038873" cy="2601273"/>
              </a:xfrm>
              <a:solidFill>
                <a:srgbClr val="BE7E56"/>
              </a:solidFill>
            </p:grpSpPr>
            <p:sp>
              <p:nvSpPr>
                <p:cNvPr id="30" name="Freeform: Shape 29">
                  <a:extLst>
                    <a:ext uri="{FF2B5EF4-FFF2-40B4-BE49-F238E27FC236}">
                      <a16:creationId xmlns:a16="http://schemas.microsoft.com/office/drawing/2014/main" id="{8ED858D9-B158-4B12-882C-A7064AFE9FDE}"/>
                    </a:ext>
                  </a:extLst>
                </p:cNvPr>
                <p:cNvSpPr/>
                <p:nvPr/>
              </p:nvSpPr>
              <p:spPr>
                <a:xfrm>
                  <a:off x="554148" y="170374"/>
                  <a:ext cx="2038873" cy="2601273"/>
                </a:xfrm>
                <a:custGeom>
                  <a:avLst/>
                  <a:gdLst>
                    <a:gd name="connsiteX0" fmla="*/ 2037914 w 2038873"/>
                    <a:gd name="connsiteY0" fmla="*/ 2055187 h 2601273"/>
                    <a:gd name="connsiteX1" fmla="*/ 1980765 w 2038873"/>
                    <a:gd name="connsiteY1" fmla="*/ 2055637 h 2601273"/>
                    <a:gd name="connsiteX2" fmla="*/ 1883114 w 2038873"/>
                    <a:gd name="connsiteY2" fmla="*/ 2121787 h 2601273"/>
                    <a:gd name="connsiteX3" fmla="*/ 1848465 w 2038873"/>
                    <a:gd name="connsiteY3" fmla="*/ 2125837 h 2601273"/>
                    <a:gd name="connsiteX4" fmla="*/ 1825965 w 2038873"/>
                    <a:gd name="connsiteY4" fmla="*/ 2101537 h 2601273"/>
                    <a:gd name="connsiteX5" fmla="*/ 1842614 w 2038873"/>
                    <a:gd name="connsiteY5" fmla="*/ 2077237 h 2601273"/>
                    <a:gd name="connsiteX6" fmla="*/ 1871414 w 2038873"/>
                    <a:gd name="connsiteY6" fmla="*/ 2066887 h 2601273"/>
                    <a:gd name="connsiteX7" fmla="*/ 1942515 w 2038873"/>
                    <a:gd name="connsiteY7" fmla="*/ 2013337 h 2601273"/>
                    <a:gd name="connsiteX8" fmla="*/ 1964114 w 2038873"/>
                    <a:gd name="connsiteY8" fmla="*/ 1931437 h 2601273"/>
                    <a:gd name="connsiteX9" fmla="*/ 1937565 w 2038873"/>
                    <a:gd name="connsiteY9" fmla="*/ 1947187 h 2601273"/>
                    <a:gd name="connsiteX10" fmla="*/ 1690965 w 2038873"/>
                    <a:gd name="connsiteY10" fmla="*/ 1797787 h 2601273"/>
                    <a:gd name="connsiteX11" fmla="*/ 1718864 w 2038873"/>
                    <a:gd name="connsiteY11" fmla="*/ 1669087 h 2601273"/>
                    <a:gd name="connsiteX12" fmla="*/ 1802114 w 2038873"/>
                    <a:gd name="connsiteY12" fmla="*/ 1569637 h 2601273"/>
                    <a:gd name="connsiteX13" fmla="*/ 1763864 w 2038873"/>
                    <a:gd name="connsiteY13" fmla="*/ 1367587 h 2601273"/>
                    <a:gd name="connsiteX14" fmla="*/ 1674315 w 2038873"/>
                    <a:gd name="connsiteY14" fmla="*/ 1292437 h 2601273"/>
                    <a:gd name="connsiteX15" fmla="*/ 1640565 w 2038873"/>
                    <a:gd name="connsiteY15" fmla="*/ 1246987 h 2601273"/>
                    <a:gd name="connsiteX16" fmla="*/ 1681965 w 2038873"/>
                    <a:gd name="connsiteY16" fmla="*/ 1212787 h 2601273"/>
                    <a:gd name="connsiteX17" fmla="*/ 1726065 w 2038873"/>
                    <a:gd name="connsiteY17" fmla="*/ 1141687 h 2601273"/>
                    <a:gd name="connsiteX18" fmla="*/ 1702664 w 2038873"/>
                    <a:gd name="connsiteY18" fmla="*/ 1018837 h 2601273"/>
                    <a:gd name="connsiteX19" fmla="*/ 1625715 w 2038873"/>
                    <a:gd name="connsiteY19" fmla="*/ 914887 h 2601273"/>
                    <a:gd name="connsiteX20" fmla="*/ 1587465 w 2038873"/>
                    <a:gd name="connsiteY20" fmla="*/ 794737 h 2601273"/>
                    <a:gd name="connsiteX21" fmla="*/ 1526265 w 2038873"/>
                    <a:gd name="connsiteY21" fmla="*/ 635887 h 2601273"/>
                    <a:gd name="connsiteX22" fmla="*/ 1431765 w 2038873"/>
                    <a:gd name="connsiteY22" fmla="*/ 488737 h 2601273"/>
                    <a:gd name="connsiteX23" fmla="*/ 1308015 w 2038873"/>
                    <a:gd name="connsiteY23" fmla="*/ 363187 h 2601273"/>
                    <a:gd name="connsiteX24" fmla="*/ 1096965 w 2038873"/>
                    <a:gd name="connsiteY24" fmla="*/ 86437 h 2601273"/>
                    <a:gd name="connsiteX25" fmla="*/ 778364 w 2038873"/>
                    <a:gd name="connsiteY25" fmla="*/ 1387 h 2601273"/>
                    <a:gd name="connsiteX26" fmla="*/ 789614 w 2038873"/>
                    <a:gd name="connsiteY26" fmla="*/ 1837 h 2601273"/>
                    <a:gd name="connsiteX27" fmla="*/ 678914 w 2038873"/>
                    <a:gd name="connsiteY27" fmla="*/ 25687 h 2601273"/>
                    <a:gd name="connsiteX28" fmla="*/ 566864 w 2038873"/>
                    <a:gd name="connsiteY28" fmla="*/ 30187 h 2601273"/>
                    <a:gd name="connsiteX29" fmla="*/ 497114 w 2038873"/>
                    <a:gd name="connsiteY29" fmla="*/ 87787 h 2601273"/>
                    <a:gd name="connsiteX30" fmla="*/ 417464 w 2038873"/>
                    <a:gd name="connsiteY30" fmla="*/ 194887 h 2601273"/>
                    <a:gd name="connsiteX31" fmla="*/ 331514 w 2038873"/>
                    <a:gd name="connsiteY31" fmla="*/ 328087 h 2601273"/>
                    <a:gd name="connsiteX32" fmla="*/ 214964 w 2038873"/>
                    <a:gd name="connsiteY32" fmla="*/ 622387 h 2601273"/>
                    <a:gd name="connsiteX33" fmla="*/ 234764 w 2038873"/>
                    <a:gd name="connsiteY33" fmla="*/ 942337 h 2601273"/>
                    <a:gd name="connsiteX34" fmla="*/ 250964 w 2038873"/>
                    <a:gd name="connsiteY34" fmla="*/ 1066537 h 2601273"/>
                    <a:gd name="connsiteX35" fmla="*/ 192464 w 2038873"/>
                    <a:gd name="connsiteY35" fmla="*/ 1266337 h 2601273"/>
                    <a:gd name="connsiteX36" fmla="*/ 189764 w 2038873"/>
                    <a:gd name="connsiteY36" fmla="*/ 1498987 h 2601273"/>
                    <a:gd name="connsiteX37" fmla="*/ 143864 w 2038873"/>
                    <a:gd name="connsiteY37" fmla="*/ 1606987 h 2601273"/>
                    <a:gd name="connsiteX38" fmla="*/ 67814 w 2038873"/>
                    <a:gd name="connsiteY38" fmla="*/ 1699237 h 2601273"/>
                    <a:gd name="connsiteX39" fmla="*/ 63314 w 2038873"/>
                    <a:gd name="connsiteY39" fmla="*/ 1933687 h 2601273"/>
                    <a:gd name="connsiteX40" fmla="*/ 14714 w 2038873"/>
                    <a:gd name="connsiteY40" fmla="*/ 2010187 h 2601273"/>
                    <a:gd name="connsiteX41" fmla="*/ 91214 w 2038873"/>
                    <a:gd name="connsiteY41" fmla="*/ 2329687 h 2601273"/>
                    <a:gd name="connsiteX42" fmla="*/ 77714 w 2038873"/>
                    <a:gd name="connsiteY42" fmla="*/ 2377837 h 2601273"/>
                    <a:gd name="connsiteX43" fmla="*/ 46214 w 2038873"/>
                    <a:gd name="connsiteY43" fmla="*/ 2423737 h 2601273"/>
                    <a:gd name="connsiteX44" fmla="*/ 116864 w 2038873"/>
                    <a:gd name="connsiteY44" fmla="*/ 2422387 h 2601273"/>
                    <a:gd name="connsiteX45" fmla="*/ 177164 w 2038873"/>
                    <a:gd name="connsiteY45" fmla="*/ 2358037 h 2601273"/>
                    <a:gd name="connsiteX46" fmla="*/ 183914 w 2038873"/>
                    <a:gd name="connsiteY46" fmla="*/ 2263987 h 2601273"/>
                    <a:gd name="connsiteX47" fmla="*/ 166364 w 2038873"/>
                    <a:gd name="connsiteY47" fmla="*/ 2087137 h 2601273"/>
                    <a:gd name="connsiteX48" fmla="*/ 241964 w 2038873"/>
                    <a:gd name="connsiteY48" fmla="*/ 2082637 h 2601273"/>
                    <a:gd name="connsiteX49" fmla="*/ 286964 w 2038873"/>
                    <a:gd name="connsiteY49" fmla="*/ 2149687 h 2601273"/>
                    <a:gd name="connsiteX50" fmla="*/ 406214 w 2038873"/>
                    <a:gd name="connsiteY50" fmla="*/ 2377387 h 2601273"/>
                    <a:gd name="connsiteX51" fmla="*/ 408014 w 2038873"/>
                    <a:gd name="connsiteY51" fmla="*/ 2499787 h 2601273"/>
                    <a:gd name="connsiteX52" fmla="*/ 378764 w 2038873"/>
                    <a:gd name="connsiteY52" fmla="*/ 2558737 h 2601273"/>
                    <a:gd name="connsiteX53" fmla="*/ 377864 w 2038873"/>
                    <a:gd name="connsiteY53" fmla="*/ 2601037 h 2601273"/>
                    <a:gd name="connsiteX54" fmla="*/ 397664 w 2038873"/>
                    <a:gd name="connsiteY54" fmla="*/ 2597887 h 2601273"/>
                    <a:gd name="connsiteX55" fmla="*/ 522314 w 2038873"/>
                    <a:gd name="connsiteY55" fmla="*/ 2533087 h 2601273"/>
                    <a:gd name="connsiteX56" fmla="*/ 535364 w 2038873"/>
                    <a:gd name="connsiteY56" fmla="*/ 2264887 h 2601273"/>
                    <a:gd name="connsiteX57" fmla="*/ 478664 w 2038873"/>
                    <a:gd name="connsiteY57" fmla="*/ 2108287 h 2601273"/>
                    <a:gd name="connsiteX58" fmla="*/ 516014 w 2038873"/>
                    <a:gd name="connsiteY58" fmla="*/ 2028187 h 2601273"/>
                    <a:gd name="connsiteX59" fmla="*/ 575864 w 2038873"/>
                    <a:gd name="connsiteY59" fmla="*/ 2098837 h 2601273"/>
                    <a:gd name="connsiteX60" fmla="*/ 668564 w 2038873"/>
                    <a:gd name="connsiteY60" fmla="*/ 2166337 h 2601273"/>
                    <a:gd name="connsiteX61" fmla="*/ 720764 w 2038873"/>
                    <a:gd name="connsiteY61" fmla="*/ 2190187 h 2601273"/>
                    <a:gd name="connsiteX62" fmla="*/ 727064 w 2038873"/>
                    <a:gd name="connsiteY62" fmla="*/ 2173087 h 2601273"/>
                    <a:gd name="connsiteX63" fmla="*/ 652814 w 2038873"/>
                    <a:gd name="connsiteY63" fmla="*/ 2060137 h 2601273"/>
                    <a:gd name="connsiteX64" fmla="*/ 615014 w 2038873"/>
                    <a:gd name="connsiteY64" fmla="*/ 1882387 h 2601273"/>
                    <a:gd name="connsiteX65" fmla="*/ 655964 w 2038873"/>
                    <a:gd name="connsiteY65" fmla="*/ 1695187 h 2601273"/>
                    <a:gd name="connsiteX66" fmla="*/ 704564 w 2038873"/>
                    <a:gd name="connsiteY66" fmla="*/ 1610587 h 2601273"/>
                    <a:gd name="connsiteX67" fmla="*/ 731564 w 2038873"/>
                    <a:gd name="connsiteY67" fmla="*/ 1528237 h 2601273"/>
                    <a:gd name="connsiteX68" fmla="*/ 1146465 w 2038873"/>
                    <a:gd name="connsiteY68" fmla="*/ 1707787 h 2601273"/>
                    <a:gd name="connsiteX69" fmla="*/ 1217565 w 2038873"/>
                    <a:gd name="connsiteY69" fmla="*/ 1829737 h 2601273"/>
                    <a:gd name="connsiteX70" fmla="*/ 1298565 w 2038873"/>
                    <a:gd name="connsiteY70" fmla="*/ 1988587 h 2601273"/>
                    <a:gd name="connsiteX71" fmla="*/ 1486664 w 2038873"/>
                    <a:gd name="connsiteY71" fmla="*/ 2448937 h 2601273"/>
                    <a:gd name="connsiteX72" fmla="*/ 1489364 w 2038873"/>
                    <a:gd name="connsiteY72" fmla="*/ 2553787 h 2601273"/>
                    <a:gd name="connsiteX73" fmla="*/ 1581614 w 2038873"/>
                    <a:gd name="connsiteY73" fmla="*/ 2449387 h 2601273"/>
                    <a:gd name="connsiteX74" fmla="*/ 1516815 w 2038873"/>
                    <a:gd name="connsiteY74" fmla="*/ 2154187 h 2601273"/>
                    <a:gd name="connsiteX75" fmla="*/ 1565864 w 2038873"/>
                    <a:gd name="connsiteY75" fmla="*/ 2184337 h 2601273"/>
                    <a:gd name="connsiteX76" fmla="*/ 1863765 w 2038873"/>
                    <a:gd name="connsiteY76" fmla="*/ 2246437 h 2601273"/>
                    <a:gd name="connsiteX77" fmla="*/ 2037914 w 2038873"/>
                    <a:gd name="connsiteY77" fmla="*/ 2055187 h 2601273"/>
                    <a:gd name="connsiteX78" fmla="*/ 209114 w 2038873"/>
                    <a:gd name="connsiteY78" fmla="*/ 823987 h 2601273"/>
                    <a:gd name="connsiteX79" fmla="*/ 209114 w 2038873"/>
                    <a:gd name="connsiteY79" fmla="*/ 823987 h 2601273"/>
                    <a:gd name="connsiteX80" fmla="*/ 209114 w 2038873"/>
                    <a:gd name="connsiteY80" fmla="*/ 823987 h 2601273"/>
                    <a:gd name="connsiteX81" fmla="*/ 209114 w 2038873"/>
                    <a:gd name="connsiteY81" fmla="*/ 823987 h 2601273"/>
                    <a:gd name="connsiteX82" fmla="*/ 209114 w 2038873"/>
                    <a:gd name="connsiteY82" fmla="*/ 823987 h 2601273"/>
                    <a:gd name="connsiteX83" fmla="*/ 209114 w 2038873"/>
                    <a:gd name="connsiteY83" fmla="*/ 823987 h 2601273"/>
                    <a:gd name="connsiteX84" fmla="*/ 846314 w 2038873"/>
                    <a:gd name="connsiteY84" fmla="*/ 1749187 h 2601273"/>
                    <a:gd name="connsiteX85" fmla="*/ 844964 w 2038873"/>
                    <a:gd name="connsiteY85" fmla="*/ 1725337 h 2601273"/>
                    <a:gd name="connsiteX86" fmla="*/ 844514 w 2038873"/>
                    <a:gd name="connsiteY86" fmla="*/ 1724437 h 2601273"/>
                    <a:gd name="connsiteX87" fmla="*/ 846764 w 2038873"/>
                    <a:gd name="connsiteY87" fmla="*/ 1727137 h 2601273"/>
                    <a:gd name="connsiteX88" fmla="*/ 846314 w 2038873"/>
                    <a:gd name="connsiteY88" fmla="*/ 1749187 h 260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038873" h="2601273">
                      <a:moveTo>
                        <a:pt x="2037914" y="2055187"/>
                      </a:moveTo>
                      <a:cubicBezTo>
                        <a:pt x="2032965" y="2008837"/>
                        <a:pt x="1997414" y="2036737"/>
                        <a:pt x="1980765" y="2055637"/>
                      </a:cubicBezTo>
                      <a:cubicBezTo>
                        <a:pt x="1954664" y="2085787"/>
                        <a:pt x="1920914" y="2108737"/>
                        <a:pt x="1883114" y="2121787"/>
                      </a:cubicBezTo>
                      <a:cubicBezTo>
                        <a:pt x="1871864" y="2125387"/>
                        <a:pt x="1859715" y="2128537"/>
                        <a:pt x="1848465" y="2125837"/>
                      </a:cubicBezTo>
                      <a:cubicBezTo>
                        <a:pt x="1836765" y="2123137"/>
                        <a:pt x="1826414" y="2113237"/>
                        <a:pt x="1825965" y="2101537"/>
                      </a:cubicBezTo>
                      <a:cubicBezTo>
                        <a:pt x="1825965" y="2091187"/>
                        <a:pt x="1833614" y="2082187"/>
                        <a:pt x="1842614" y="2077237"/>
                      </a:cubicBezTo>
                      <a:cubicBezTo>
                        <a:pt x="1851614" y="2072287"/>
                        <a:pt x="1861965" y="2070037"/>
                        <a:pt x="1871414" y="2066887"/>
                      </a:cubicBezTo>
                      <a:cubicBezTo>
                        <a:pt x="1900215" y="2057887"/>
                        <a:pt x="1925414" y="2038087"/>
                        <a:pt x="1942515" y="2013337"/>
                      </a:cubicBezTo>
                      <a:cubicBezTo>
                        <a:pt x="1950614" y="2001637"/>
                        <a:pt x="1982565" y="1941787"/>
                        <a:pt x="1964114" y="1931437"/>
                      </a:cubicBezTo>
                      <a:cubicBezTo>
                        <a:pt x="1952864" y="1925137"/>
                        <a:pt x="1944315" y="1939087"/>
                        <a:pt x="1937565" y="1947187"/>
                      </a:cubicBezTo>
                      <a:cubicBezTo>
                        <a:pt x="1836765" y="2064187"/>
                        <a:pt x="1699965" y="1899487"/>
                        <a:pt x="1690965" y="1797787"/>
                      </a:cubicBezTo>
                      <a:cubicBezTo>
                        <a:pt x="1686914" y="1753237"/>
                        <a:pt x="1697265" y="1708237"/>
                        <a:pt x="1718864" y="1669087"/>
                      </a:cubicBezTo>
                      <a:cubicBezTo>
                        <a:pt x="1740015" y="1630837"/>
                        <a:pt x="1785465" y="1607887"/>
                        <a:pt x="1802114" y="1569637"/>
                      </a:cubicBezTo>
                      <a:cubicBezTo>
                        <a:pt x="1830015" y="1503937"/>
                        <a:pt x="1811565" y="1418887"/>
                        <a:pt x="1763864" y="1367587"/>
                      </a:cubicBezTo>
                      <a:cubicBezTo>
                        <a:pt x="1737315" y="1338787"/>
                        <a:pt x="1702664" y="1318987"/>
                        <a:pt x="1674315" y="1292437"/>
                      </a:cubicBezTo>
                      <a:cubicBezTo>
                        <a:pt x="1664414" y="1282987"/>
                        <a:pt x="1639664" y="1262737"/>
                        <a:pt x="1640565" y="1246987"/>
                      </a:cubicBezTo>
                      <a:cubicBezTo>
                        <a:pt x="1641914" y="1228087"/>
                        <a:pt x="1668914" y="1222237"/>
                        <a:pt x="1681965" y="1212787"/>
                      </a:cubicBezTo>
                      <a:cubicBezTo>
                        <a:pt x="1704914" y="1195687"/>
                        <a:pt x="1720664" y="1169587"/>
                        <a:pt x="1726065" y="1141687"/>
                      </a:cubicBezTo>
                      <a:cubicBezTo>
                        <a:pt x="1734614" y="1099837"/>
                        <a:pt x="1722914" y="1056187"/>
                        <a:pt x="1702664" y="1018837"/>
                      </a:cubicBezTo>
                      <a:cubicBezTo>
                        <a:pt x="1681965" y="980587"/>
                        <a:pt x="1646414" y="951787"/>
                        <a:pt x="1625715" y="914887"/>
                      </a:cubicBezTo>
                      <a:cubicBezTo>
                        <a:pt x="1605465" y="878437"/>
                        <a:pt x="1598265" y="834337"/>
                        <a:pt x="1587465" y="794737"/>
                      </a:cubicBezTo>
                      <a:cubicBezTo>
                        <a:pt x="1572614" y="739837"/>
                        <a:pt x="1551914" y="686287"/>
                        <a:pt x="1526265" y="635887"/>
                      </a:cubicBezTo>
                      <a:cubicBezTo>
                        <a:pt x="1500164" y="583687"/>
                        <a:pt x="1468215" y="534637"/>
                        <a:pt x="1431765" y="488737"/>
                      </a:cubicBezTo>
                      <a:cubicBezTo>
                        <a:pt x="1394414" y="441937"/>
                        <a:pt x="1348515" y="406387"/>
                        <a:pt x="1308015" y="363187"/>
                      </a:cubicBezTo>
                      <a:cubicBezTo>
                        <a:pt x="1227914" y="277687"/>
                        <a:pt x="1191914" y="161587"/>
                        <a:pt x="1096965" y="86437"/>
                      </a:cubicBezTo>
                      <a:cubicBezTo>
                        <a:pt x="1009215" y="17137"/>
                        <a:pt x="887264" y="-6263"/>
                        <a:pt x="778364" y="1387"/>
                      </a:cubicBezTo>
                      <a:cubicBezTo>
                        <a:pt x="781964" y="1387"/>
                        <a:pt x="786014" y="1837"/>
                        <a:pt x="789614" y="1837"/>
                      </a:cubicBezTo>
                      <a:cubicBezTo>
                        <a:pt x="754514" y="37"/>
                        <a:pt x="714014" y="22087"/>
                        <a:pt x="678914" y="25687"/>
                      </a:cubicBezTo>
                      <a:cubicBezTo>
                        <a:pt x="641564" y="29737"/>
                        <a:pt x="603314" y="20287"/>
                        <a:pt x="566864" y="30187"/>
                      </a:cubicBezTo>
                      <a:cubicBezTo>
                        <a:pt x="534464" y="39187"/>
                        <a:pt x="517814" y="63487"/>
                        <a:pt x="497114" y="87787"/>
                      </a:cubicBezTo>
                      <a:cubicBezTo>
                        <a:pt x="468314" y="121987"/>
                        <a:pt x="441314" y="157087"/>
                        <a:pt x="417464" y="194887"/>
                      </a:cubicBezTo>
                      <a:cubicBezTo>
                        <a:pt x="389114" y="239437"/>
                        <a:pt x="360314" y="283987"/>
                        <a:pt x="331514" y="328087"/>
                      </a:cubicBezTo>
                      <a:cubicBezTo>
                        <a:pt x="273914" y="417187"/>
                        <a:pt x="232964" y="517537"/>
                        <a:pt x="214964" y="622387"/>
                      </a:cubicBezTo>
                      <a:cubicBezTo>
                        <a:pt x="195614" y="733537"/>
                        <a:pt x="213164" y="833437"/>
                        <a:pt x="234764" y="942337"/>
                      </a:cubicBezTo>
                      <a:cubicBezTo>
                        <a:pt x="242864" y="983287"/>
                        <a:pt x="250964" y="1024687"/>
                        <a:pt x="250964" y="1066537"/>
                      </a:cubicBezTo>
                      <a:cubicBezTo>
                        <a:pt x="250514" y="1141687"/>
                        <a:pt x="212714" y="1197487"/>
                        <a:pt x="192464" y="1266337"/>
                      </a:cubicBezTo>
                      <a:cubicBezTo>
                        <a:pt x="169514" y="1343287"/>
                        <a:pt x="164564" y="1422037"/>
                        <a:pt x="189764" y="1498987"/>
                      </a:cubicBezTo>
                      <a:cubicBezTo>
                        <a:pt x="197864" y="1523287"/>
                        <a:pt x="156464" y="1586737"/>
                        <a:pt x="143864" y="1606987"/>
                      </a:cubicBezTo>
                      <a:cubicBezTo>
                        <a:pt x="123614" y="1639837"/>
                        <a:pt x="84464" y="1666387"/>
                        <a:pt x="67814" y="1699237"/>
                      </a:cubicBezTo>
                      <a:cubicBezTo>
                        <a:pt x="30914" y="1771237"/>
                        <a:pt x="100214" y="1858087"/>
                        <a:pt x="63314" y="1933687"/>
                      </a:cubicBezTo>
                      <a:cubicBezTo>
                        <a:pt x="50264" y="1960687"/>
                        <a:pt x="29564" y="1983637"/>
                        <a:pt x="14714" y="2010187"/>
                      </a:cubicBezTo>
                      <a:cubicBezTo>
                        <a:pt x="-46486" y="2119087"/>
                        <a:pt x="103814" y="2215837"/>
                        <a:pt x="91214" y="2329687"/>
                      </a:cubicBezTo>
                      <a:cubicBezTo>
                        <a:pt x="89414" y="2346337"/>
                        <a:pt x="84914" y="2362987"/>
                        <a:pt x="77714" y="2377837"/>
                      </a:cubicBezTo>
                      <a:cubicBezTo>
                        <a:pt x="71864" y="2389987"/>
                        <a:pt x="46214" y="2411587"/>
                        <a:pt x="46214" y="2423737"/>
                      </a:cubicBezTo>
                      <a:cubicBezTo>
                        <a:pt x="46664" y="2454787"/>
                        <a:pt x="102464" y="2429587"/>
                        <a:pt x="116864" y="2422387"/>
                      </a:cubicBezTo>
                      <a:cubicBezTo>
                        <a:pt x="143414" y="2408887"/>
                        <a:pt x="165464" y="2385487"/>
                        <a:pt x="177164" y="2358037"/>
                      </a:cubicBezTo>
                      <a:cubicBezTo>
                        <a:pt x="189314" y="2328337"/>
                        <a:pt x="189764" y="2295487"/>
                        <a:pt x="183914" y="2263987"/>
                      </a:cubicBezTo>
                      <a:cubicBezTo>
                        <a:pt x="173564" y="2207737"/>
                        <a:pt x="129914" y="2142487"/>
                        <a:pt x="166364" y="2087137"/>
                      </a:cubicBezTo>
                      <a:cubicBezTo>
                        <a:pt x="187514" y="2055187"/>
                        <a:pt x="217214" y="2053387"/>
                        <a:pt x="241964" y="2082637"/>
                      </a:cubicBezTo>
                      <a:cubicBezTo>
                        <a:pt x="259514" y="2103337"/>
                        <a:pt x="272564" y="2126737"/>
                        <a:pt x="286964" y="2149687"/>
                      </a:cubicBezTo>
                      <a:cubicBezTo>
                        <a:pt x="332414" y="2221687"/>
                        <a:pt x="383714" y="2294137"/>
                        <a:pt x="406214" y="2377387"/>
                      </a:cubicBezTo>
                      <a:cubicBezTo>
                        <a:pt x="417014" y="2417437"/>
                        <a:pt x="419714" y="2459737"/>
                        <a:pt x="408014" y="2499787"/>
                      </a:cubicBezTo>
                      <a:cubicBezTo>
                        <a:pt x="401714" y="2520937"/>
                        <a:pt x="391364" y="2540737"/>
                        <a:pt x="378764" y="2558737"/>
                      </a:cubicBezTo>
                      <a:cubicBezTo>
                        <a:pt x="369314" y="2571787"/>
                        <a:pt x="346364" y="2597437"/>
                        <a:pt x="377864" y="2601037"/>
                      </a:cubicBezTo>
                      <a:cubicBezTo>
                        <a:pt x="384614" y="2601937"/>
                        <a:pt x="391364" y="2600137"/>
                        <a:pt x="397664" y="2597887"/>
                      </a:cubicBezTo>
                      <a:cubicBezTo>
                        <a:pt x="442664" y="2584387"/>
                        <a:pt x="485864" y="2562787"/>
                        <a:pt x="522314" y="2533087"/>
                      </a:cubicBezTo>
                      <a:cubicBezTo>
                        <a:pt x="605114" y="2466037"/>
                        <a:pt x="570914" y="2349037"/>
                        <a:pt x="535364" y="2264887"/>
                      </a:cubicBezTo>
                      <a:cubicBezTo>
                        <a:pt x="513764" y="2214037"/>
                        <a:pt x="489464" y="2163187"/>
                        <a:pt x="478664" y="2108287"/>
                      </a:cubicBezTo>
                      <a:cubicBezTo>
                        <a:pt x="474164" y="2085337"/>
                        <a:pt x="466514" y="1971487"/>
                        <a:pt x="516014" y="2028187"/>
                      </a:cubicBezTo>
                      <a:cubicBezTo>
                        <a:pt x="536264" y="2051587"/>
                        <a:pt x="552914" y="2077237"/>
                        <a:pt x="575864" y="2098837"/>
                      </a:cubicBezTo>
                      <a:cubicBezTo>
                        <a:pt x="603764" y="2125387"/>
                        <a:pt x="634814" y="2147887"/>
                        <a:pt x="668564" y="2166337"/>
                      </a:cubicBezTo>
                      <a:cubicBezTo>
                        <a:pt x="680714" y="2173087"/>
                        <a:pt x="706814" y="2191087"/>
                        <a:pt x="720764" y="2190187"/>
                      </a:cubicBezTo>
                      <a:cubicBezTo>
                        <a:pt x="740114" y="2188837"/>
                        <a:pt x="732014" y="2185237"/>
                        <a:pt x="727064" y="2173087"/>
                      </a:cubicBezTo>
                      <a:cubicBezTo>
                        <a:pt x="711764" y="2132587"/>
                        <a:pt x="670814" y="2100637"/>
                        <a:pt x="652814" y="2060137"/>
                      </a:cubicBezTo>
                      <a:cubicBezTo>
                        <a:pt x="628064" y="2004337"/>
                        <a:pt x="615014" y="1943587"/>
                        <a:pt x="615014" y="1882387"/>
                      </a:cubicBezTo>
                      <a:cubicBezTo>
                        <a:pt x="615014" y="1818037"/>
                        <a:pt x="628964" y="1753687"/>
                        <a:pt x="655964" y="1695187"/>
                      </a:cubicBezTo>
                      <a:cubicBezTo>
                        <a:pt x="669464" y="1665937"/>
                        <a:pt x="692414" y="1640287"/>
                        <a:pt x="704564" y="1610587"/>
                      </a:cubicBezTo>
                      <a:cubicBezTo>
                        <a:pt x="715364" y="1584487"/>
                        <a:pt x="721214" y="1554787"/>
                        <a:pt x="731564" y="1528237"/>
                      </a:cubicBezTo>
                      <a:cubicBezTo>
                        <a:pt x="773864" y="1478737"/>
                        <a:pt x="1018215" y="1589437"/>
                        <a:pt x="1146465" y="1707787"/>
                      </a:cubicBezTo>
                      <a:cubicBezTo>
                        <a:pt x="1142414" y="1712737"/>
                        <a:pt x="1213065" y="1820737"/>
                        <a:pt x="1217565" y="1829737"/>
                      </a:cubicBezTo>
                      <a:cubicBezTo>
                        <a:pt x="1244565" y="1882837"/>
                        <a:pt x="1271565" y="1935487"/>
                        <a:pt x="1298565" y="1988587"/>
                      </a:cubicBezTo>
                      <a:cubicBezTo>
                        <a:pt x="1371015" y="2133487"/>
                        <a:pt x="1479465" y="2282887"/>
                        <a:pt x="1486664" y="2448937"/>
                      </a:cubicBezTo>
                      <a:cubicBezTo>
                        <a:pt x="1487565" y="2470987"/>
                        <a:pt x="1468215" y="2541637"/>
                        <a:pt x="1489364" y="2553787"/>
                      </a:cubicBezTo>
                      <a:cubicBezTo>
                        <a:pt x="1524914" y="2574487"/>
                        <a:pt x="1573515" y="2474137"/>
                        <a:pt x="1581614" y="2449387"/>
                      </a:cubicBezTo>
                      <a:cubicBezTo>
                        <a:pt x="1615815" y="2343637"/>
                        <a:pt x="1552364" y="2250037"/>
                        <a:pt x="1516815" y="2154187"/>
                      </a:cubicBezTo>
                      <a:cubicBezTo>
                        <a:pt x="1537965" y="2164087"/>
                        <a:pt x="1551914" y="2174437"/>
                        <a:pt x="1565864" y="2184337"/>
                      </a:cubicBezTo>
                      <a:cubicBezTo>
                        <a:pt x="1651815" y="2243287"/>
                        <a:pt x="1761164" y="2268487"/>
                        <a:pt x="1863765" y="2246437"/>
                      </a:cubicBezTo>
                      <a:cubicBezTo>
                        <a:pt x="1959614" y="2226637"/>
                        <a:pt x="2049164" y="2161837"/>
                        <a:pt x="2037914" y="2055187"/>
                      </a:cubicBezTo>
                      <a:close/>
                      <a:moveTo>
                        <a:pt x="209114" y="823987"/>
                      </a:moveTo>
                      <a:cubicBezTo>
                        <a:pt x="209114" y="823987"/>
                        <a:pt x="209114" y="823987"/>
                        <a:pt x="209114" y="823987"/>
                      </a:cubicBezTo>
                      <a:cubicBezTo>
                        <a:pt x="209114" y="823987"/>
                        <a:pt x="209114" y="823987"/>
                        <a:pt x="209114" y="823987"/>
                      </a:cubicBezTo>
                      <a:cubicBezTo>
                        <a:pt x="209114" y="823987"/>
                        <a:pt x="209114" y="823987"/>
                        <a:pt x="209114" y="823987"/>
                      </a:cubicBezTo>
                      <a:cubicBezTo>
                        <a:pt x="209114" y="823987"/>
                        <a:pt x="208664" y="823987"/>
                        <a:pt x="209114" y="823987"/>
                      </a:cubicBezTo>
                      <a:cubicBezTo>
                        <a:pt x="208664" y="823987"/>
                        <a:pt x="209114" y="823987"/>
                        <a:pt x="209114" y="823987"/>
                      </a:cubicBezTo>
                      <a:close/>
                      <a:moveTo>
                        <a:pt x="846314" y="1749187"/>
                      </a:moveTo>
                      <a:cubicBezTo>
                        <a:pt x="845864" y="1741087"/>
                        <a:pt x="845414" y="1732987"/>
                        <a:pt x="844964" y="1725337"/>
                      </a:cubicBezTo>
                      <a:cubicBezTo>
                        <a:pt x="844964" y="1724437"/>
                        <a:pt x="844514" y="1723987"/>
                        <a:pt x="844514" y="1724437"/>
                      </a:cubicBezTo>
                      <a:cubicBezTo>
                        <a:pt x="841814" y="1725337"/>
                        <a:pt x="846764" y="1721737"/>
                        <a:pt x="846764" y="1727137"/>
                      </a:cubicBezTo>
                      <a:cubicBezTo>
                        <a:pt x="846314" y="1733887"/>
                        <a:pt x="846314" y="1741537"/>
                        <a:pt x="846314" y="1749187"/>
                      </a:cubicBezTo>
                      <a:close/>
                    </a:path>
                  </a:pathLst>
                </a:custGeom>
                <a:solidFill>
                  <a:srgbClr val="BE7E56"/>
                </a:solidFill>
                <a:ln w="449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C98B7AB-AAF4-40A6-AC21-423CC2B696D1}"/>
                    </a:ext>
                  </a:extLst>
                </p:cNvPr>
                <p:cNvSpPr/>
                <p:nvPr/>
              </p:nvSpPr>
              <p:spPr>
                <a:xfrm>
                  <a:off x="2099762" y="997060"/>
                  <a:ext cx="8200" cy="21149"/>
                </a:xfrm>
                <a:custGeom>
                  <a:avLst/>
                  <a:gdLst>
                    <a:gd name="connsiteX0" fmla="*/ 0 w 8200"/>
                    <a:gd name="connsiteY0" fmla="*/ 0 h 21149"/>
                    <a:gd name="connsiteX1" fmla="*/ 6750 w 8200"/>
                    <a:gd name="connsiteY1" fmla="*/ 21150 h 21149"/>
                    <a:gd name="connsiteX2" fmla="*/ 0 w 8200"/>
                    <a:gd name="connsiteY2" fmla="*/ 0 h 21149"/>
                  </a:gdLst>
                  <a:ahLst/>
                  <a:cxnLst>
                    <a:cxn ang="0">
                      <a:pos x="connsiteX0" y="connsiteY0"/>
                    </a:cxn>
                    <a:cxn ang="0">
                      <a:pos x="connsiteX1" y="connsiteY1"/>
                    </a:cxn>
                    <a:cxn ang="0">
                      <a:pos x="connsiteX2" y="connsiteY2"/>
                    </a:cxn>
                  </a:cxnLst>
                  <a:rect l="l" t="t" r="r" b="b"/>
                  <a:pathLst>
                    <a:path w="8200" h="21149">
                      <a:moveTo>
                        <a:pt x="0" y="0"/>
                      </a:moveTo>
                      <a:cubicBezTo>
                        <a:pt x="2700" y="8100"/>
                        <a:pt x="4050" y="12600"/>
                        <a:pt x="6750" y="21150"/>
                      </a:cubicBezTo>
                      <a:cubicBezTo>
                        <a:pt x="9450" y="9900"/>
                        <a:pt x="9000" y="4950"/>
                        <a:pt x="0" y="0"/>
                      </a:cubicBezTo>
                      <a:close/>
                    </a:path>
                  </a:pathLst>
                </a:custGeom>
                <a:solidFill>
                  <a:srgbClr val="BE7E56"/>
                </a:solidFill>
                <a:ln w="4491" cap="flat">
                  <a:noFill/>
                  <a:prstDash val="solid"/>
                  <a:miter/>
                </a:ln>
              </p:spPr>
              <p:txBody>
                <a:bodyPr rtlCol="0" anchor="ctr"/>
                <a:lstStyle/>
                <a:p>
                  <a:endParaRPr lang="en-US"/>
                </a:p>
              </p:txBody>
            </p:sp>
          </p:grpSp>
          <p:sp>
            <p:nvSpPr>
              <p:cNvPr id="11" name="Freeform: Shape 10">
                <a:extLst>
                  <a:ext uri="{FF2B5EF4-FFF2-40B4-BE49-F238E27FC236}">
                    <a16:creationId xmlns:a16="http://schemas.microsoft.com/office/drawing/2014/main" id="{12FF94B6-232B-495F-9056-D991F61D41B7}"/>
                  </a:ext>
                </a:extLst>
              </p:cNvPr>
              <p:cNvSpPr/>
              <p:nvPr/>
            </p:nvSpPr>
            <p:spPr>
              <a:xfrm>
                <a:off x="541376" y="6213430"/>
                <a:ext cx="124107" cy="240868"/>
              </a:xfrm>
              <a:custGeom>
                <a:avLst/>
                <a:gdLst>
                  <a:gd name="connsiteX0" fmla="*/ 81912 w 98111"/>
                  <a:gd name="connsiteY0" fmla="*/ 242 h 190414"/>
                  <a:gd name="connsiteX1" fmla="*/ 98112 w 98111"/>
                  <a:gd name="connsiteY1" fmla="*/ 181143 h 190414"/>
                  <a:gd name="connsiteX2" fmla="*/ 36462 w 98111"/>
                  <a:gd name="connsiteY2" fmla="*/ 188793 h 190414"/>
                  <a:gd name="connsiteX3" fmla="*/ 13062 w 98111"/>
                  <a:gd name="connsiteY3" fmla="*/ 188793 h 190414"/>
                  <a:gd name="connsiteX4" fmla="*/ 12 w 98111"/>
                  <a:gd name="connsiteY4" fmla="*/ 148293 h 190414"/>
                  <a:gd name="connsiteX5" fmla="*/ 9912 w 98111"/>
                  <a:gd name="connsiteY5" fmla="*/ 107342 h 190414"/>
                  <a:gd name="connsiteX6" fmla="*/ 59412 w 98111"/>
                  <a:gd name="connsiteY6" fmla="*/ 15092 h 190414"/>
                  <a:gd name="connsiteX7" fmla="*/ 81912 w 98111"/>
                  <a:gd name="connsiteY7" fmla="*/ 242 h 19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11" h="190414">
                    <a:moveTo>
                      <a:pt x="81912" y="242"/>
                    </a:moveTo>
                    <a:cubicBezTo>
                      <a:pt x="66162" y="59642"/>
                      <a:pt x="76962" y="123543"/>
                      <a:pt x="98112" y="181143"/>
                    </a:cubicBezTo>
                    <a:cubicBezTo>
                      <a:pt x="94062" y="185192"/>
                      <a:pt x="45462" y="187442"/>
                      <a:pt x="36462" y="188793"/>
                    </a:cubicBezTo>
                    <a:cubicBezTo>
                      <a:pt x="28812" y="189692"/>
                      <a:pt x="20712" y="191942"/>
                      <a:pt x="13062" y="188793"/>
                    </a:cubicBezTo>
                    <a:cubicBezTo>
                      <a:pt x="-888" y="178442"/>
                      <a:pt x="12" y="162692"/>
                      <a:pt x="12" y="148293"/>
                    </a:cubicBezTo>
                    <a:cubicBezTo>
                      <a:pt x="12" y="134342"/>
                      <a:pt x="2712" y="119942"/>
                      <a:pt x="9912" y="107342"/>
                    </a:cubicBezTo>
                    <a:cubicBezTo>
                      <a:pt x="27462" y="77192"/>
                      <a:pt x="46812" y="47942"/>
                      <a:pt x="59412" y="15092"/>
                    </a:cubicBezTo>
                    <a:cubicBezTo>
                      <a:pt x="63012" y="6992"/>
                      <a:pt x="69762" y="-1558"/>
                      <a:pt x="81912" y="242"/>
                    </a:cubicBezTo>
                    <a:close/>
                  </a:path>
                </a:pathLst>
              </a:custGeom>
              <a:solidFill>
                <a:srgbClr val="CBCBCB"/>
              </a:solidFill>
              <a:ln w="449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1580D5E-C67E-42D3-AB27-CB3910199AFB}"/>
                  </a:ext>
                </a:extLst>
              </p:cNvPr>
              <p:cNvSpPr/>
              <p:nvPr/>
            </p:nvSpPr>
            <p:spPr>
              <a:xfrm>
                <a:off x="691101" y="5412253"/>
                <a:ext cx="421326" cy="483280"/>
              </a:xfrm>
              <a:custGeom>
                <a:avLst/>
                <a:gdLst>
                  <a:gd name="connsiteX0" fmla="*/ 318600 w 333072"/>
                  <a:gd name="connsiteY0" fmla="*/ 351000 h 382049"/>
                  <a:gd name="connsiteX1" fmla="*/ 327150 w 333072"/>
                  <a:gd name="connsiteY1" fmla="*/ 382050 h 382049"/>
                  <a:gd name="connsiteX2" fmla="*/ 189450 w 333072"/>
                  <a:gd name="connsiteY2" fmla="*/ 252000 h 382049"/>
                  <a:gd name="connsiteX3" fmla="*/ 22050 w 333072"/>
                  <a:gd name="connsiteY3" fmla="*/ 47250 h 382049"/>
                  <a:gd name="connsiteX4" fmla="*/ 0 w 333072"/>
                  <a:gd name="connsiteY4" fmla="*/ 21150 h 382049"/>
                  <a:gd name="connsiteX5" fmla="*/ 26550 w 333072"/>
                  <a:gd name="connsiteY5" fmla="*/ 0 h 382049"/>
                  <a:gd name="connsiteX6" fmla="*/ 318600 w 333072"/>
                  <a:gd name="connsiteY6" fmla="*/ 351000 h 38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072" h="382049">
                    <a:moveTo>
                      <a:pt x="318600" y="351000"/>
                    </a:moveTo>
                    <a:cubicBezTo>
                      <a:pt x="327150" y="360900"/>
                      <a:pt x="341100" y="367200"/>
                      <a:pt x="327150" y="382050"/>
                    </a:cubicBezTo>
                    <a:cubicBezTo>
                      <a:pt x="270900" y="350100"/>
                      <a:pt x="230400" y="300600"/>
                      <a:pt x="189450" y="252000"/>
                    </a:cubicBezTo>
                    <a:cubicBezTo>
                      <a:pt x="132750" y="184500"/>
                      <a:pt x="78750" y="115200"/>
                      <a:pt x="22050" y="47250"/>
                    </a:cubicBezTo>
                    <a:cubicBezTo>
                      <a:pt x="16200" y="40500"/>
                      <a:pt x="5400" y="28800"/>
                      <a:pt x="0" y="21150"/>
                    </a:cubicBezTo>
                    <a:cubicBezTo>
                      <a:pt x="9450" y="12150"/>
                      <a:pt x="17100" y="5850"/>
                      <a:pt x="26550" y="0"/>
                    </a:cubicBezTo>
                    <a:cubicBezTo>
                      <a:pt x="38700" y="13500"/>
                      <a:pt x="313200" y="343800"/>
                      <a:pt x="318600" y="351000"/>
                    </a:cubicBezTo>
                    <a:close/>
                  </a:path>
                </a:pathLst>
              </a:custGeom>
              <a:solidFill>
                <a:srgbClr val="FDDCA5"/>
              </a:solidFill>
              <a:ln w="4491"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EFCF5EB-6416-4AC6-BDAC-5283B2F2270C}"/>
                  </a:ext>
                </a:extLst>
              </p:cNvPr>
              <p:cNvSpPr/>
              <p:nvPr/>
            </p:nvSpPr>
            <p:spPr>
              <a:xfrm>
                <a:off x="673453" y="5433315"/>
                <a:ext cx="431480" cy="462219"/>
              </a:xfrm>
              <a:custGeom>
                <a:avLst/>
                <a:gdLst>
                  <a:gd name="connsiteX0" fmla="*/ 18900 w 341099"/>
                  <a:gd name="connsiteY0" fmla="*/ 0 h 365399"/>
                  <a:gd name="connsiteX1" fmla="*/ 236250 w 341099"/>
                  <a:gd name="connsiteY1" fmla="*/ 265050 h 365399"/>
                  <a:gd name="connsiteX2" fmla="*/ 332100 w 341099"/>
                  <a:gd name="connsiteY2" fmla="*/ 355950 h 365399"/>
                  <a:gd name="connsiteX3" fmla="*/ 341100 w 341099"/>
                  <a:gd name="connsiteY3" fmla="*/ 365400 h 365399"/>
                  <a:gd name="connsiteX4" fmla="*/ 264600 w 341099"/>
                  <a:gd name="connsiteY4" fmla="*/ 334800 h 365399"/>
                  <a:gd name="connsiteX5" fmla="*/ 0 w 341099"/>
                  <a:gd name="connsiteY5" fmla="*/ 14850 h 365399"/>
                  <a:gd name="connsiteX6" fmla="*/ 18900 w 341099"/>
                  <a:gd name="connsiteY6" fmla="*/ 0 h 36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099" h="365399">
                    <a:moveTo>
                      <a:pt x="18900" y="0"/>
                    </a:moveTo>
                    <a:cubicBezTo>
                      <a:pt x="35550" y="19350"/>
                      <a:pt x="177300" y="194400"/>
                      <a:pt x="236250" y="265050"/>
                    </a:cubicBezTo>
                    <a:cubicBezTo>
                      <a:pt x="264600" y="298800"/>
                      <a:pt x="297000" y="328950"/>
                      <a:pt x="332100" y="355950"/>
                    </a:cubicBezTo>
                    <a:cubicBezTo>
                      <a:pt x="335700" y="358650"/>
                      <a:pt x="339750" y="360450"/>
                      <a:pt x="341100" y="365400"/>
                    </a:cubicBezTo>
                    <a:cubicBezTo>
                      <a:pt x="313650" y="360000"/>
                      <a:pt x="291150" y="342900"/>
                      <a:pt x="264600" y="334800"/>
                    </a:cubicBezTo>
                    <a:cubicBezTo>
                      <a:pt x="222750" y="294300"/>
                      <a:pt x="13950" y="32850"/>
                      <a:pt x="0" y="14850"/>
                    </a:cubicBezTo>
                    <a:cubicBezTo>
                      <a:pt x="4950" y="9000"/>
                      <a:pt x="12150" y="4950"/>
                      <a:pt x="18900" y="0"/>
                    </a:cubicBezTo>
                    <a:close/>
                  </a:path>
                </a:pathLst>
              </a:custGeom>
              <a:solidFill>
                <a:srgbClr val="BCA173"/>
              </a:solidFill>
              <a:ln w="449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BBD2F86-129E-48A6-9FDE-BB50F68209B1}"/>
                  </a:ext>
                </a:extLst>
              </p:cNvPr>
              <p:cNvSpPr/>
              <p:nvPr/>
            </p:nvSpPr>
            <p:spPr>
              <a:xfrm>
                <a:off x="981979" y="5618173"/>
                <a:ext cx="119898" cy="147005"/>
              </a:xfrm>
              <a:custGeom>
                <a:avLst/>
                <a:gdLst>
                  <a:gd name="connsiteX0" fmla="*/ 37800 w 94783"/>
                  <a:gd name="connsiteY0" fmla="*/ 116213 h 116212"/>
                  <a:gd name="connsiteX1" fmla="*/ 0 w 94783"/>
                  <a:gd name="connsiteY1" fmla="*/ 70313 h 116212"/>
                  <a:gd name="connsiteX2" fmla="*/ 80100 w 94783"/>
                  <a:gd name="connsiteY2" fmla="*/ 3262 h 116212"/>
                  <a:gd name="connsiteX3" fmla="*/ 93600 w 94783"/>
                  <a:gd name="connsiteY3" fmla="*/ 6863 h 116212"/>
                  <a:gd name="connsiteX4" fmla="*/ 37800 w 94783"/>
                  <a:gd name="connsiteY4" fmla="*/ 116213 h 11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783" h="116212">
                    <a:moveTo>
                      <a:pt x="37800" y="116213"/>
                    </a:moveTo>
                    <a:cubicBezTo>
                      <a:pt x="25200" y="100912"/>
                      <a:pt x="12600" y="85613"/>
                      <a:pt x="0" y="70313"/>
                    </a:cubicBezTo>
                    <a:cubicBezTo>
                      <a:pt x="22950" y="43313"/>
                      <a:pt x="52200" y="24412"/>
                      <a:pt x="80100" y="3262"/>
                    </a:cubicBezTo>
                    <a:cubicBezTo>
                      <a:pt x="84600" y="113"/>
                      <a:pt x="90450" y="-3488"/>
                      <a:pt x="93600" y="6863"/>
                    </a:cubicBezTo>
                    <a:cubicBezTo>
                      <a:pt x="101700" y="35213"/>
                      <a:pt x="66600" y="104963"/>
                      <a:pt x="37800" y="116213"/>
                    </a:cubicBezTo>
                    <a:close/>
                  </a:path>
                </a:pathLst>
              </a:custGeom>
              <a:solidFill>
                <a:srgbClr val="4D4039"/>
              </a:solidFill>
              <a:ln w="449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0C39357-688B-4522-B839-DB6FF68EE83F}"/>
                  </a:ext>
                </a:extLst>
              </p:cNvPr>
              <p:cNvSpPr/>
              <p:nvPr/>
            </p:nvSpPr>
            <p:spPr>
              <a:xfrm>
                <a:off x="1205604" y="2416015"/>
                <a:ext cx="1527537" cy="2908574"/>
              </a:xfrm>
              <a:custGeom>
                <a:avLst/>
                <a:gdLst>
                  <a:gd name="connsiteX0" fmla="*/ 1196617 w 1207568"/>
                  <a:gd name="connsiteY0" fmla="*/ 2076124 h 2299323"/>
                  <a:gd name="connsiteX1" fmla="*/ 1035517 w 1207568"/>
                  <a:gd name="connsiteY1" fmla="*/ 1650874 h 2299323"/>
                  <a:gd name="connsiteX2" fmla="*/ 949567 w 1207568"/>
                  <a:gd name="connsiteY2" fmla="*/ 1429474 h 2299323"/>
                  <a:gd name="connsiteX3" fmla="*/ 938767 w 1207568"/>
                  <a:gd name="connsiteY3" fmla="*/ 1213024 h 2299323"/>
                  <a:gd name="connsiteX4" fmla="*/ 1037317 w 1207568"/>
                  <a:gd name="connsiteY4" fmla="*/ 1175224 h 2299323"/>
                  <a:gd name="connsiteX5" fmla="*/ 1096267 w 1207568"/>
                  <a:gd name="connsiteY5" fmla="*/ 1232823 h 2299323"/>
                  <a:gd name="connsiteX6" fmla="*/ 1179967 w 1207568"/>
                  <a:gd name="connsiteY6" fmla="*/ 1373224 h 2299323"/>
                  <a:gd name="connsiteX7" fmla="*/ 1193017 w 1207568"/>
                  <a:gd name="connsiteY7" fmla="*/ 1385374 h 2299323"/>
                  <a:gd name="connsiteX8" fmla="*/ 1099417 w 1207568"/>
                  <a:gd name="connsiteY8" fmla="*/ 1091524 h 2299323"/>
                  <a:gd name="connsiteX9" fmla="*/ 1023367 w 1207568"/>
                  <a:gd name="connsiteY9" fmla="*/ 878674 h 2299323"/>
                  <a:gd name="connsiteX10" fmla="*/ 1047217 w 1207568"/>
                  <a:gd name="connsiteY10" fmla="*/ 714424 h 2299323"/>
                  <a:gd name="connsiteX11" fmla="*/ 1077367 w 1207568"/>
                  <a:gd name="connsiteY11" fmla="*/ 834123 h 2299323"/>
                  <a:gd name="connsiteX12" fmla="*/ 1114267 w 1207568"/>
                  <a:gd name="connsiteY12" fmla="*/ 763473 h 2299323"/>
                  <a:gd name="connsiteX13" fmla="*/ 1037767 w 1207568"/>
                  <a:gd name="connsiteY13" fmla="*/ 531273 h 2299323"/>
                  <a:gd name="connsiteX14" fmla="*/ 851017 w 1207568"/>
                  <a:gd name="connsiteY14" fmla="*/ 424174 h 2299323"/>
                  <a:gd name="connsiteX15" fmla="*/ 622417 w 1207568"/>
                  <a:gd name="connsiteY15" fmla="*/ 184323 h 2299323"/>
                  <a:gd name="connsiteX16" fmla="*/ 513967 w 1207568"/>
                  <a:gd name="connsiteY16" fmla="*/ 37623 h 2299323"/>
                  <a:gd name="connsiteX17" fmla="*/ 313717 w 1207568"/>
                  <a:gd name="connsiteY17" fmla="*/ 33123 h 2299323"/>
                  <a:gd name="connsiteX18" fmla="*/ 239017 w 1207568"/>
                  <a:gd name="connsiteY18" fmla="*/ 37173 h 2299323"/>
                  <a:gd name="connsiteX19" fmla="*/ 182317 w 1207568"/>
                  <a:gd name="connsiteY19" fmla="*/ 70923 h 2299323"/>
                  <a:gd name="connsiteX20" fmla="*/ 114367 w 1207568"/>
                  <a:gd name="connsiteY20" fmla="*/ 192423 h 2299323"/>
                  <a:gd name="connsiteX21" fmla="*/ 113917 w 1207568"/>
                  <a:gd name="connsiteY21" fmla="*/ 193773 h 2299323"/>
                  <a:gd name="connsiteX22" fmla="*/ 65317 w 1207568"/>
                  <a:gd name="connsiteY22" fmla="*/ 282423 h 2299323"/>
                  <a:gd name="connsiteX23" fmla="*/ 41917 w 1207568"/>
                  <a:gd name="connsiteY23" fmla="*/ 411573 h 2299323"/>
                  <a:gd name="connsiteX24" fmla="*/ 2767 w 1207568"/>
                  <a:gd name="connsiteY24" fmla="*/ 544324 h 2299323"/>
                  <a:gd name="connsiteX25" fmla="*/ 1867 w 1207568"/>
                  <a:gd name="connsiteY25" fmla="*/ 556924 h 2299323"/>
                  <a:gd name="connsiteX26" fmla="*/ 15817 w 1207568"/>
                  <a:gd name="connsiteY26" fmla="*/ 553773 h 2299323"/>
                  <a:gd name="connsiteX27" fmla="*/ 83767 w 1207568"/>
                  <a:gd name="connsiteY27" fmla="*/ 447573 h 2299323"/>
                  <a:gd name="connsiteX28" fmla="*/ 95467 w 1207568"/>
                  <a:gd name="connsiteY28" fmla="*/ 435873 h 2299323"/>
                  <a:gd name="connsiteX29" fmla="*/ 107167 w 1207568"/>
                  <a:gd name="connsiteY29" fmla="*/ 448023 h 2299323"/>
                  <a:gd name="connsiteX30" fmla="*/ 123367 w 1207568"/>
                  <a:gd name="connsiteY30" fmla="*/ 497973 h 2299323"/>
                  <a:gd name="connsiteX31" fmla="*/ 173767 w 1207568"/>
                  <a:gd name="connsiteY31" fmla="*/ 894873 h 2299323"/>
                  <a:gd name="connsiteX32" fmla="*/ 343867 w 1207568"/>
                  <a:gd name="connsiteY32" fmla="*/ 1233724 h 2299323"/>
                  <a:gd name="connsiteX33" fmla="*/ 228217 w 1207568"/>
                  <a:gd name="connsiteY33" fmla="*/ 1659424 h 2299323"/>
                  <a:gd name="connsiteX34" fmla="*/ 292117 w 1207568"/>
                  <a:gd name="connsiteY34" fmla="*/ 1826374 h 2299323"/>
                  <a:gd name="connsiteX35" fmla="*/ 419017 w 1207568"/>
                  <a:gd name="connsiteY35" fmla="*/ 1946073 h 2299323"/>
                  <a:gd name="connsiteX36" fmla="*/ 351517 w 1207568"/>
                  <a:gd name="connsiteY36" fmla="*/ 1845274 h 2299323"/>
                  <a:gd name="connsiteX37" fmla="*/ 307417 w 1207568"/>
                  <a:gd name="connsiteY37" fmla="*/ 1712974 h 2299323"/>
                  <a:gd name="connsiteX38" fmla="*/ 370867 w 1207568"/>
                  <a:gd name="connsiteY38" fmla="*/ 1428573 h 2299323"/>
                  <a:gd name="connsiteX39" fmla="*/ 417217 w 1207568"/>
                  <a:gd name="connsiteY39" fmla="*/ 1289974 h 2299323"/>
                  <a:gd name="connsiteX40" fmla="*/ 828517 w 1207568"/>
                  <a:gd name="connsiteY40" fmla="*/ 1469974 h 2299323"/>
                  <a:gd name="connsiteX41" fmla="*/ 1008067 w 1207568"/>
                  <a:gd name="connsiteY41" fmla="*/ 1794874 h 2299323"/>
                  <a:gd name="connsiteX42" fmla="*/ 1150717 w 1207568"/>
                  <a:gd name="connsiteY42" fmla="*/ 2087374 h 2299323"/>
                  <a:gd name="connsiteX43" fmla="*/ 1176367 w 1207568"/>
                  <a:gd name="connsiteY43" fmla="*/ 2196724 h 2299323"/>
                  <a:gd name="connsiteX44" fmla="*/ 1170967 w 1207568"/>
                  <a:gd name="connsiteY44" fmla="*/ 2299324 h 2299323"/>
                  <a:gd name="connsiteX45" fmla="*/ 1196617 w 1207568"/>
                  <a:gd name="connsiteY45" fmla="*/ 2076124 h 229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07568" h="2299323">
                    <a:moveTo>
                      <a:pt x="1196617" y="2076124"/>
                    </a:moveTo>
                    <a:cubicBezTo>
                      <a:pt x="1157017" y="1928974"/>
                      <a:pt x="1100767" y="1788573"/>
                      <a:pt x="1035517" y="1650874"/>
                    </a:cubicBezTo>
                    <a:cubicBezTo>
                      <a:pt x="1001767" y="1579323"/>
                      <a:pt x="969817" y="1506424"/>
                      <a:pt x="949567" y="1429474"/>
                    </a:cubicBezTo>
                    <a:cubicBezTo>
                      <a:pt x="931117" y="1357924"/>
                      <a:pt x="920317" y="1285924"/>
                      <a:pt x="938767" y="1213024"/>
                    </a:cubicBezTo>
                    <a:cubicBezTo>
                      <a:pt x="952267" y="1159024"/>
                      <a:pt x="990967" y="1144624"/>
                      <a:pt x="1037317" y="1175224"/>
                    </a:cubicBezTo>
                    <a:cubicBezTo>
                      <a:pt x="1060717" y="1190974"/>
                      <a:pt x="1079617" y="1211224"/>
                      <a:pt x="1096267" y="1232823"/>
                    </a:cubicBezTo>
                    <a:cubicBezTo>
                      <a:pt x="1130017" y="1276024"/>
                      <a:pt x="1152517" y="1325974"/>
                      <a:pt x="1179967" y="1373224"/>
                    </a:cubicBezTo>
                    <a:cubicBezTo>
                      <a:pt x="1184017" y="1379974"/>
                      <a:pt x="1184917" y="1385374"/>
                      <a:pt x="1193017" y="1385374"/>
                    </a:cubicBezTo>
                    <a:cubicBezTo>
                      <a:pt x="1212367" y="1291323"/>
                      <a:pt x="1139467" y="1172524"/>
                      <a:pt x="1099417" y="1091524"/>
                    </a:cubicBezTo>
                    <a:cubicBezTo>
                      <a:pt x="1066117" y="1024023"/>
                      <a:pt x="1033717" y="953823"/>
                      <a:pt x="1023367" y="878674"/>
                    </a:cubicBezTo>
                    <a:cubicBezTo>
                      <a:pt x="1018867" y="846273"/>
                      <a:pt x="1006267" y="732873"/>
                      <a:pt x="1047217" y="714424"/>
                    </a:cubicBezTo>
                    <a:cubicBezTo>
                      <a:pt x="1088617" y="695523"/>
                      <a:pt x="1078717" y="812523"/>
                      <a:pt x="1077367" y="834123"/>
                    </a:cubicBezTo>
                    <a:cubicBezTo>
                      <a:pt x="1098967" y="817023"/>
                      <a:pt x="1106617" y="788674"/>
                      <a:pt x="1114267" y="763473"/>
                    </a:cubicBezTo>
                    <a:cubicBezTo>
                      <a:pt x="1140367" y="677523"/>
                      <a:pt x="1109767" y="584824"/>
                      <a:pt x="1037767" y="531273"/>
                    </a:cubicBezTo>
                    <a:cubicBezTo>
                      <a:pt x="979717" y="488073"/>
                      <a:pt x="915367" y="456123"/>
                      <a:pt x="851017" y="424174"/>
                    </a:cubicBezTo>
                    <a:cubicBezTo>
                      <a:pt x="751567" y="375123"/>
                      <a:pt x="675067" y="279273"/>
                      <a:pt x="622417" y="184323"/>
                    </a:cubicBezTo>
                    <a:cubicBezTo>
                      <a:pt x="592717" y="130773"/>
                      <a:pt x="562567" y="75423"/>
                      <a:pt x="513967" y="37623"/>
                    </a:cubicBezTo>
                    <a:cubicBezTo>
                      <a:pt x="462217" y="-2877"/>
                      <a:pt x="364567" y="-19527"/>
                      <a:pt x="313717" y="33123"/>
                    </a:cubicBezTo>
                    <a:cubicBezTo>
                      <a:pt x="288967" y="34923"/>
                      <a:pt x="264217" y="35823"/>
                      <a:pt x="239017" y="37173"/>
                    </a:cubicBezTo>
                    <a:cubicBezTo>
                      <a:pt x="214267" y="38523"/>
                      <a:pt x="198067" y="52023"/>
                      <a:pt x="182317" y="70923"/>
                    </a:cubicBezTo>
                    <a:cubicBezTo>
                      <a:pt x="152167" y="107373"/>
                      <a:pt x="129667" y="148323"/>
                      <a:pt x="114367" y="192423"/>
                    </a:cubicBezTo>
                    <a:cubicBezTo>
                      <a:pt x="114367" y="192873"/>
                      <a:pt x="113917" y="193323"/>
                      <a:pt x="113917" y="193773"/>
                    </a:cubicBezTo>
                    <a:cubicBezTo>
                      <a:pt x="88717" y="218523"/>
                      <a:pt x="75667" y="249573"/>
                      <a:pt x="65317" y="282423"/>
                    </a:cubicBezTo>
                    <a:cubicBezTo>
                      <a:pt x="51817" y="324273"/>
                      <a:pt x="48217" y="368373"/>
                      <a:pt x="41917" y="411573"/>
                    </a:cubicBezTo>
                    <a:cubicBezTo>
                      <a:pt x="35167" y="457473"/>
                      <a:pt x="18517" y="500674"/>
                      <a:pt x="2767" y="544324"/>
                    </a:cubicBezTo>
                    <a:cubicBezTo>
                      <a:pt x="1417" y="547924"/>
                      <a:pt x="-2183" y="553324"/>
                      <a:pt x="1867" y="556924"/>
                    </a:cubicBezTo>
                    <a:cubicBezTo>
                      <a:pt x="7267" y="561424"/>
                      <a:pt x="12217" y="556473"/>
                      <a:pt x="15817" y="553773"/>
                    </a:cubicBezTo>
                    <a:cubicBezTo>
                      <a:pt x="33367" y="538473"/>
                      <a:pt x="75667" y="465123"/>
                      <a:pt x="83767" y="447573"/>
                    </a:cubicBezTo>
                    <a:cubicBezTo>
                      <a:pt x="86017" y="442623"/>
                      <a:pt x="87817" y="435424"/>
                      <a:pt x="95467" y="435873"/>
                    </a:cubicBezTo>
                    <a:cubicBezTo>
                      <a:pt x="102667" y="436323"/>
                      <a:pt x="104917" y="442623"/>
                      <a:pt x="107167" y="448023"/>
                    </a:cubicBezTo>
                    <a:cubicBezTo>
                      <a:pt x="113017" y="461523"/>
                      <a:pt x="125167" y="494373"/>
                      <a:pt x="123367" y="497973"/>
                    </a:cubicBezTo>
                    <a:cubicBezTo>
                      <a:pt x="160717" y="628023"/>
                      <a:pt x="118867" y="767523"/>
                      <a:pt x="173767" y="894873"/>
                    </a:cubicBezTo>
                    <a:cubicBezTo>
                      <a:pt x="223267" y="1009624"/>
                      <a:pt x="358267" y="1096024"/>
                      <a:pt x="343867" y="1233724"/>
                    </a:cubicBezTo>
                    <a:cubicBezTo>
                      <a:pt x="328567" y="1381323"/>
                      <a:pt x="224167" y="1509124"/>
                      <a:pt x="228217" y="1659424"/>
                    </a:cubicBezTo>
                    <a:cubicBezTo>
                      <a:pt x="230017" y="1720174"/>
                      <a:pt x="253867" y="1779573"/>
                      <a:pt x="292117" y="1826374"/>
                    </a:cubicBezTo>
                    <a:cubicBezTo>
                      <a:pt x="313717" y="1852924"/>
                      <a:pt x="372217" y="1933924"/>
                      <a:pt x="419017" y="1946073"/>
                    </a:cubicBezTo>
                    <a:cubicBezTo>
                      <a:pt x="407317" y="1922674"/>
                      <a:pt x="370417" y="1880823"/>
                      <a:pt x="351517" y="1845274"/>
                    </a:cubicBezTo>
                    <a:cubicBezTo>
                      <a:pt x="330817" y="1806124"/>
                      <a:pt x="313267" y="1757073"/>
                      <a:pt x="307417" y="1712974"/>
                    </a:cubicBezTo>
                    <a:cubicBezTo>
                      <a:pt x="293467" y="1602724"/>
                      <a:pt x="334417" y="1526224"/>
                      <a:pt x="370867" y="1428573"/>
                    </a:cubicBezTo>
                    <a:cubicBezTo>
                      <a:pt x="387967" y="1382224"/>
                      <a:pt x="405067" y="1336774"/>
                      <a:pt x="417217" y="1289974"/>
                    </a:cubicBezTo>
                    <a:cubicBezTo>
                      <a:pt x="431167" y="1301224"/>
                      <a:pt x="828967" y="1472224"/>
                      <a:pt x="828517" y="1469974"/>
                    </a:cubicBezTo>
                    <a:cubicBezTo>
                      <a:pt x="890167" y="1570323"/>
                      <a:pt x="954517" y="1691374"/>
                      <a:pt x="1008067" y="1794874"/>
                    </a:cubicBezTo>
                    <a:cubicBezTo>
                      <a:pt x="1058467" y="1892073"/>
                      <a:pt x="1123717" y="1980724"/>
                      <a:pt x="1150717" y="2087374"/>
                    </a:cubicBezTo>
                    <a:cubicBezTo>
                      <a:pt x="1159717" y="2122923"/>
                      <a:pt x="1173217" y="2159824"/>
                      <a:pt x="1176367" y="2196724"/>
                    </a:cubicBezTo>
                    <a:cubicBezTo>
                      <a:pt x="1177717" y="2215173"/>
                      <a:pt x="1169617" y="2245324"/>
                      <a:pt x="1170967" y="2299324"/>
                    </a:cubicBezTo>
                    <a:cubicBezTo>
                      <a:pt x="1211017" y="2234074"/>
                      <a:pt x="1215967" y="2149024"/>
                      <a:pt x="1196617" y="2076124"/>
                    </a:cubicBezTo>
                    <a:close/>
                  </a:path>
                </a:pathLst>
              </a:custGeom>
              <a:solidFill>
                <a:srgbClr val="A06A49"/>
              </a:solidFill>
              <a:ln w="449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30CD544-3B62-4883-A44D-FAE73468D84F}"/>
                  </a:ext>
                </a:extLst>
              </p:cNvPr>
              <p:cNvSpPr/>
              <p:nvPr/>
            </p:nvSpPr>
            <p:spPr>
              <a:xfrm>
                <a:off x="1341544" y="2459929"/>
                <a:ext cx="971895" cy="1317055"/>
              </a:xfrm>
              <a:custGeom>
                <a:avLst/>
                <a:gdLst>
                  <a:gd name="connsiteX0" fmla="*/ 14103 w 768315"/>
                  <a:gd name="connsiteY0" fmla="*/ 166709 h 1041175"/>
                  <a:gd name="connsiteX1" fmla="*/ 82053 w 768315"/>
                  <a:gd name="connsiteY1" fmla="*/ 45209 h 1041175"/>
                  <a:gd name="connsiteX2" fmla="*/ 138753 w 768315"/>
                  <a:gd name="connsiteY2" fmla="*/ 11459 h 1041175"/>
                  <a:gd name="connsiteX3" fmla="*/ 233703 w 768315"/>
                  <a:gd name="connsiteY3" fmla="*/ 5609 h 1041175"/>
                  <a:gd name="connsiteX4" fmla="*/ 312903 w 768315"/>
                  <a:gd name="connsiteY4" fmla="*/ 2909 h 1041175"/>
                  <a:gd name="connsiteX5" fmla="*/ 494253 w 768315"/>
                  <a:gd name="connsiteY5" fmla="*/ 199559 h 1041175"/>
                  <a:gd name="connsiteX6" fmla="*/ 589653 w 768315"/>
                  <a:gd name="connsiteY6" fmla="*/ 305759 h 1041175"/>
                  <a:gd name="connsiteX7" fmla="*/ 644553 w 768315"/>
                  <a:gd name="connsiteY7" fmla="*/ 344009 h 1041175"/>
                  <a:gd name="connsiteX8" fmla="*/ 702153 w 768315"/>
                  <a:gd name="connsiteY8" fmla="*/ 867809 h 1041175"/>
                  <a:gd name="connsiteX9" fmla="*/ 449703 w 768315"/>
                  <a:gd name="connsiteY9" fmla="*/ 1041059 h 1041175"/>
                  <a:gd name="connsiteX10" fmla="*/ 337653 w 768315"/>
                  <a:gd name="connsiteY10" fmla="*/ 1003259 h 1041175"/>
                  <a:gd name="connsiteX11" fmla="*/ 98703 w 768315"/>
                  <a:gd name="connsiteY11" fmla="*/ 746759 h 1041175"/>
                  <a:gd name="connsiteX12" fmla="*/ 46953 w 768315"/>
                  <a:gd name="connsiteY12" fmla="*/ 537509 h 1041175"/>
                  <a:gd name="connsiteX13" fmla="*/ 13203 w 768315"/>
                  <a:gd name="connsiteY13" fmla="*/ 352109 h 1041175"/>
                  <a:gd name="connsiteX14" fmla="*/ 8703 w 768315"/>
                  <a:gd name="connsiteY14" fmla="*/ 182459 h 1041175"/>
                  <a:gd name="connsiteX15" fmla="*/ 14103 w 768315"/>
                  <a:gd name="connsiteY15" fmla="*/ 166709 h 104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68315" h="1041175">
                    <a:moveTo>
                      <a:pt x="14103" y="166709"/>
                    </a:moveTo>
                    <a:cubicBezTo>
                      <a:pt x="29853" y="122609"/>
                      <a:pt x="51903" y="81209"/>
                      <a:pt x="82053" y="45209"/>
                    </a:cubicBezTo>
                    <a:cubicBezTo>
                      <a:pt x="97803" y="26309"/>
                      <a:pt x="114003" y="12809"/>
                      <a:pt x="138753" y="11459"/>
                    </a:cubicBezTo>
                    <a:cubicBezTo>
                      <a:pt x="170703" y="10109"/>
                      <a:pt x="202203" y="8759"/>
                      <a:pt x="233703" y="5609"/>
                    </a:cubicBezTo>
                    <a:cubicBezTo>
                      <a:pt x="259353" y="2909"/>
                      <a:pt x="287703" y="-3841"/>
                      <a:pt x="312903" y="2909"/>
                    </a:cubicBezTo>
                    <a:cubicBezTo>
                      <a:pt x="397953" y="26759"/>
                      <a:pt x="446103" y="133409"/>
                      <a:pt x="494253" y="199559"/>
                    </a:cubicBezTo>
                    <a:cubicBezTo>
                      <a:pt x="522153" y="238259"/>
                      <a:pt x="552753" y="275609"/>
                      <a:pt x="589653" y="305759"/>
                    </a:cubicBezTo>
                    <a:cubicBezTo>
                      <a:pt x="606753" y="319709"/>
                      <a:pt x="628803" y="329159"/>
                      <a:pt x="644553" y="344009"/>
                    </a:cubicBezTo>
                    <a:cubicBezTo>
                      <a:pt x="784953" y="478559"/>
                      <a:pt x="808353" y="705359"/>
                      <a:pt x="702153" y="867809"/>
                    </a:cubicBezTo>
                    <a:cubicBezTo>
                      <a:pt x="650403" y="947459"/>
                      <a:pt x="549153" y="1036559"/>
                      <a:pt x="449703" y="1041059"/>
                    </a:cubicBezTo>
                    <a:cubicBezTo>
                      <a:pt x="407853" y="1042859"/>
                      <a:pt x="373653" y="1023509"/>
                      <a:pt x="337653" y="1003259"/>
                    </a:cubicBezTo>
                    <a:cubicBezTo>
                      <a:pt x="231453" y="943859"/>
                      <a:pt x="142803" y="861959"/>
                      <a:pt x="98703" y="746759"/>
                    </a:cubicBezTo>
                    <a:cubicBezTo>
                      <a:pt x="73053" y="679709"/>
                      <a:pt x="60003" y="608609"/>
                      <a:pt x="46953" y="537509"/>
                    </a:cubicBezTo>
                    <a:cubicBezTo>
                      <a:pt x="35703" y="475859"/>
                      <a:pt x="24453" y="413759"/>
                      <a:pt x="13203" y="352109"/>
                    </a:cubicBezTo>
                    <a:cubicBezTo>
                      <a:pt x="3303" y="297659"/>
                      <a:pt x="-8397" y="236909"/>
                      <a:pt x="8703" y="182459"/>
                    </a:cubicBezTo>
                    <a:cubicBezTo>
                      <a:pt x="10503" y="177509"/>
                      <a:pt x="12303" y="172109"/>
                      <a:pt x="14103" y="166709"/>
                    </a:cubicBezTo>
                    <a:close/>
                  </a:path>
                </a:pathLst>
              </a:custGeom>
              <a:solidFill>
                <a:srgbClr val="F9D6BA"/>
              </a:solidFill>
              <a:ln w="449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E7B113E-55D8-4F31-B197-1908930F3083}"/>
                  </a:ext>
                </a:extLst>
              </p:cNvPr>
              <p:cNvSpPr/>
              <p:nvPr/>
            </p:nvSpPr>
            <p:spPr>
              <a:xfrm>
                <a:off x="1598462" y="2911028"/>
                <a:ext cx="741437" cy="1864734"/>
              </a:xfrm>
              <a:custGeom>
                <a:avLst/>
                <a:gdLst>
                  <a:gd name="connsiteX0" fmla="*/ 525150 w 586130"/>
                  <a:gd name="connsiteY0" fmla="*/ 1090350 h 1474133"/>
                  <a:gd name="connsiteX1" fmla="*/ 455400 w 586130"/>
                  <a:gd name="connsiteY1" fmla="*/ 1223550 h 1474133"/>
                  <a:gd name="connsiteX2" fmla="*/ 380700 w 586130"/>
                  <a:gd name="connsiteY2" fmla="*/ 1473300 h 1474133"/>
                  <a:gd name="connsiteX3" fmla="*/ 360000 w 586130"/>
                  <a:gd name="connsiteY3" fmla="*/ 1459350 h 1474133"/>
                  <a:gd name="connsiteX4" fmla="*/ 252900 w 586130"/>
                  <a:gd name="connsiteY4" fmla="*/ 1296000 h 1474133"/>
                  <a:gd name="connsiteX5" fmla="*/ 213750 w 586130"/>
                  <a:gd name="connsiteY5" fmla="*/ 1056600 h 1474133"/>
                  <a:gd name="connsiteX6" fmla="*/ 149850 w 586130"/>
                  <a:gd name="connsiteY6" fmla="*/ 948150 h 1474133"/>
                  <a:gd name="connsiteX7" fmla="*/ 108900 w 586130"/>
                  <a:gd name="connsiteY7" fmla="*/ 904050 h 1474133"/>
                  <a:gd name="connsiteX8" fmla="*/ 130500 w 586130"/>
                  <a:gd name="connsiteY8" fmla="*/ 818100 h 1474133"/>
                  <a:gd name="connsiteX9" fmla="*/ 130500 w 586130"/>
                  <a:gd name="connsiteY9" fmla="*/ 750600 h 1474133"/>
                  <a:gd name="connsiteX10" fmla="*/ 52200 w 586130"/>
                  <a:gd name="connsiteY10" fmla="*/ 607500 h 1474133"/>
                  <a:gd name="connsiteX11" fmla="*/ 0 w 586130"/>
                  <a:gd name="connsiteY11" fmla="*/ 543600 h 1474133"/>
                  <a:gd name="connsiteX12" fmla="*/ 140400 w 586130"/>
                  <a:gd name="connsiteY12" fmla="*/ 648900 h 1474133"/>
                  <a:gd name="connsiteX13" fmla="*/ 366300 w 586130"/>
                  <a:gd name="connsiteY13" fmla="*/ 634050 h 1474133"/>
                  <a:gd name="connsiteX14" fmla="*/ 504000 w 586130"/>
                  <a:gd name="connsiteY14" fmla="*/ 496800 h 1474133"/>
                  <a:gd name="connsiteX15" fmla="*/ 552600 w 586130"/>
                  <a:gd name="connsiteY15" fmla="*/ 360900 h 1474133"/>
                  <a:gd name="connsiteX16" fmla="*/ 544950 w 586130"/>
                  <a:gd name="connsiteY16" fmla="*/ 167400 h 1474133"/>
                  <a:gd name="connsiteX17" fmla="*/ 482400 w 586130"/>
                  <a:gd name="connsiteY17" fmla="*/ 49050 h 1474133"/>
                  <a:gd name="connsiteX18" fmla="*/ 445500 w 586130"/>
                  <a:gd name="connsiteY18" fmla="*/ 0 h 1474133"/>
                  <a:gd name="connsiteX19" fmla="*/ 546750 w 586130"/>
                  <a:gd name="connsiteY19" fmla="*/ 54450 h 1474133"/>
                  <a:gd name="connsiteX20" fmla="*/ 584100 w 586130"/>
                  <a:gd name="connsiteY20" fmla="*/ 154800 h 1474133"/>
                  <a:gd name="connsiteX21" fmla="*/ 582300 w 586130"/>
                  <a:gd name="connsiteY21" fmla="*/ 285300 h 1474133"/>
                  <a:gd name="connsiteX22" fmla="*/ 555750 w 586130"/>
                  <a:gd name="connsiteY22" fmla="*/ 423450 h 1474133"/>
                  <a:gd name="connsiteX23" fmla="*/ 506250 w 586130"/>
                  <a:gd name="connsiteY23" fmla="*/ 556200 h 1474133"/>
                  <a:gd name="connsiteX24" fmla="*/ 473850 w 586130"/>
                  <a:gd name="connsiteY24" fmla="*/ 851400 h 1474133"/>
                  <a:gd name="connsiteX25" fmla="*/ 488250 w 586130"/>
                  <a:gd name="connsiteY25" fmla="*/ 980100 h 1474133"/>
                  <a:gd name="connsiteX26" fmla="*/ 525150 w 586130"/>
                  <a:gd name="connsiteY26" fmla="*/ 1090350 h 147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6130" h="1474133">
                    <a:moveTo>
                      <a:pt x="525150" y="1090350"/>
                    </a:moveTo>
                    <a:cubicBezTo>
                      <a:pt x="488700" y="1131300"/>
                      <a:pt x="474750" y="1173150"/>
                      <a:pt x="455400" y="1223550"/>
                    </a:cubicBezTo>
                    <a:cubicBezTo>
                      <a:pt x="426600" y="1296900"/>
                      <a:pt x="389700" y="1469700"/>
                      <a:pt x="380700" y="1473300"/>
                    </a:cubicBezTo>
                    <a:cubicBezTo>
                      <a:pt x="370350" y="1477350"/>
                      <a:pt x="364950" y="1465650"/>
                      <a:pt x="360000" y="1459350"/>
                    </a:cubicBezTo>
                    <a:cubicBezTo>
                      <a:pt x="319500" y="1407600"/>
                      <a:pt x="283950" y="1353600"/>
                      <a:pt x="252900" y="1296000"/>
                    </a:cubicBezTo>
                    <a:cubicBezTo>
                      <a:pt x="222750" y="1240200"/>
                      <a:pt x="225900" y="1098900"/>
                      <a:pt x="213750" y="1056600"/>
                    </a:cubicBezTo>
                    <a:cubicBezTo>
                      <a:pt x="202050" y="1015650"/>
                      <a:pt x="178200" y="979650"/>
                      <a:pt x="149850" y="948150"/>
                    </a:cubicBezTo>
                    <a:cubicBezTo>
                      <a:pt x="136350" y="933300"/>
                      <a:pt x="126000" y="915300"/>
                      <a:pt x="108900" y="904050"/>
                    </a:cubicBezTo>
                    <a:cubicBezTo>
                      <a:pt x="116100" y="875250"/>
                      <a:pt x="128250" y="847800"/>
                      <a:pt x="130500" y="818100"/>
                    </a:cubicBezTo>
                    <a:cubicBezTo>
                      <a:pt x="130050" y="795600"/>
                      <a:pt x="135450" y="777600"/>
                      <a:pt x="130500" y="750600"/>
                    </a:cubicBezTo>
                    <a:cubicBezTo>
                      <a:pt x="120600" y="693900"/>
                      <a:pt x="85950" y="651150"/>
                      <a:pt x="52200" y="607500"/>
                    </a:cubicBezTo>
                    <a:cubicBezTo>
                      <a:pt x="35550" y="585900"/>
                      <a:pt x="17550" y="564750"/>
                      <a:pt x="0" y="543600"/>
                    </a:cubicBezTo>
                    <a:cubicBezTo>
                      <a:pt x="37350" y="575100"/>
                      <a:pt x="102150" y="629100"/>
                      <a:pt x="140400" y="648900"/>
                    </a:cubicBezTo>
                    <a:cubicBezTo>
                      <a:pt x="214200" y="686700"/>
                      <a:pt x="296100" y="688050"/>
                      <a:pt x="366300" y="634050"/>
                    </a:cubicBezTo>
                    <a:cubicBezTo>
                      <a:pt x="418050" y="594450"/>
                      <a:pt x="464850" y="549000"/>
                      <a:pt x="504000" y="496800"/>
                    </a:cubicBezTo>
                    <a:cubicBezTo>
                      <a:pt x="534150" y="456300"/>
                      <a:pt x="545400" y="409050"/>
                      <a:pt x="552600" y="360900"/>
                    </a:cubicBezTo>
                    <a:cubicBezTo>
                      <a:pt x="562050" y="296100"/>
                      <a:pt x="562500" y="231300"/>
                      <a:pt x="544950" y="167400"/>
                    </a:cubicBezTo>
                    <a:cubicBezTo>
                      <a:pt x="531000" y="118350"/>
                      <a:pt x="516600" y="86400"/>
                      <a:pt x="482400" y="49050"/>
                    </a:cubicBezTo>
                    <a:cubicBezTo>
                      <a:pt x="472050" y="37350"/>
                      <a:pt x="464850" y="20250"/>
                      <a:pt x="445500" y="0"/>
                    </a:cubicBezTo>
                    <a:cubicBezTo>
                      <a:pt x="481950" y="13500"/>
                      <a:pt x="515700" y="31500"/>
                      <a:pt x="546750" y="54450"/>
                    </a:cubicBezTo>
                    <a:cubicBezTo>
                      <a:pt x="576450" y="76500"/>
                      <a:pt x="581850" y="120600"/>
                      <a:pt x="584100" y="154800"/>
                    </a:cubicBezTo>
                    <a:cubicBezTo>
                      <a:pt x="587250" y="198450"/>
                      <a:pt x="586800" y="242100"/>
                      <a:pt x="582300" y="285300"/>
                    </a:cubicBezTo>
                    <a:cubicBezTo>
                      <a:pt x="577800" y="332100"/>
                      <a:pt x="568800" y="378450"/>
                      <a:pt x="555750" y="423450"/>
                    </a:cubicBezTo>
                    <a:cubicBezTo>
                      <a:pt x="542250" y="469350"/>
                      <a:pt x="521550" y="511650"/>
                      <a:pt x="506250" y="556200"/>
                    </a:cubicBezTo>
                    <a:cubicBezTo>
                      <a:pt x="472500" y="655650"/>
                      <a:pt x="478350" y="747450"/>
                      <a:pt x="473850" y="851400"/>
                    </a:cubicBezTo>
                    <a:cubicBezTo>
                      <a:pt x="477450" y="891450"/>
                      <a:pt x="479250" y="940950"/>
                      <a:pt x="488250" y="980100"/>
                    </a:cubicBezTo>
                    <a:cubicBezTo>
                      <a:pt x="498600" y="1023300"/>
                      <a:pt x="517950" y="1067400"/>
                      <a:pt x="525150" y="1090350"/>
                    </a:cubicBezTo>
                    <a:close/>
                  </a:path>
                </a:pathLst>
              </a:custGeom>
              <a:solidFill>
                <a:srgbClr val="E2C2A7"/>
              </a:solidFill>
              <a:ln w="449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4329BC6-E583-497B-93D5-2C408B139148}"/>
                  </a:ext>
                </a:extLst>
              </p:cNvPr>
              <p:cNvSpPr/>
              <p:nvPr/>
            </p:nvSpPr>
            <p:spPr>
              <a:xfrm>
                <a:off x="623400" y="5802459"/>
                <a:ext cx="1699636" cy="653834"/>
              </a:xfrm>
              <a:custGeom>
                <a:avLst/>
                <a:gdLst>
                  <a:gd name="connsiteX0" fmla="*/ 1338270 w 1343618"/>
                  <a:gd name="connsiteY0" fmla="*/ 174828 h 516877"/>
                  <a:gd name="connsiteX1" fmla="*/ 1263120 w 1343618"/>
                  <a:gd name="connsiteY1" fmla="*/ 58728 h 516877"/>
                  <a:gd name="connsiteX2" fmla="*/ 1194270 w 1343618"/>
                  <a:gd name="connsiteY2" fmla="*/ 6078 h 516877"/>
                  <a:gd name="connsiteX3" fmla="*/ 1045320 w 1343618"/>
                  <a:gd name="connsiteY3" fmla="*/ 29028 h 516877"/>
                  <a:gd name="connsiteX4" fmla="*/ 874320 w 1343618"/>
                  <a:gd name="connsiteY4" fmla="*/ 73128 h 516877"/>
                  <a:gd name="connsiteX5" fmla="*/ 830670 w 1343618"/>
                  <a:gd name="connsiteY5" fmla="*/ 85728 h 516877"/>
                  <a:gd name="connsiteX6" fmla="*/ 815820 w 1343618"/>
                  <a:gd name="connsiteY6" fmla="*/ 90678 h 516877"/>
                  <a:gd name="connsiteX7" fmla="*/ 794220 w 1343618"/>
                  <a:gd name="connsiteY7" fmla="*/ 96978 h 516877"/>
                  <a:gd name="connsiteX8" fmla="*/ 744270 w 1343618"/>
                  <a:gd name="connsiteY8" fmla="*/ 119928 h 516877"/>
                  <a:gd name="connsiteX9" fmla="*/ 699270 w 1343618"/>
                  <a:gd name="connsiteY9" fmla="*/ 151428 h 516877"/>
                  <a:gd name="connsiteX10" fmla="*/ 662370 w 1343618"/>
                  <a:gd name="connsiteY10" fmla="*/ 184728 h 516877"/>
                  <a:gd name="connsiteX11" fmla="*/ 628620 w 1343618"/>
                  <a:gd name="connsiteY11" fmla="*/ 233778 h 516877"/>
                  <a:gd name="connsiteX12" fmla="*/ 626370 w 1343618"/>
                  <a:gd name="connsiteY12" fmla="*/ 234678 h 516877"/>
                  <a:gd name="connsiteX13" fmla="*/ 624570 w 1343618"/>
                  <a:gd name="connsiteY13" fmla="*/ 234228 h 516877"/>
                  <a:gd name="connsiteX14" fmla="*/ 637170 w 1343618"/>
                  <a:gd name="connsiteY14" fmla="*/ 201378 h 516877"/>
                  <a:gd name="connsiteX15" fmla="*/ 676320 w 1343618"/>
                  <a:gd name="connsiteY15" fmla="*/ 132078 h 516877"/>
                  <a:gd name="connsiteX16" fmla="*/ 676320 w 1343618"/>
                  <a:gd name="connsiteY16" fmla="*/ 125328 h 516877"/>
                  <a:gd name="connsiteX17" fmla="*/ 629970 w 1343618"/>
                  <a:gd name="connsiteY17" fmla="*/ 70428 h 516877"/>
                  <a:gd name="connsiteX18" fmla="*/ 548070 w 1343618"/>
                  <a:gd name="connsiteY18" fmla="*/ 33528 h 516877"/>
                  <a:gd name="connsiteX19" fmla="*/ 529170 w 1343618"/>
                  <a:gd name="connsiteY19" fmla="*/ 26778 h 516877"/>
                  <a:gd name="connsiteX20" fmla="*/ 476070 w 1343618"/>
                  <a:gd name="connsiteY20" fmla="*/ 15078 h 516877"/>
                  <a:gd name="connsiteX21" fmla="*/ 443670 w 1343618"/>
                  <a:gd name="connsiteY21" fmla="*/ 15528 h 516877"/>
                  <a:gd name="connsiteX22" fmla="*/ 388320 w 1343618"/>
                  <a:gd name="connsiteY22" fmla="*/ 35778 h 516877"/>
                  <a:gd name="connsiteX23" fmla="*/ 375270 w 1343618"/>
                  <a:gd name="connsiteY23" fmla="*/ 45228 h 516877"/>
                  <a:gd name="connsiteX24" fmla="*/ 378420 w 1343618"/>
                  <a:gd name="connsiteY24" fmla="*/ 68178 h 516877"/>
                  <a:gd name="connsiteX25" fmla="*/ 353670 w 1343618"/>
                  <a:gd name="connsiteY25" fmla="*/ 59628 h 516877"/>
                  <a:gd name="connsiteX26" fmla="*/ 306420 w 1343618"/>
                  <a:gd name="connsiteY26" fmla="*/ 43428 h 516877"/>
                  <a:gd name="connsiteX27" fmla="*/ 255120 w 1343618"/>
                  <a:gd name="connsiteY27" fmla="*/ 46578 h 516877"/>
                  <a:gd name="connsiteX28" fmla="*/ 191220 w 1343618"/>
                  <a:gd name="connsiteY28" fmla="*/ 96078 h 516877"/>
                  <a:gd name="connsiteX29" fmla="*/ 97170 w 1343618"/>
                  <a:gd name="connsiteY29" fmla="*/ 204528 h 516877"/>
                  <a:gd name="connsiteX30" fmla="*/ 11220 w 1343618"/>
                  <a:gd name="connsiteY30" fmla="*/ 337728 h 516877"/>
                  <a:gd name="connsiteX31" fmla="*/ 19320 w 1343618"/>
                  <a:gd name="connsiteY31" fmla="*/ 503778 h 516877"/>
                  <a:gd name="connsiteX32" fmla="*/ 92220 w 1343618"/>
                  <a:gd name="connsiteY32" fmla="*/ 512328 h 516877"/>
                  <a:gd name="connsiteX33" fmla="*/ 192570 w 1343618"/>
                  <a:gd name="connsiteY33" fmla="*/ 506928 h 516877"/>
                  <a:gd name="connsiteX34" fmla="*/ 437820 w 1343618"/>
                  <a:gd name="connsiteY34" fmla="*/ 487128 h 516877"/>
                  <a:gd name="connsiteX35" fmla="*/ 517020 w 1343618"/>
                  <a:gd name="connsiteY35" fmla="*/ 397128 h 516877"/>
                  <a:gd name="connsiteX36" fmla="*/ 534570 w 1343618"/>
                  <a:gd name="connsiteY36" fmla="*/ 379128 h 516877"/>
                  <a:gd name="connsiteX37" fmla="*/ 539070 w 1343618"/>
                  <a:gd name="connsiteY37" fmla="*/ 374178 h 516877"/>
                  <a:gd name="connsiteX38" fmla="*/ 571020 w 1343618"/>
                  <a:gd name="connsiteY38" fmla="*/ 389928 h 516877"/>
                  <a:gd name="connsiteX39" fmla="*/ 599370 w 1343618"/>
                  <a:gd name="connsiteY39" fmla="*/ 405678 h 516877"/>
                  <a:gd name="connsiteX40" fmla="*/ 661920 w 1343618"/>
                  <a:gd name="connsiteY40" fmla="*/ 403878 h 516877"/>
                  <a:gd name="connsiteX41" fmla="*/ 794220 w 1343618"/>
                  <a:gd name="connsiteY41" fmla="*/ 358878 h 516877"/>
                  <a:gd name="connsiteX42" fmla="*/ 818970 w 1343618"/>
                  <a:gd name="connsiteY42" fmla="*/ 360678 h 516877"/>
                  <a:gd name="connsiteX43" fmla="*/ 845070 w 1343618"/>
                  <a:gd name="connsiteY43" fmla="*/ 338628 h 516877"/>
                  <a:gd name="connsiteX44" fmla="*/ 903570 w 1343618"/>
                  <a:gd name="connsiteY44" fmla="*/ 301728 h 516877"/>
                  <a:gd name="connsiteX45" fmla="*/ 913470 w 1343618"/>
                  <a:gd name="connsiteY45" fmla="*/ 297228 h 516877"/>
                  <a:gd name="connsiteX46" fmla="*/ 1196070 w 1343618"/>
                  <a:gd name="connsiteY46" fmla="*/ 229728 h 516877"/>
                  <a:gd name="connsiteX47" fmla="*/ 1340070 w 1343618"/>
                  <a:gd name="connsiteY47" fmla="*/ 198228 h 516877"/>
                  <a:gd name="connsiteX48" fmla="*/ 1338270 w 1343618"/>
                  <a:gd name="connsiteY48" fmla="*/ 174828 h 516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43618" h="516877">
                    <a:moveTo>
                      <a:pt x="1338270" y="174828"/>
                    </a:moveTo>
                    <a:cubicBezTo>
                      <a:pt x="1319370" y="132078"/>
                      <a:pt x="1294170" y="93378"/>
                      <a:pt x="1263120" y="58728"/>
                    </a:cubicBezTo>
                    <a:cubicBezTo>
                      <a:pt x="1243770" y="37128"/>
                      <a:pt x="1221720" y="17778"/>
                      <a:pt x="1194270" y="6078"/>
                    </a:cubicBezTo>
                    <a:cubicBezTo>
                      <a:pt x="1151070" y="-12822"/>
                      <a:pt x="1087620" y="17328"/>
                      <a:pt x="1045320" y="29028"/>
                    </a:cubicBezTo>
                    <a:cubicBezTo>
                      <a:pt x="988620" y="44328"/>
                      <a:pt x="929670" y="55578"/>
                      <a:pt x="874320" y="73128"/>
                    </a:cubicBezTo>
                    <a:cubicBezTo>
                      <a:pt x="860370" y="79428"/>
                      <a:pt x="845070" y="80778"/>
                      <a:pt x="830670" y="85728"/>
                    </a:cubicBezTo>
                    <a:cubicBezTo>
                      <a:pt x="825720" y="87978"/>
                      <a:pt x="820770" y="89328"/>
                      <a:pt x="815820" y="90678"/>
                    </a:cubicBezTo>
                    <a:cubicBezTo>
                      <a:pt x="808620" y="92478"/>
                      <a:pt x="801420" y="94728"/>
                      <a:pt x="794220" y="96978"/>
                    </a:cubicBezTo>
                    <a:cubicBezTo>
                      <a:pt x="776670" y="102378"/>
                      <a:pt x="756870" y="105078"/>
                      <a:pt x="744270" y="119928"/>
                    </a:cubicBezTo>
                    <a:cubicBezTo>
                      <a:pt x="731670" y="134778"/>
                      <a:pt x="716370" y="143778"/>
                      <a:pt x="699270" y="151428"/>
                    </a:cubicBezTo>
                    <a:cubicBezTo>
                      <a:pt x="683070" y="158178"/>
                      <a:pt x="667770" y="167178"/>
                      <a:pt x="662370" y="184728"/>
                    </a:cubicBezTo>
                    <a:cubicBezTo>
                      <a:pt x="656520" y="204978"/>
                      <a:pt x="644370" y="220278"/>
                      <a:pt x="628620" y="233778"/>
                    </a:cubicBezTo>
                    <a:cubicBezTo>
                      <a:pt x="627720" y="234228"/>
                      <a:pt x="627270" y="234678"/>
                      <a:pt x="626370" y="234678"/>
                    </a:cubicBezTo>
                    <a:cubicBezTo>
                      <a:pt x="625920" y="234678"/>
                      <a:pt x="624570" y="234228"/>
                      <a:pt x="624570" y="234228"/>
                    </a:cubicBezTo>
                    <a:cubicBezTo>
                      <a:pt x="626370" y="222528"/>
                      <a:pt x="630420" y="211728"/>
                      <a:pt x="637170" y="201378"/>
                    </a:cubicBezTo>
                    <a:cubicBezTo>
                      <a:pt x="650220" y="178428"/>
                      <a:pt x="670020" y="159078"/>
                      <a:pt x="676320" y="132078"/>
                    </a:cubicBezTo>
                    <a:cubicBezTo>
                      <a:pt x="676770" y="129828"/>
                      <a:pt x="676320" y="127578"/>
                      <a:pt x="676320" y="125328"/>
                    </a:cubicBezTo>
                    <a:cubicBezTo>
                      <a:pt x="672270" y="97878"/>
                      <a:pt x="650670" y="83928"/>
                      <a:pt x="629970" y="70428"/>
                    </a:cubicBezTo>
                    <a:cubicBezTo>
                      <a:pt x="604770" y="54228"/>
                      <a:pt x="575520" y="45228"/>
                      <a:pt x="548070" y="33528"/>
                    </a:cubicBezTo>
                    <a:cubicBezTo>
                      <a:pt x="541770" y="31278"/>
                      <a:pt x="535470" y="29028"/>
                      <a:pt x="529170" y="26778"/>
                    </a:cubicBezTo>
                    <a:cubicBezTo>
                      <a:pt x="511620" y="21378"/>
                      <a:pt x="494970" y="13728"/>
                      <a:pt x="476070" y="15078"/>
                    </a:cubicBezTo>
                    <a:cubicBezTo>
                      <a:pt x="465270" y="18228"/>
                      <a:pt x="454470" y="18228"/>
                      <a:pt x="443670" y="15528"/>
                    </a:cubicBezTo>
                    <a:cubicBezTo>
                      <a:pt x="422520" y="15078"/>
                      <a:pt x="406320" y="28128"/>
                      <a:pt x="388320" y="35778"/>
                    </a:cubicBezTo>
                    <a:cubicBezTo>
                      <a:pt x="383370" y="38478"/>
                      <a:pt x="378870" y="40728"/>
                      <a:pt x="375270" y="45228"/>
                    </a:cubicBezTo>
                    <a:cubicBezTo>
                      <a:pt x="369420" y="53778"/>
                      <a:pt x="381120" y="60078"/>
                      <a:pt x="378420" y="68178"/>
                    </a:cubicBezTo>
                    <a:cubicBezTo>
                      <a:pt x="369420" y="68178"/>
                      <a:pt x="361770" y="63228"/>
                      <a:pt x="353670" y="59628"/>
                    </a:cubicBezTo>
                    <a:cubicBezTo>
                      <a:pt x="338370" y="52878"/>
                      <a:pt x="323970" y="43428"/>
                      <a:pt x="306420" y="43428"/>
                    </a:cubicBezTo>
                    <a:cubicBezTo>
                      <a:pt x="289770" y="47928"/>
                      <a:pt x="272220" y="45228"/>
                      <a:pt x="255120" y="46578"/>
                    </a:cubicBezTo>
                    <a:cubicBezTo>
                      <a:pt x="224970" y="51528"/>
                      <a:pt x="209220" y="75378"/>
                      <a:pt x="191220" y="96078"/>
                    </a:cubicBezTo>
                    <a:cubicBezTo>
                      <a:pt x="159270" y="132528"/>
                      <a:pt x="131820" y="170778"/>
                      <a:pt x="97170" y="204528"/>
                    </a:cubicBezTo>
                    <a:cubicBezTo>
                      <a:pt x="59820" y="240978"/>
                      <a:pt x="28770" y="288228"/>
                      <a:pt x="11220" y="337728"/>
                    </a:cubicBezTo>
                    <a:cubicBezTo>
                      <a:pt x="-5880" y="393978"/>
                      <a:pt x="-3630" y="449328"/>
                      <a:pt x="19320" y="503778"/>
                    </a:cubicBezTo>
                    <a:cubicBezTo>
                      <a:pt x="29220" y="525828"/>
                      <a:pt x="69720" y="513678"/>
                      <a:pt x="92220" y="512328"/>
                    </a:cubicBezTo>
                    <a:cubicBezTo>
                      <a:pt x="125520" y="510528"/>
                      <a:pt x="158820" y="508728"/>
                      <a:pt x="192570" y="506928"/>
                    </a:cubicBezTo>
                    <a:cubicBezTo>
                      <a:pt x="272670" y="506928"/>
                      <a:pt x="359520" y="503778"/>
                      <a:pt x="437820" y="487128"/>
                    </a:cubicBezTo>
                    <a:cubicBezTo>
                      <a:pt x="518820" y="469578"/>
                      <a:pt x="513870" y="460128"/>
                      <a:pt x="517020" y="397128"/>
                    </a:cubicBezTo>
                    <a:cubicBezTo>
                      <a:pt x="522870" y="391278"/>
                      <a:pt x="528720" y="384978"/>
                      <a:pt x="534570" y="379128"/>
                    </a:cubicBezTo>
                    <a:cubicBezTo>
                      <a:pt x="536370" y="377778"/>
                      <a:pt x="537720" y="375978"/>
                      <a:pt x="539070" y="374178"/>
                    </a:cubicBezTo>
                    <a:cubicBezTo>
                      <a:pt x="552570" y="372828"/>
                      <a:pt x="562920" y="377778"/>
                      <a:pt x="571020" y="389928"/>
                    </a:cubicBezTo>
                    <a:cubicBezTo>
                      <a:pt x="577320" y="399378"/>
                      <a:pt x="587220" y="405678"/>
                      <a:pt x="599370" y="405678"/>
                    </a:cubicBezTo>
                    <a:cubicBezTo>
                      <a:pt x="620070" y="406128"/>
                      <a:pt x="641220" y="404328"/>
                      <a:pt x="661920" y="403878"/>
                    </a:cubicBezTo>
                    <a:cubicBezTo>
                      <a:pt x="710520" y="402528"/>
                      <a:pt x="748770" y="368328"/>
                      <a:pt x="794220" y="358878"/>
                    </a:cubicBezTo>
                    <a:cubicBezTo>
                      <a:pt x="800970" y="361128"/>
                      <a:pt x="809070" y="361578"/>
                      <a:pt x="818970" y="360678"/>
                    </a:cubicBezTo>
                    <a:cubicBezTo>
                      <a:pt x="829320" y="355728"/>
                      <a:pt x="838770" y="348528"/>
                      <a:pt x="845070" y="338628"/>
                    </a:cubicBezTo>
                    <a:cubicBezTo>
                      <a:pt x="864420" y="326478"/>
                      <a:pt x="880170" y="307578"/>
                      <a:pt x="903570" y="301728"/>
                    </a:cubicBezTo>
                    <a:cubicBezTo>
                      <a:pt x="906720" y="300378"/>
                      <a:pt x="909870" y="298128"/>
                      <a:pt x="913470" y="297228"/>
                    </a:cubicBezTo>
                    <a:cubicBezTo>
                      <a:pt x="1006620" y="270678"/>
                      <a:pt x="1101570" y="251778"/>
                      <a:pt x="1196070" y="229728"/>
                    </a:cubicBezTo>
                    <a:cubicBezTo>
                      <a:pt x="1243770" y="218478"/>
                      <a:pt x="1291470" y="206328"/>
                      <a:pt x="1340070" y="198228"/>
                    </a:cubicBezTo>
                    <a:cubicBezTo>
                      <a:pt x="1347270" y="191028"/>
                      <a:pt x="1341870" y="182478"/>
                      <a:pt x="1338270" y="174828"/>
                    </a:cubicBezTo>
                    <a:close/>
                  </a:path>
                </a:pathLst>
              </a:custGeom>
              <a:solidFill>
                <a:srgbClr val="F9D6BA"/>
              </a:solidFill>
              <a:ln w="4491" cap="flat">
                <a:noFill/>
                <a:prstDash val="solid"/>
                <a:miter/>
              </a:ln>
            </p:spPr>
            <p:txBody>
              <a:bodyPr rtlCol="0" anchor="ctr"/>
              <a:lstStyle/>
              <a:p>
                <a:endParaRPr lang="en-US"/>
              </a:p>
            </p:txBody>
          </p:sp>
          <p:grpSp>
            <p:nvGrpSpPr>
              <p:cNvPr id="24" name="Graphic 2">
                <a:extLst>
                  <a:ext uri="{FF2B5EF4-FFF2-40B4-BE49-F238E27FC236}">
                    <a16:creationId xmlns:a16="http://schemas.microsoft.com/office/drawing/2014/main" id="{4603D7CE-62B3-4023-9350-B8E86C823B63}"/>
                  </a:ext>
                </a:extLst>
              </p:cNvPr>
              <p:cNvGrpSpPr/>
              <p:nvPr/>
            </p:nvGrpSpPr>
            <p:grpSpPr>
              <a:xfrm>
                <a:off x="622274" y="5802176"/>
                <a:ext cx="1700616" cy="654400"/>
                <a:chOff x="405553" y="3082808"/>
                <a:chExt cx="1344393" cy="517325"/>
              </a:xfrm>
              <a:solidFill>
                <a:srgbClr val="E2C2A7"/>
              </a:solidFill>
            </p:grpSpPr>
            <p:sp>
              <p:nvSpPr>
                <p:cNvPr id="26" name="Freeform: Shape 25">
                  <a:extLst>
                    <a:ext uri="{FF2B5EF4-FFF2-40B4-BE49-F238E27FC236}">
                      <a16:creationId xmlns:a16="http://schemas.microsoft.com/office/drawing/2014/main" id="{EA35415E-B810-427D-A6FA-D14292269D15}"/>
                    </a:ext>
                  </a:extLst>
                </p:cNvPr>
                <p:cNvSpPr/>
                <p:nvPr/>
              </p:nvSpPr>
              <p:spPr>
                <a:xfrm>
                  <a:off x="405553" y="3359561"/>
                  <a:ext cx="517459" cy="240572"/>
                </a:xfrm>
                <a:custGeom>
                  <a:avLst/>
                  <a:gdLst>
                    <a:gd name="connsiteX0" fmla="*/ 472909 w 517459"/>
                    <a:gd name="connsiteY0" fmla="*/ 76500 h 240572"/>
                    <a:gd name="connsiteX1" fmla="*/ 308209 w 517459"/>
                    <a:gd name="connsiteY1" fmla="*/ 27000 h 240572"/>
                    <a:gd name="connsiteX2" fmla="*/ 260059 w 517459"/>
                    <a:gd name="connsiteY2" fmla="*/ 18450 h 240572"/>
                    <a:gd name="connsiteX3" fmla="*/ 275359 w 517459"/>
                    <a:gd name="connsiteY3" fmla="*/ 27450 h 240572"/>
                    <a:gd name="connsiteX4" fmla="*/ 408559 w 517459"/>
                    <a:gd name="connsiteY4" fmla="*/ 67050 h 240572"/>
                    <a:gd name="connsiteX5" fmla="*/ 482809 w 517459"/>
                    <a:gd name="connsiteY5" fmla="*/ 103050 h 240572"/>
                    <a:gd name="connsiteX6" fmla="*/ 501709 w 517459"/>
                    <a:gd name="connsiteY6" fmla="*/ 153000 h 240572"/>
                    <a:gd name="connsiteX7" fmla="*/ 460309 w 517459"/>
                    <a:gd name="connsiteY7" fmla="*/ 170550 h 240572"/>
                    <a:gd name="connsiteX8" fmla="*/ 409459 w 517459"/>
                    <a:gd name="connsiteY8" fmla="*/ 163800 h 240572"/>
                    <a:gd name="connsiteX9" fmla="*/ 278959 w 517459"/>
                    <a:gd name="connsiteY9" fmla="*/ 135900 h 240572"/>
                    <a:gd name="connsiteX10" fmla="*/ 343309 w 517459"/>
                    <a:gd name="connsiteY10" fmla="*/ 165150 h 240572"/>
                    <a:gd name="connsiteX11" fmla="*/ 371659 w 517459"/>
                    <a:gd name="connsiteY11" fmla="*/ 192600 h 240572"/>
                    <a:gd name="connsiteX12" fmla="*/ 336559 w 517459"/>
                    <a:gd name="connsiteY12" fmla="*/ 211050 h 240572"/>
                    <a:gd name="connsiteX13" fmla="*/ 181759 w 517459"/>
                    <a:gd name="connsiteY13" fmla="*/ 201150 h 240572"/>
                    <a:gd name="connsiteX14" fmla="*/ 80059 w 517459"/>
                    <a:gd name="connsiteY14" fmla="*/ 192600 h 240572"/>
                    <a:gd name="connsiteX15" fmla="*/ 62059 w 517459"/>
                    <a:gd name="connsiteY15" fmla="*/ 186300 h 240572"/>
                    <a:gd name="connsiteX16" fmla="*/ 35509 w 517459"/>
                    <a:gd name="connsiteY16" fmla="*/ 133200 h 240572"/>
                    <a:gd name="connsiteX17" fmla="*/ 34159 w 517459"/>
                    <a:gd name="connsiteY17" fmla="*/ 49050 h 240572"/>
                    <a:gd name="connsiteX18" fmla="*/ 41809 w 517459"/>
                    <a:gd name="connsiteY18" fmla="*/ 0 h 240572"/>
                    <a:gd name="connsiteX19" fmla="*/ 11659 w 517459"/>
                    <a:gd name="connsiteY19" fmla="*/ 62550 h 240572"/>
                    <a:gd name="connsiteX20" fmla="*/ 19759 w 517459"/>
                    <a:gd name="connsiteY20" fmla="*/ 228600 h 240572"/>
                    <a:gd name="connsiteX21" fmla="*/ 205609 w 517459"/>
                    <a:gd name="connsiteY21" fmla="*/ 231300 h 240572"/>
                    <a:gd name="connsiteX22" fmla="*/ 438259 w 517459"/>
                    <a:gd name="connsiteY22" fmla="*/ 211950 h 240572"/>
                    <a:gd name="connsiteX23" fmla="*/ 517459 w 517459"/>
                    <a:gd name="connsiteY23" fmla="*/ 121950 h 240572"/>
                    <a:gd name="connsiteX24" fmla="*/ 472909 w 517459"/>
                    <a:gd name="connsiteY24" fmla="*/ 76500 h 24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7459" h="240572">
                      <a:moveTo>
                        <a:pt x="472909" y="76500"/>
                      </a:moveTo>
                      <a:cubicBezTo>
                        <a:pt x="421159" y="49950"/>
                        <a:pt x="364009" y="40050"/>
                        <a:pt x="308209" y="27000"/>
                      </a:cubicBezTo>
                      <a:cubicBezTo>
                        <a:pt x="292909" y="23400"/>
                        <a:pt x="277609" y="15300"/>
                        <a:pt x="260059" y="18450"/>
                      </a:cubicBezTo>
                      <a:cubicBezTo>
                        <a:pt x="263659" y="25650"/>
                        <a:pt x="269959" y="25650"/>
                        <a:pt x="275359" y="27450"/>
                      </a:cubicBezTo>
                      <a:cubicBezTo>
                        <a:pt x="319909" y="40500"/>
                        <a:pt x="364009" y="54000"/>
                        <a:pt x="408559" y="67050"/>
                      </a:cubicBezTo>
                      <a:cubicBezTo>
                        <a:pt x="435109" y="75150"/>
                        <a:pt x="460759" y="85950"/>
                        <a:pt x="482809" y="103050"/>
                      </a:cubicBezTo>
                      <a:cubicBezTo>
                        <a:pt x="499009" y="115650"/>
                        <a:pt x="505759" y="135000"/>
                        <a:pt x="501709" y="153000"/>
                      </a:cubicBezTo>
                      <a:cubicBezTo>
                        <a:pt x="497209" y="171900"/>
                        <a:pt x="476959" y="171900"/>
                        <a:pt x="460309" y="170550"/>
                      </a:cubicBezTo>
                      <a:cubicBezTo>
                        <a:pt x="443209" y="169200"/>
                        <a:pt x="426109" y="166950"/>
                        <a:pt x="409459" y="163800"/>
                      </a:cubicBezTo>
                      <a:cubicBezTo>
                        <a:pt x="365809" y="154800"/>
                        <a:pt x="322609" y="145350"/>
                        <a:pt x="278959" y="135900"/>
                      </a:cubicBezTo>
                      <a:cubicBezTo>
                        <a:pt x="299659" y="147150"/>
                        <a:pt x="321709" y="155700"/>
                        <a:pt x="343309" y="165150"/>
                      </a:cubicBezTo>
                      <a:cubicBezTo>
                        <a:pt x="355909" y="171000"/>
                        <a:pt x="374359" y="176400"/>
                        <a:pt x="371659" y="192600"/>
                      </a:cubicBezTo>
                      <a:cubicBezTo>
                        <a:pt x="369409" y="208350"/>
                        <a:pt x="350059" y="208800"/>
                        <a:pt x="336559" y="211050"/>
                      </a:cubicBezTo>
                      <a:cubicBezTo>
                        <a:pt x="284359" y="221400"/>
                        <a:pt x="232609" y="216000"/>
                        <a:pt x="181759" y="201150"/>
                      </a:cubicBezTo>
                      <a:cubicBezTo>
                        <a:pt x="148459" y="191250"/>
                        <a:pt x="116059" y="173700"/>
                        <a:pt x="80059" y="192600"/>
                      </a:cubicBezTo>
                      <a:cubicBezTo>
                        <a:pt x="73759" y="196200"/>
                        <a:pt x="67459" y="191250"/>
                        <a:pt x="62059" y="186300"/>
                      </a:cubicBezTo>
                      <a:cubicBezTo>
                        <a:pt x="46309" y="171900"/>
                        <a:pt x="40009" y="153000"/>
                        <a:pt x="35509" y="133200"/>
                      </a:cubicBezTo>
                      <a:cubicBezTo>
                        <a:pt x="28309" y="101700"/>
                        <a:pt x="27409" y="79650"/>
                        <a:pt x="34159" y="49050"/>
                      </a:cubicBezTo>
                      <a:cubicBezTo>
                        <a:pt x="36409" y="38700"/>
                        <a:pt x="40459" y="16200"/>
                        <a:pt x="41809" y="0"/>
                      </a:cubicBezTo>
                      <a:cubicBezTo>
                        <a:pt x="34159" y="8550"/>
                        <a:pt x="14359" y="56250"/>
                        <a:pt x="11659" y="62550"/>
                      </a:cubicBezTo>
                      <a:cubicBezTo>
                        <a:pt x="-5441" y="118800"/>
                        <a:pt x="-4541" y="154350"/>
                        <a:pt x="19759" y="228600"/>
                      </a:cubicBezTo>
                      <a:cubicBezTo>
                        <a:pt x="27859" y="253350"/>
                        <a:pt x="152509" y="232200"/>
                        <a:pt x="205609" y="231300"/>
                      </a:cubicBezTo>
                      <a:cubicBezTo>
                        <a:pt x="283459" y="225450"/>
                        <a:pt x="361309" y="228600"/>
                        <a:pt x="438259" y="211950"/>
                      </a:cubicBezTo>
                      <a:cubicBezTo>
                        <a:pt x="519259" y="194400"/>
                        <a:pt x="514309" y="184950"/>
                        <a:pt x="517459" y="121950"/>
                      </a:cubicBezTo>
                      <a:cubicBezTo>
                        <a:pt x="508909" y="100350"/>
                        <a:pt x="492259" y="86400"/>
                        <a:pt x="472909" y="76500"/>
                      </a:cubicBezTo>
                      <a:close/>
                    </a:path>
                  </a:pathLst>
                </a:custGeom>
                <a:solidFill>
                  <a:srgbClr val="E2C2A7"/>
                </a:solidFill>
                <a:ln w="449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C9A561C-88B1-43D3-B8E3-E48849611DA9}"/>
                    </a:ext>
                  </a:extLst>
                </p:cNvPr>
                <p:cNvSpPr/>
                <p:nvPr/>
              </p:nvSpPr>
              <p:spPr>
                <a:xfrm>
                  <a:off x="691713" y="3244811"/>
                  <a:ext cx="533250" cy="244421"/>
                </a:xfrm>
                <a:custGeom>
                  <a:avLst/>
                  <a:gdLst>
                    <a:gd name="connsiteX0" fmla="*/ 497700 w 533250"/>
                    <a:gd name="connsiteY0" fmla="*/ 157500 h 244421"/>
                    <a:gd name="connsiteX1" fmla="*/ 515700 w 533250"/>
                    <a:gd name="connsiteY1" fmla="*/ 51750 h 244421"/>
                    <a:gd name="connsiteX2" fmla="*/ 522450 w 533250"/>
                    <a:gd name="connsiteY2" fmla="*/ 0 h 244421"/>
                    <a:gd name="connsiteX3" fmla="*/ 501300 w 533250"/>
                    <a:gd name="connsiteY3" fmla="*/ 97200 h 244421"/>
                    <a:gd name="connsiteX4" fmla="*/ 451800 w 533250"/>
                    <a:gd name="connsiteY4" fmla="*/ 192150 h 244421"/>
                    <a:gd name="connsiteX5" fmla="*/ 414900 w 533250"/>
                    <a:gd name="connsiteY5" fmla="*/ 198900 h 244421"/>
                    <a:gd name="connsiteX6" fmla="*/ 409500 w 533250"/>
                    <a:gd name="connsiteY6" fmla="*/ 164250 h 244421"/>
                    <a:gd name="connsiteX7" fmla="*/ 428400 w 533250"/>
                    <a:gd name="connsiteY7" fmla="*/ 102150 h 244421"/>
                    <a:gd name="connsiteX8" fmla="*/ 446400 w 533250"/>
                    <a:gd name="connsiteY8" fmla="*/ 37800 h 244421"/>
                    <a:gd name="connsiteX9" fmla="*/ 427050 w 533250"/>
                    <a:gd name="connsiteY9" fmla="*/ 75600 h 244421"/>
                    <a:gd name="connsiteX10" fmla="*/ 377100 w 533250"/>
                    <a:gd name="connsiteY10" fmla="*/ 192600 h 244421"/>
                    <a:gd name="connsiteX11" fmla="*/ 339300 w 533250"/>
                    <a:gd name="connsiteY11" fmla="*/ 207900 h 244421"/>
                    <a:gd name="connsiteX12" fmla="*/ 321300 w 533250"/>
                    <a:gd name="connsiteY12" fmla="*/ 176850 h 244421"/>
                    <a:gd name="connsiteX13" fmla="*/ 321300 w 533250"/>
                    <a:gd name="connsiteY13" fmla="*/ 147600 h 244421"/>
                    <a:gd name="connsiteX14" fmla="*/ 304650 w 533250"/>
                    <a:gd name="connsiteY14" fmla="*/ 137250 h 244421"/>
                    <a:gd name="connsiteX15" fmla="*/ 270900 w 533250"/>
                    <a:gd name="connsiteY15" fmla="*/ 126900 h 244421"/>
                    <a:gd name="connsiteX16" fmla="*/ 246600 w 533250"/>
                    <a:gd name="connsiteY16" fmla="*/ 59400 h 244421"/>
                    <a:gd name="connsiteX17" fmla="*/ 173700 w 533250"/>
                    <a:gd name="connsiteY17" fmla="*/ 70200 h 244421"/>
                    <a:gd name="connsiteX18" fmla="*/ 28800 w 533250"/>
                    <a:gd name="connsiteY18" fmla="*/ 10350 h 244421"/>
                    <a:gd name="connsiteX19" fmla="*/ 0 w 533250"/>
                    <a:gd name="connsiteY19" fmla="*/ 11700 h 244421"/>
                    <a:gd name="connsiteX20" fmla="*/ 57600 w 533250"/>
                    <a:gd name="connsiteY20" fmla="*/ 40500 h 244421"/>
                    <a:gd name="connsiteX21" fmla="*/ 218250 w 533250"/>
                    <a:gd name="connsiteY21" fmla="*/ 91800 h 244421"/>
                    <a:gd name="connsiteX22" fmla="*/ 241200 w 533250"/>
                    <a:gd name="connsiteY22" fmla="*/ 107100 h 244421"/>
                    <a:gd name="connsiteX23" fmla="*/ 248850 w 533250"/>
                    <a:gd name="connsiteY23" fmla="*/ 213300 h 244421"/>
                    <a:gd name="connsiteX24" fmla="*/ 285300 w 533250"/>
                    <a:gd name="connsiteY24" fmla="*/ 228600 h 244421"/>
                    <a:gd name="connsiteX25" fmla="*/ 313650 w 533250"/>
                    <a:gd name="connsiteY25" fmla="*/ 244350 h 244421"/>
                    <a:gd name="connsiteX26" fmla="*/ 376200 w 533250"/>
                    <a:gd name="connsiteY26" fmla="*/ 242550 h 244421"/>
                    <a:gd name="connsiteX27" fmla="*/ 533250 w 533250"/>
                    <a:gd name="connsiteY27" fmla="*/ 194850 h 244421"/>
                    <a:gd name="connsiteX28" fmla="*/ 497700 w 533250"/>
                    <a:gd name="connsiteY28" fmla="*/ 157500 h 244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250" h="244421">
                      <a:moveTo>
                        <a:pt x="497700" y="157500"/>
                      </a:moveTo>
                      <a:cubicBezTo>
                        <a:pt x="508050" y="122850"/>
                        <a:pt x="509400" y="86850"/>
                        <a:pt x="515700" y="51750"/>
                      </a:cubicBezTo>
                      <a:cubicBezTo>
                        <a:pt x="518400" y="36900"/>
                        <a:pt x="524250" y="22050"/>
                        <a:pt x="522450" y="0"/>
                      </a:cubicBezTo>
                      <a:cubicBezTo>
                        <a:pt x="510750" y="36000"/>
                        <a:pt x="505800" y="66600"/>
                        <a:pt x="501300" y="97200"/>
                      </a:cubicBezTo>
                      <a:cubicBezTo>
                        <a:pt x="495900" y="134550"/>
                        <a:pt x="483300" y="168750"/>
                        <a:pt x="451800" y="192150"/>
                      </a:cubicBezTo>
                      <a:cubicBezTo>
                        <a:pt x="441450" y="199800"/>
                        <a:pt x="428400" y="208350"/>
                        <a:pt x="414900" y="198900"/>
                      </a:cubicBezTo>
                      <a:cubicBezTo>
                        <a:pt x="401400" y="189900"/>
                        <a:pt x="405900" y="176400"/>
                        <a:pt x="409500" y="164250"/>
                      </a:cubicBezTo>
                      <a:cubicBezTo>
                        <a:pt x="415350" y="143550"/>
                        <a:pt x="422550" y="122850"/>
                        <a:pt x="428400" y="102150"/>
                      </a:cubicBezTo>
                      <a:cubicBezTo>
                        <a:pt x="434700" y="81000"/>
                        <a:pt x="440550" y="59400"/>
                        <a:pt x="446400" y="37800"/>
                      </a:cubicBezTo>
                      <a:cubicBezTo>
                        <a:pt x="433800" y="48150"/>
                        <a:pt x="429750" y="62100"/>
                        <a:pt x="427050" y="75600"/>
                      </a:cubicBezTo>
                      <a:cubicBezTo>
                        <a:pt x="418950" y="118350"/>
                        <a:pt x="398250" y="155250"/>
                        <a:pt x="377100" y="192600"/>
                      </a:cubicBezTo>
                      <a:cubicBezTo>
                        <a:pt x="367650" y="209250"/>
                        <a:pt x="354600" y="211050"/>
                        <a:pt x="339300" y="207900"/>
                      </a:cubicBezTo>
                      <a:cubicBezTo>
                        <a:pt x="322200" y="204750"/>
                        <a:pt x="319950" y="191700"/>
                        <a:pt x="321300" y="176850"/>
                      </a:cubicBezTo>
                      <a:cubicBezTo>
                        <a:pt x="322200" y="166950"/>
                        <a:pt x="321750" y="157500"/>
                        <a:pt x="321300" y="147600"/>
                      </a:cubicBezTo>
                      <a:cubicBezTo>
                        <a:pt x="320850" y="137250"/>
                        <a:pt x="318150" y="129150"/>
                        <a:pt x="304650" y="137250"/>
                      </a:cubicBezTo>
                      <a:cubicBezTo>
                        <a:pt x="289800" y="146250"/>
                        <a:pt x="280350" y="139950"/>
                        <a:pt x="270900" y="126900"/>
                      </a:cubicBezTo>
                      <a:cubicBezTo>
                        <a:pt x="256950" y="107100"/>
                        <a:pt x="250200" y="85050"/>
                        <a:pt x="246600" y="59400"/>
                      </a:cubicBezTo>
                      <a:cubicBezTo>
                        <a:pt x="222750" y="77850"/>
                        <a:pt x="198450" y="75150"/>
                        <a:pt x="173700" y="70200"/>
                      </a:cubicBezTo>
                      <a:cubicBezTo>
                        <a:pt x="121500" y="59400"/>
                        <a:pt x="77400" y="29250"/>
                        <a:pt x="28800" y="10350"/>
                      </a:cubicBezTo>
                      <a:cubicBezTo>
                        <a:pt x="20700" y="7200"/>
                        <a:pt x="12600" y="3150"/>
                        <a:pt x="0" y="11700"/>
                      </a:cubicBezTo>
                      <a:cubicBezTo>
                        <a:pt x="20700" y="22500"/>
                        <a:pt x="38700" y="32850"/>
                        <a:pt x="57600" y="40500"/>
                      </a:cubicBezTo>
                      <a:cubicBezTo>
                        <a:pt x="109800" y="62100"/>
                        <a:pt x="159300" y="91800"/>
                        <a:pt x="218250" y="91800"/>
                      </a:cubicBezTo>
                      <a:cubicBezTo>
                        <a:pt x="228150" y="91800"/>
                        <a:pt x="236250" y="97650"/>
                        <a:pt x="241200" y="107100"/>
                      </a:cubicBezTo>
                      <a:cubicBezTo>
                        <a:pt x="259650" y="141300"/>
                        <a:pt x="269100" y="175950"/>
                        <a:pt x="248850" y="213300"/>
                      </a:cubicBezTo>
                      <a:cubicBezTo>
                        <a:pt x="264150" y="210150"/>
                        <a:pt x="276300" y="215100"/>
                        <a:pt x="285300" y="228600"/>
                      </a:cubicBezTo>
                      <a:cubicBezTo>
                        <a:pt x="291600" y="238050"/>
                        <a:pt x="301500" y="244350"/>
                        <a:pt x="313650" y="244350"/>
                      </a:cubicBezTo>
                      <a:cubicBezTo>
                        <a:pt x="334350" y="244800"/>
                        <a:pt x="355500" y="243000"/>
                        <a:pt x="376200" y="242550"/>
                      </a:cubicBezTo>
                      <a:cubicBezTo>
                        <a:pt x="433350" y="240750"/>
                        <a:pt x="476100" y="194400"/>
                        <a:pt x="533250" y="194850"/>
                      </a:cubicBezTo>
                      <a:cubicBezTo>
                        <a:pt x="500400" y="190350"/>
                        <a:pt x="490500" y="181800"/>
                        <a:pt x="497700" y="157500"/>
                      </a:cubicBezTo>
                      <a:close/>
                    </a:path>
                  </a:pathLst>
                </a:custGeom>
                <a:solidFill>
                  <a:srgbClr val="E2C2A7"/>
                </a:solidFill>
                <a:ln w="449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6B8BCA3-4A42-4ABC-A9A3-C94AA5778ED7}"/>
                    </a:ext>
                  </a:extLst>
                </p:cNvPr>
                <p:cNvSpPr/>
                <p:nvPr/>
              </p:nvSpPr>
              <p:spPr>
                <a:xfrm>
                  <a:off x="809162" y="3164711"/>
                  <a:ext cx="178650" cy="136349"/>
                </a:xfrm>
                <a:custGeom>
                  <a:avLst/>
                  <a:gdLst>
                    <a:gd name="connsiteX0" fmla="*/ 178650 w 178650"/>
                    <a:gd name="connsiteY0" fmla="*/ 136350 h 136349"/>
                    <a:gd name="connsiteX1" fmla="*/ 168300 w 178650"/>
                    <a:gd name="connsiteY1" fmla="*/ 119250 h 136349"/>
                    <a:gd name="connsiteX2" fmla="*/ 173700 w 178650"/>
                    <a:gd name="connsiteY2" fmla="*/ 47250 h 136349"/>
                    <a:gd name="connsiteX3" fmla="*/ 177750 w 178650"/>
                    <a:gd name="connsiteY3" fmla="*/ 37800 h 136349"/>
                    <a:gd name="connsiteX4" fmla="*/ 166050 w 178650"/>
                    <a:gd name="connsiteY4" fmla="*/ 33300 h 136349"/>
                    <a:gd name="connsiteX5" fmla="*/ 93600 w 178650"/>
                    <a:gd name="connsiteY5" fmla="*/ 14850 h 136349"/>
                    <a:gd name="connsiteX6" fmla="*/ 0 w 178650"/>
                    <a:gd name="connsiteY6" fmla="*/ 0 h 136349"/>
                    <a:gd name="connsiteX7" fmla="*/ 102150 w 178650"/>
                    <a:gd name="connsiteY7" fmla="*/ 46800 h 136349"/>
                    <a:gd name="connsiteX8" fmla="*/ 178650 w 178650"/>
                    <a:gd name="connsiteY8" fmla="*/ 136350 h 13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50" h="136349">
                      <a:moveTo>
                        <a:pt x="178650" y="136350"/>
                      </a:moveTo>
                      <a:cubicBezTo>
                        <a:pt x="173250" y="127350"/>
                        <a:pt x="170550" y="123300"/>
                        <a:pt x="168300" y="119250"/>
                      </a:cubicBezTo>
                      <a:cubicBezTo>
                        <a:pt x="149400" y="85950"/>
                        <a:pt x="149850" y="78300"/>
                        <a:pt x="173700" y="47250"/>
                      </a:cubicBezTo>
                      <a:cubicBezTo>
                        <a:pt x="175950" y="44550"/>
                        <a:pt x="180000" y="41850"/>
                        <a:pt x="177750" y="37800"/>
                      </a:cubicBezTo>
                      <a:cubicBezTo>
                        <a:pt x="175500" y="33300"/>
                        <a:pt x="170550" y="32400"/>
                        <a:pt x="166050" y="33300"/>
                      </a:cubicBezTo>
                      <a:cubicBezTo>
                        <a:pt x="139050" y="37350"/>
                        <a:pt x="117000" y="24750"/>
                        <a:pt x="93600" y="14850"/>
                      </a:cubicBezTo>
                      <a:cubicBezTo>
                        <a:pt x="64350" y="2250"/>
                        <a:pt x="31950" y="2700"/>
                        <a:pt x="0" y="0"/>
                      </a:cubicBezTo>
                      <a:cubicBezTo>
                        <a:pt x="34200" y="15750"/>
                        <a:pt x="72450" y="22500"/>
                        <a:pt x="102150" y="46800"/>
                      </a:cubicBezTo>
                      <a:cubicBezTo>
                        <a:pt x="131850" y="70200"/>
                        <a:pt x="140850" y="111150"/>
                        <a:pt x="178650" y="136350"/>
                      </a:cubicBezTo>
                      <a:close/>
                    </a:path>
                  </a:pathLst>
                </a:custGeom>
                <a:solidFill>
                  <a:srgbClr val="E2C2A7"/>
                </a:solidFill>
                <a:ln w="4491"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1FB1FDA-9335-456A-B875-35469CA61CF0}"/>
                    </a:ext>
                  </a:extLst>
                </p:cNvPr>
                <p:cNvSpPr/>
                <p:nvPr/>
              </p:nvSpPr>
              <p:spPr>
                <a:xfrm>
                  <a:off x="1250554" y="3082808"/>
                  <a:ext cx="499392" cy="340652"/>
                </a:xfrm>
                <a:custGeom>
                  <a:avLst/>
                  <a:gdLst>
                    <a:gd name="connsiteX0" fmla="*/ 494159 w 499392"/>
                    <a:gd name="connsiteY0" fmla="*/ 175053 h 340652"/>
                    <a:gd name="connsiteX1" fmla="*/ 419008 w 499392"/>
                    <a:gd name="connsiteY1" fmla="*/ 58953 h 340652"/>
                    <a:gd name="connsiteX2" fmla="*/ 350159 w 499392"/>
                    <a:gd name="connsiteY2" fmla="*/ 6303 h 340652"/>
                    <a:gd name="connsiteX3" fmla="*/ 293909 w 499392"/>
                    <a:gd name="connsiteY3" fmla="*/ 2253 h 340652"/>
                    <a:gd name="connsiteX4" fmla="*/ 337559 w 499392"/>
                    <a:gd name="connsiteY4" fmla="*/ 39603 h 340652"/>
                    <a:gd name="connsiteX5" fmla="*/ 392459 w 499392"/>
                    <a:gd name="connsiteY5" fmla="*/ 135903 h 340652"/>
                    <a:gd name="connsiteX6" fmla="*/ 372209 w 499392"/>
                    <a:gd name="connsiteY6" fmla="*/ 181353 h 340652"/>
                    <a:gd name="connsiteX7" fmla="*/ 333059 w 499392"/>
                    <a:gd name="connsiteY7" fmla="*/ 164253 h 340652"/>
                    <a:gd name="connsiteX8" fmla="*/ 319559 w 499392"/>
                    <a:gd name="connsiteY8" fmla="*/ 153903 h 340652"/>
                    <a:gd name="connsiteX9" fmla="*/ 309209 w 499392"/>
                    <a:gd name="connsiteY9" fmla="*/ 169203 h 340652"/>
                    <a:gd name="connsiteX10" fmla="*/ 256559 w 499392"/>
                    <a:gd name="connsiteY10" fmla="*/ 217803 h 340652"/>
                    <a:gd name="connsiteX11" fmla="*/ 96359 w 499392"/>
                    <a:gd name="connsiteY11" fmla="*/ 207453 h 340652"/>
                    <a:gd name="connsiteX12" fmla="*/ 72509 w 499392"/>
                    <a:gd name="connsiteY12" fmla="*/ 205653 h 340652"/>
                    <a:gd name="connsiteX13" fmla="*/ 509 w 499392"/>
                    <a:gd name="connsiteY13" fmla="*/ 340653 h 340652"/>
                    <a:gd name="connsiteX14" fmla="*/ 59009 w 499392"/>
                    <a:gd name="connsiteY14" fmla="*/ 301953 h 340652"/>
                    <a:gd name="connsiteX15" fmla="*/ 68909 w 499392"/>
                    <a:gd name="connsiteY15" fmla="*/ 299253 h 340652"/>
                    <a:gd name="connsiteX16" fmla="*/ 351508 w 499392"/>
                    <a:gd name="connsiteY16" fmla="*/ 231753 h 340652"/>
                    <a:gd name="connsiteX17" fmla="*/ 495508 w 499392"/>
                    <a:gd name="connsiteY17" fmla="*/ 200253 h 340652"/>
                    <a:gd name="connsiteX18" fmla="*/ 494159 w 499392"/>
                    <a:gd name="connsiteY18" fmla="*/ 175053 h 34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9392" h="340652">
                      <a:moveTo>
                        <a:pt x="494159" y="175053"/>
                      </a:moveTo>
                      <a:cubicBezTo>
                        <a:pt x="475258" y="132303"/>
                        <a:pt x="450059" y="93603"/>
                        <a:pt x="419008" y="58953"/>
                      </a:cubicBezTo>
                      <a:cubicBezTo>
                        <a:pt x="399659" y="37353"/>
                        <a:pt x="377609" y="18003"/>
                        <a:pt x="350159" y="6303"/>
                      </a:cubicBezTo>
                      <a:cubicBezTo>
                        <a:pt x="338459" y="1353"/>
                        <a:pt x="324959" y="-2697"/>
                        <a:pt x="293909" y="2253"/>
                      </a:cubicBezTo>
                      <a:cubicBezTo>
                        <a:pt x="319109" y="16653"/>
                        <a:pt x="328559" y="30153"/>
                        <a:pt x="337559" y="39603"/>
                      </a:cubicBezTo>
                      <a:cubicBezTo>
                        <a:pt x="363209" y="67503"/>
                        <a:pt x="384359" y="98103"/>
                        <a:pt x="392459" y="135903"/>
                      </a:cubicBezTo>
                      <a:cubicBezTo>
                        <a:pt x="396959" y="156603"/>
                        <a:pt x="387959" y="175053"/>
                        <a:pt x="372209" y="181353"/>
                      </a:cubicBezTo>
                      <a:cubicBezTo>
                        <a:pt x="353758" y="188553"/>
                        <a:pt x="342059" y="179553"/>
                        <a:pt x="333059" y="164253"/>
                      </a:cubicBezTo>
                      <a:cubicBezTo>
                        <a:pt x="329909" y="159303"/>
                        <a:pt x="326758" y="153003"/>
                        <a:pt x="319559" y="153903"/>
                      </a:cubicBezTo>
                      <a:cubicBezTo>
                        <a:pt x="311008" y="154803"/>
                        <a:pt x="309659" y="162903"/>
                        <a:pt x="309209" y="169203"/>
                      </a:cubicBezTo>
                      <a:cubicBezTo>
                        <a:pt x="305609" y="200703"/>
                        <a:pt x="285809" y="214203"/>
                        <a:pt x="256559" y="217803"/>
                      </a:cubicBezTo>
                      <a:cubicBezTo>
                        <a:pt x="202559" y="224103"/>
                        <a:pt x="149009" y="222303"/>
                        <a:pt x="96359" y="207453"/>
                      </a:cubicBezTo>
                      <a:cubicBezTo>
                        <a:pt x="88259" y="205203"/>
                        <a:pt x="81059" y="201603"/>
                        <a:pt x="72509" y="205653"/>
                      </a:cubicBezTo>
                      <a:cubicBezTo>
                        <a:pt x="40559" y="220053"/>
                        <a:pt x="-5341" y="305103"/>
                        <a:pt x="509" y="340653"/>
                      </a:cubicBezTo>
                      <a:cubicBezTo>
                        <a:pt x="19859" y="328503"/>
                        <a:pt x="30208" y="311403"/>
                        <a:pt x="59009" y="301953"/>
                      </a:cubicBezTo>
                      <a:cubicBezTo>
                        <a:pt x="62159" y="300603"/>
                        <a:pt x="65309" y="300153"/>
                        <a:pt x="68909" y="299253"/>
                      </a:cubicBezTo>
                      <a:cubicBezTo>
                        <a:pt x="162059" y="272703"/>
                        <a:pt x="257008" y="253803"/>
                        <a:pt x="351508" y="231753"/>
                      </a:cubicBezTo>
                      <a:cubicBezTo>
                        <a:pt x="399209" y="220503"/>
                        <a:pt x="446909" y="208353"/>
                        <a:pt x="495508" y="200253"/>
                      </a:cubicBezTo>
                      <a:cubicBezTo>
                        <a:pt x="503159" y="191253"/>
                        <a:pt x="497758" y="182703"/>
                        <a:pt x="494159" y="175053"/>
                      </a:cubicBezTo>
                      <a:close/>
                    </a:path>
                  </a:pathLst>
                </a:custGeom>
                <a:solidFill>
                  <a:srgbClr val="E2C2A7"/>
                </a:solidFill>
                <a:ln w="4491" cap="flat">
                  <a:no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68A72662-3F29-4BCB-A8BA-946F819E80CB}"/>
                  </a:ext>
                </a:extLst>
              </p:cNvPr>
              <p:cNvSpPr/>
              <p:nvPr/>
            </p:nvSpPr>
            <p:spPr>
              <a:xfrm>
                <a:off x="2063940" y="5747308"/>
                <a:ext cx="273881" cy="307612"/>
              </a:xfrm>
              <a:custGeom>
                <a:avLst/>
                <a:gdLst>
                  <a:gd name="connsiteX0" fmla="*/ 200825 w 216512"/>
                  <a:gd name="connsiteY0" fmla="*/ 243177 h 243177"/>
                  <a:gd name="connsiteX1" fmla="*/ 142775 w 216512"/>
                  <a:gd name="connsiteY1" fmla="*/ 133827 h 243177"/>
                  <a:gd name="connsiteX2" fmla="*/ 78875 w 216512"/>
                  <a:gd name="connsiteY2" fmla="*/ 69027 h 243177"/>
                  <a:gd name="connsiteX3" fmla="*/ 125 w 216512"/>
                  <a:gd name="connsiteY3" fmla="*/ 45177 h 243177"/>
                  <a:gd name="connsiteX4" fmla="*/ 12725 w 216512"/>
                  <a:gd name="connsiteY4" fmla="*/ 31677 h 243177"/>
                  <a:gd name="connsiteX5" fmla="*/ 68075 w 216512"/>
                  <a:gd name="connsiteY5" fmla="*/ 8727 h 243177"/>
                  <a:gd name="connsiteX6" fmla="*/ 86525 w 216512"/>
                  <a:gd name="connsiteY6" fmla="*/ 3777 h 243177"/>
                  <a:gd name="connsiteX7" fmla="*/ 98675 w 216512"/>
                  <a:gd name="connsiteY7" fmla="*/ 627 h 243177"/>
                  <a:gd name="connsiteX8" fmla="*/ 111275 w 216512"/>
                  <a:gd name="connsiteY8" fmla="*/ 1077 h 243177"/>
                  <a:gd name="connsiteX9" fmla="*/ 145025 w 216512"/>
                  <a:gd name="connsiteY9" fmla="*/ 24927 h 243177"/>
                  <a:gd name="connsiteX10" fmla="*/ 175625 w 216512"/>
                  <a:gd name="connsiteY10" fmla="*/ 83877 h 243177"/>
                  <a:gd name="connsiteX11" fmla="*/ 215225 w 216512"/>
                  <a:gd name="connsiteY11" fmla="*/ 204927 h 243177"/>
                  <a:gd name="connsiteX12" fmla="*/ 205775 w 216512"/>
                  <a:gd name="connsiteY12" fmla="*/ 242727 h 243177"/>
                  <a:gd name="connsiteX13" fmla="*/ 200825 w 216512"/>
                  <a:gd name="connsiteY13" fmla="*/ 243177 h 243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512" h="243177">
                    <a:moveTo>
                      <a:pt x="200825" y="243177"/>
                    </a:moveTo>
                    <a:cubicBezTo>
                      <a:pt x="190925" y="201777"/>
                      <a:pt x="166625" y="168027"/>
                      <a:pt x="142775" y="133827"/>
                    </a:cubicBezTo>
                    <a:cubicBezTo>
                      <a:pt x="125225" y="108627"/>
                      <a:pt x="103625" y="87477"/>
                      <a:pt x="78875" y="69027"/>
                    </a:cubicBezTo>
                    <a:cubicBezTo>
                      <a:pt x="61775" y="56427"/>
                      <a:pt x="10475" y="45177"/>
                      <a:pt x="125" y="45177"/>
                    </a:cubicBezTo>
                    <a:cubicBezTo>
                      <a:pt x="-1225" y="39327"/>
                      <a:pt x="8675" y="34377"/>
                      <a:pt x="12725" y="31677"/>
                    </a:cubicBezTo>
                    <a:cubicBezTo>
                      <a:pt x="29825" y="21327"/>
                      <a:pt x="49175" y="14577"/>
                      <a:pt x="68075" y="8727"/>
                    </a:cubicBezTo>
                    <a:cubicBezTo>
                      <a:pt x="74375" y="6927"/>
                      <a:pt x="80225" y="5127"/>
                      <a:pt x="86525" y="3777"/>
                    </a:cubicBezTo>
                    <a:cubicBezTo>
                      <a:pt x="90575" y="2877"/>
                      <a:pt x="94625" y="1977"/>
                      <a:pt x="98675" y="627"/>
                    </a:cubicBezTo>
                    <a:cubicBezTo>
                      <a:pt x="103175" y="-273"/>
                      <a:pt x="107225" y="-273"/>
                      <a:pt x="111275" y="1077"/>
                    </a:cubicBezTo>
                    <a:cubicBezTo>
                      <a:pt x="125675" y="4677"/>
                      <a:pt x="136475" y="13677"/>
                      <a:pt x="145025" y="24927"/>
                    </a:cubicBezTo>
                    <a:cubicBezTo>
                      <a:pt x="152225" y="35277"/>
                      <a:pt x="171575" y="73077"/>
                      <a:pt x="175625" y="83877"/>
                    </a:cubicBezTo>
                    <a:cubicBezTo>
                      <a:pt x="185525" y="105927"/>
                      <a:pt x="213425" y="192777"/>
                      <a:pt x="215225" y="204927"/>
                    </a:cubicBezTo>
                    <a:cubicBezTo>
                      <a:pt x="215675" y="218427"/>
                      <a:pt x="221075" y="233277"/>
                      <a:pt x="205775" y="242727"/>
                    </a:cubicBezTo>
                    <a:cubicBezTo>
                      <a:pt x="203975" y="243177"/>
                      <a:pt x="202625" y="243177"/>
                      <a:pt x="200825" y="243177"/>
                    </a:cubicBezTo>
                    <a:close/>
                  </a:path>
                </a:pathLst>
              </a:custGeom>
              <a:solidFill>
                <a:srgbClr val="FEFEFE"/>
              </a:solidFill>
              <a:ln w="4491" cap="flat">
                <a:noFill/>
                <a:prstDash val="solid"/>
                <a:miter/>
              </a:ln>
            </p:spPr>
            <p:txBody>
              <a:bodyPr rtlCol="0" anchor="ctr"/>
              <a:lstStyle/>
              <a:p>
                <a:endParaRPr lang="en-US"/>
              </a:p>
            </p:txBody>
          </p:sp>
        </p:grpSp>
      </p:grpSp>
      <p:pic>
        <p:nvPicPr>
          <p:cNvPr id="73" name="Content Placeholder 3">
            <a:extLst>
              <a:ext uri="{FF2B5EF4-FFF2-40B4-BE49-F238E27FC236}">
                <a16:creationId xmlns:a16="http://schemas.microsoft.com/office/drawing/2014/main" id="{0D026AE8-930F-48C5-843E-25F969FF68D7}"/>
              </a:ext>
            </a:extLst>
          </p:cNvPr>
          <p:cNvPicPr>
            <a:picLocks/>
          </p:cNvPicPr>
          <p:nvPr/>
        </p:nvPicPr>
        <p:blipFill>
          <a:blip r:embed="rId3"/>
          <a:stretch>
            <a:fillRect/>
          </a:stretch>
        </p:blipFill>
        <p:spPr>
          <a:xfrm>
            <a:off x="3553067" y="1362511"/>
            <a:ext cx="8537333" cy="5168917"/>
          </a:xfrm>
          <a:prstGeom prst="rect">
            <a:avLst/>
          </a:prstGeom>
        </p:spPr>
      </p:pic>
      <p:sp>
        <p:nvSpPr>
          <p:cNvPr id="75" name="TextBox 74">
            <a:extLst>
              <a:ext uri="{FF2B5EF4-FFF2-40B4-BE49-F238E27FC236}">
                <a16:creationId xmlns:a16="http://schemas.microsoft.com/office/drawing/2014/main" id="{800D134C-B44B-47AE-8FED-1C649CFCA3E9}"/>
              </a:ext>
            </a:extLst>
          </p:cNvPr>
          <p:cNvSpPr txBox="1"/>
          <p:nvPr/>
        </p:nvSpPr>
        <p:spPr>
          <a:xfrm>
            <a:off x="425441" y="234229"/>
            <a:ext cx="6107238" cy="8309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800" b="1" i="0" u="none" strike="noStrike" kern="1200" cap="none" spc="0" normalizeH="0" baseline="0" noProof="0" dirty="0">
                <a:ln>
                  <a:noFill/>
                </a:ln>
                <a:solidFill>
                  <a:srgbClr val="A2D368"/>
                </a:solidFill>
                <a:effectLst/>
                <a:uLnTx/>
                <a:uFillTx/>
                <a:latin typeface="Arial"/>
                <a:cs typeface="Arial" pitchFamily="34" charset="0"/>
              </a:rPr>
              <a:t>MEKANISME UMUM</a:t>
            </a:r>
            <a:endParaRPr kumimoji="0" lang="ko-KR" altLang="en-US" sz="4800" b="1" i="0" u="none" strike="noStrike" kern="1200" cap="none" spc="0" normalizeH="0" baseline="0" noProof="0" dirty="0">
              <a:ln>
                <a:noFill/>
              </a:ln>
              <a:solidFill>
                <a:srgbClr val="A2D368"/>
              </a:solidFill>
              <a:effectLst/>
              <a:uLnTx/>
              <a:uFillTx/>
              <a:latin typeface="Arial"/>
              <a:cs typeface="Arial" pitchFamily="34" charset="0"/>
            </a:endParaRPr>
          </a:p>
        </p:txBody>
      </p:sp>
    </p:spTree>
    <p:extLst>
      <p:ext uri="{BB962C8B-B14F-4D97-AF65-F5344CB8AC3E}">
        <p14:creationId xmlns:p14="http://schemas.microsoft.com/office/powerpoint/2010/main" val="382729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E5DCB438-A0C3-4F38-8C40-8303E8032FB2}"/>
              </a:ext>
            </a:extLst>
          </p:cNvPr>
          <p:cNvSpPr/>
          <p:nvPr/>
        </p:nvSpPr>
        <p:spPr>
          <a:xfrm rot="16200000">
            <a:off x="5255585" y="-53074"/>
            <a:ext cx="1680831" cy="12191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Arial" pitchFamily="34" charset="0"/>
            </a:endParaRPr>
          </a:p>
        </p:txBody>
      </p:sp>
      <p:sp>
        <p:nvSpPr>
          <p:cNvPr id="60" name="Rectangle 59">
            <a:extLst>
              <a:ext uri="{FF2B5EF4-FFF2-40B4-BE49-F238E27FC236}">
                <a16:creationId xmlns:a16="http://schemas.microsoft.com/office/drawing/2014/main" id="{CB0C5D8F-29B1-4344-B6B8-07678FE254A9}"/>
              </a:ext>
            </a:extLst>
          </p:cNvPr>
          <p:cNvSpPr/>
          <p:nvPr/>
        </p:nvSpPr>
        <p:spPr>
          <a:xfrm rot="16200000">
            <a:off x="5699962" y="-1264884"/>
            <a:ext cx="792088" cy="121920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Arial" pitchFamily="34" charset="0"/>
            </a:endParaRPr>
          </a:p>
        </p:txBody>
      </p:sp>
      <p:grpSp>
        <p:nvGrpSpPr>
          <p:cNvPr id="26" name="Group 25">
            <a:extLst>
              <a:ext uri="{FF2B5EF4-FFF2-40B4-BE49-F238E27FC236}">
                <a16:creationId xmlns:a16="http://schemas.microsoft.com/office/drawing/2014/main" id="{3FDBAE96-3DE7-45A5-9513-04EE634BD54D}"/>
              </a:ext>
            </a:extLst>
          </p:cNvPr>
          <p:cNvGrpSpPr/>
          <p:nvPr/>
        </p:nvGrpSpPr>
        <p:grpSpPr>
          <a:xfrm>
            <a:off x="281992" y="1766554"/>
            <a:ext cx="2400078" cy="4586561"/>
            <a:chOff x="4541135" y="1347759"/>
            <a:chExt cx="2995907" cy="4586561"/>
          </a:xfrm>
        </p:grpSpPr>
        <p:sp>
          <p:nvSpPr>
            <p:cNvPr id="27" name="Freeform: Shape 26">
              <a:extLst>
                <a:ext uri="{FF2B5EF4-FFF2-40B4-BE49-F238E27FC236}">
                  <a16:creationId xmlns:a16="http://schemas.microsoft.com/office/drawing/2014/main" id="{874A63B5-D008-405B-BFBF-AE01D2E50D90}"/>
                </a:ext>
              </a:extLst>
            </p:cNvPr>
            <p:cNvSpPr/>
            <p:nvPr/>
          </p:nvSpPr>
          <p:spPr>
            <a:xfrm>
              <a:off x="4583584" y="2143207"/>
              <a:ext cx="2247783" cy="2272800"/>
            </a:xfrm>
            <a:custGeom>
              <a:avLst/>
              <a:gdLst>
                <a:gd name="connsiteX0" fmla="*/ 2671750 w 2671755"/>
                <a:gd name="connsiteY0" fmla="*/ 2220579 h 2701490"/>
                <a:gd name="connsiteX1" fmla="*/ 2391821 w 2671755"/>
                <a:gd name="connsiteY1" fmla="*/ 2027444 h 2701490"/>
                <a:gd name="connsiteX2" fmla="*/ 1756116 w 2671755"/>
                <a:gd name="connsiteY2" fmla="*/ 1949252 h 2701490"/>
                <a:gd name="connsiteX3" fmla="*/ 1485570 w 2671755"/>
                <a:gd name="connsiteY3" fmla="*/ 187576 h 2701490"/>
                <a:gd name="connsiteX4" fmla="*/ 1238482 w 2671755"/>
                <a:gd name="connsiteY4" fmla="*/ 2259 h 2701490"/>
                <a:gd name="connsiteX5" fmla="*/ 187576 w 2671755"/>
                <a:gd name="connsiteY5" fmla="*/ 28063 h 2701490"/>
                <a:gd name="connsiteX6" fmla="*/ 2259 w 2671755"/>
                <a:gd name="connsiteY6" fmla="*/ 275151 h 2701490"/>
                <a:gd name="connsiteX7" fmla="*/ 216507 w 2671755"/>
                <a:gd name="connsiteY7" fmla="*/ 1768627 h 2701490"/>
                <a:gd name="connsiteX8" fmla="*/ 220416 w 2671755"/>
                <a:gd name="connsiteY8" fmla="*/ 1850729 h 2701490"/>
                <a:gd name="connsiteX9" fmla="*/ 282188 w 2671755"/>
                <a:gd name="connsiteY9" fmla="*/ 2273750 h 2701490"/>
                <a:gd name="connsiteX10" fmla="*/ 580102 w 2671755"/>
                <a:gd name="connsiteY10" fmla="*/ 2543514 h 2701490"/>
                <a:gd name="connsiteX11" fmla="*/ 852212 w 2671755"/>
                <a:gd name="connsiteY11" fmla="*/ 2562281 h 2701490"/>
                <a:gd name="connsiteX12" fmla="*/ 1053948 w 2671755"/>
                <a:gd name="connsiteY12" fmla="*/ 2616233 h 2701490"/>
                <a:gd name="connsiteX13" fmla="*/ 1127449 w 2671755"/>
                <a:gd name="connsiteY13" fmla="*/ 2663149 h 2701490"/>
                <a:gd name="connsiteX14" fmla="*/ 1209551 w 2671755"/>
                <a:gd name="connsiteY14" fmla="*/ 2696771 h 2701490"/>
                <a:gd name="connsiteX15" fmla="*/ 1401905 w 2671755"/>
                <a:gd name="connsiteY15" fmla="*/ 2685043 h 2701490"/>
                <a:gd name="connsiteX16" fmla="*/ 2526312 w 2671755"/>
                <a:gd name="connsiteY16" fmla="*/ 2345687 h 2701490"/>
                <a:gd name="connsiteX17" fmla="*/ 2671750 w 2671755"/>
                <a:gd name="connsiteY17" fmla="*/ 2220579 h 270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71755" h="2701490">
                  <a:moveTo>
                    <a:pt x="2671750" y="2220579"/>
                  </a:moveTo>
                  <a:cubicBezTo>
                    <a:pt x="2638909" y="2073578"/>
                    <a:pt x="2539605" y="1993821"/>
                    <a:pt x="2391821" y="2027444"/>
                  </a:cubicBezTo>
                  <a:cubicBezTo>
                    <a:pt x="2391821" y="2027444"/>
                    <a:pt x="1760808" y="1980529"/>
                    <a:pt x="1756116" y="1949252"/>
                  </a:cubicBezTo>
                  <a:lnTo>
                    <a:pt x="1485570" y="187576"/>
                  </a:lnTo>
                  <a:cubicBezTo>
                    <a:pt x="1468368" y="67941"/>
                    <a:pt x="1357335" y="-14943"/>
                    <a:pt x="1238482" y="2259"/>
                  </a:cubicBezTo>
                  <a:lnTo>
                    <a:pt x="187576" y="28063"/>
                  </a:lnTo>
                  <a:cubicBezTo>
                    <a:pt x="67941" y="45265"/>
                    <a:pt x="-14943" y="156299"/>
                    <a:pt x="2259" y="275151"/>
                  </a:cubicBezTo>
                  <a:lnTo>
                    <a:pt x="216507" y="1768627"/>
                  </a:lnTo>
                  <a:cubicBezTo>
                    <a:pt x="218071" y="1795994"/>
                    <a:pt x="218853" y="1823362"/>
                    <a:pt x="220416" y="1850729"/>
                  </a:cubicBezTo>
                  <a:cubicBezTo>
                    <a:pt x="225890" y="1993821"/>
                    <a:pt x="239965" y="2136132"/>
                    <a:pt x="282188" y="2273750"/>
                  </a:cubicBezTo>
                  <a:cubicBezTo>
                    <a:pt x="328322" y="2423880"/>
                    <a:pt x="423717" y="2516929"/>
                    <a:pt x="580102" y="2543514"/>
                  </a:cubicBezTo>
                  <a:cubicBezTo>
                    <a:pt x="670023" y="2559153"/>
                    <a:pt x="760726" y="2560717"/>
                    <a:pt x="852212" y="2562281"/>
                  </a:cubicBezTo>
                  <a:cubicBezTo>
                    <a:pt x="924149" y="2563063"/>
                    <a:pt x="992958" y="2575573"/>
                    <a:pt x="1053948" y="2616233"/>
                  </a:cubicBezTo>
                  <a:cubicBezTo>
                    <a:pt x="1078188" y="2632654"/>
                    <a:pt x="1103209" y="2646728"/>
                    <a:pt x="1127449" y="2663149"/>
                  </a:cubicBezTo>
                  <a:cubicBezTo>
                    <a:pt x="1152471" y="2680351"/>
                    <a:pt x="1179838" y="2691298"/>
                    <a:pt x="1209551" y="2696771"/>
                  </a:cubicBezTo>
                  <a:cubicBezTo>
                    <a:pt x="1274451" y="2708500"/>
                    <a:pt x="1337787" y="2695990"/>
                    <a:pt x="1401905" y="2685043"/>
                  </a:cubicBezTo>
                  <a:cubicBezTo>
                    <a:pt x="1424580" y="2674096"/>
                    <a:pt x="2526312" y="2345687"/>
                    <a:pt x="2526312" y="2345687"/>
                  </a:cubicBezTo>
                  <a:cubicBezTo>
                    <a:pt x="2674878" y="2312847"/>
                    <a:pt x="2671750" y="2220579"/>
                    <a:pt x="2671750" y="2220579"/>
                  </a:cubicBezTo>
                  <a:close/>
                </a:path>
              </a:pathLst>
            </a:custGeom>
            <a:solidFill>
              <a:srgbClr val="000101"/>
            </a:solidFill>
            <a:ln w="78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8" name="Freeform: Shape 27">
              <a:extLst>
                <a:ext uri="{FF2B5EF4-FFF2-40B4-BE49-F238E27FC236}">
                  <a16:creationId xmlns:a16="http://schemas.microsoft.com/office/drawing/2014/main" id="{7F566069-E564-4149-B3D9-D09C7E6AEAFC}"/>
                </a:ext>
              </a:extLst>
            </p:cNvPr>
            <p:cNvSpPr/>
            <p:nvPr/>
          </p:nvSpPr>
          <p:spPr>
            <a:xfrm>
              <a:off x="5078126" y="1347759"/>
              <a:ext cx="592981" cy="1121006"/>
            </a:xfrm>
            <a:custGeom>
              <a:avLst/>
              <a:gdLst>
                <a:gd name="connsiteX0" fmla="*/ 637368 w 704828"/>
                <a:gd name="connsiteY0" fmla="*/ 121248 h 1332448"/>
                <a:gd name="connsiteX1" fmla="*/ 186980 w 704828"/>
                <a:gd name="connsiteY1" fmla="*/ 51657 h 1332448"/>
                <a:gd name="connsiteX2" fmla="*/ 48579 w 704828"/>
                <a:gd name="connsiteY2" fmla="*/ 289362 h 1332448"/>
                <a:gd name="connsiteX3" fmla="*/ 36068 w 704828"/>
                <a:gd name="connsiteY3" fmla="*/ 438709 h 1332448"/>
                <a:gd name="connsiteX4" fmla="*/ 6355 w 704828"/>
                <a:gd name="connsiteY4" fmla="*/ 467640 h 1332448"/>
                <a:gd name="connsiteX5" fmla="*/ 17302 w 704828"/>
                <a:gd name="connsiteY5" fmla="*/ 595094 h 1332448"/>
                <a:gd name="connsiteX6" fmla="*/ 79856 w 704828"/>
                <a:gd name="connsiteY6" fmla="*/ 696744 h 1332448"/>
                <a:gd name="connsiteX7" fmla="*/ 98622 w 704828"/>
                <a:gd name="connsiteY7" fmla="*/ 720984 h 1332448"/>
                <a:gd name="connsiteX8" fmla="*/ 104878 w 704828"/>
                <a:gd name="connsiteY8" fmla="*/ 817943 h 1332448"/>
                <a:gd name="connsiteX9" fmla="*/ 68127 w 704828"/>
                <a:gd name="connsiteY9" fmla="*/ 963381 h 1332448"/>
                <a:gd name="connsiteX10" fmla="*/ 11047 w 704828"/>
                <a:gd name="connsiteY10" fmla="*/ 1005605 h 1332448"/>
                <a:gd name="connsiteX11" fmla="*/ 11828 w 704828"/>
                <a:gd name="connsiteY11" fmla="*/ 1050174 h 1332448"/>
                <a:gd name="connsiteX12" fmla="*/ 455962 w 704828"/>
                <a:gd name="connsiteY12" fmla="*/ 1332449 h 1332448"/>
                <a:gd name="connsiteX13" fmla="*/ 563085 w 704828"/>
                <a:gd name="connsiteY13" fmla="*/ 1039227 h 1332448"/>
                <a:gd name="connsiteX14" fmla="*/ 526335 w 704828"/>
                <a:gd name="connsiteY14" fmla="*/ 1023589 h 1332448"/>
                <a:gd name="connsiteX15" fmla="*/ 549793 w 704828"/>
                <a:gd name="connsiteY15" fmla="*/ 953216 h 1332448"/>
                <a:gd name="connsiteX16" fmla="*/ 568559 w 704828"/>
                <a:gd name="connsiteY16" fmla="*/ 928976 h 1332448"/>
                <a:gd name="connsiteX17" fmla="*/ 649097 w 704828"/>
                <a:gd name="connsiteY17" fmla="*/ 767899 h 1332448"/>
                <a:gd name="connsiteX18" fmla="*/ 677246 w 704828"/>
                <a:gd name="connsiteY18" fmla="*/ 669377 h 1332448"/>
                <a:gd name="connsiteX19" fmla="*/ 694449 w 704828"/>
                <a:gd name="connsiteY19" fmla="*/ 366772 h 1332448"/>
                <a:gd name="connsiteX20" fmla="*/ 701486 w 704828"/>
                <a:gd name="connsiteY20" fmla="*/ 344878 h 1332448"/>
                <a:gd name="connsiteX21" fmla="*/ 637368 w 704828"/>
                <a:gd name="connsiteY21" fmla="*/ 121248 h 13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4828" h="1332448">
                  <a:moveTo>
                    <a:pt x="637368" y="121248"/>
                  </a:moveTo>
                  <a:cubicBezTo>
                    <a:pt x="524771" y="-26536"/>
                    <a:pt x="312088" y="-25754"/>
                    <a:pt x="186980" y="51657"/>
                  </a:cubicBezTo>
                  <a:cubicBezTo>
                    <a:pt x="98622" y="106391"/>
                    <a:pt x="64217" y="191621"/>
                    <a:pt x="48579" y="289362"/>
                  </a:cubicBezTo>
                  <a:cubicBezTo>
                    <a:pt x="40760" y="338623"/>
                    <a:pt x="42324" y="388666"/>
                    <a:pt x="36068" y="438709"/>
                  </a:cubicBezTo>
                  <a:cubicBezTo>
                    <a:pt x="16520" y="437927"/>
                    <a:pt x="7919" y="448092"/>
                    <a:pt x="6355" y="467640"/>
                  </a:cubicBezTo>
                  <a:cubicBezTo>
                    <a:pt x="2445" y="510646"/>
                    <a:pt x="7137" y="553652"/>
                    <a:pt x="17302" y="595094"/>
                  </a:cubicBezTo>
                  <a:cubicBezTo>
                    <a:pt x="26685" y="634972"/>
                    <a:pt x="39978" y="674069"/>
                    <a:pt x="79856" y="696744"/>
                  </a:cubicBezTo>
                  <a:cubicBezTo>
                    <a:pt x="88457" y="701436"/>
                    <a:pt x="96276" y="710037"/>
                    <a:pt x="98622" y="720984"/>
                  </a:cubicBezTo>
                  <a:cubicBezTo>
                    <a:pt x="104096" y="753043"/>
                    <a:pt x="109569" y="785102"/>
                    <a:pt x="104878" y="817943"/>
                  </a:cubicBezTo>
                  <a:cubicBezTo>
                    <a:pt x="97840" y="867986"/>
                    <a:pt x="87675" y="916465"/>
                    <a:pt x="68127" y="963381"/>
                  </a:cubicBezTo>
                  <a:cubicBezTo>
                    <a:pt x="64999" y="970418"/>
                    <a:pt x="18084" y="1000131"/>
                    <a:pt x="11047" y="1005605"/>
                  </a:cubicBezTo>
                  <a:cubicBezTo>
                    <a:pt x="-3810" y="1016552"/>
                    <a:pt x="-3810" y="1039227"/>
                    <a:pt x="11828" y="1050174"/>
                  </a:cubicBezTo>
                  <a:cubicBezTo>
                    <a:pt x="124426" y="1128367"/>
                    <a:pt x="442669" y="1311337"/>
                    <a:pt x="455962" y="1332449"/>
                  </a:cubicBezTo>
                  <a:cubicBezTo>
                    <a:pt x="462217" y="1311337"/>
                    <a:pt x="550575" y="1039227"/>
                    <a:pt x="563085" y="1039227"/>
                  </a:cubicBezTo>
                  <a:cubicBezTo>
                    <a:pt x="556830" y="1034536"/>
                    <a:pt x="524771" y="1038445"/>
                    <a:pt x="526335" y="1023589"/>
                  </a:cubicBezTo>
                  <a:cubicBezTo>
                    <a:pt x="527899" y="997785"/>
                    <a:pt x="527899" y="972764"/>
                    <a:pt x="549793" y="953216"/>
                  </a:cubicBezTo>
                  <a:cubicBezTo>
                    <a:pt x="557612" y="946960"/>
                    <a:pt x="562303" y="936795"/>
                    <a:pt x="568559" y="928976"/>
                  </a:cubicBezTo>
                  <a:cubicBezTo>
                    <a:pt x="603745" y="879715"/>
                    <a:pt x="628767" y="824980"/>
                    <a:pt x="649097" y="767899"/>
                  </a:cubicBezTo>
                  <a:cubicBezTo>
                    <a:pt x="660826" y="735841"/>
                    <a:pt x="674901" y="704564"/>
                    <a:pt x="677246" y="669377"/>
                  </a:cubicBezTo>
                  <a:cubicBezTo>
                    <a:pt x="682720" y="568509"/>
                    <a:pt x="688975" y="467640"/>
                    <a:pt x="694449" y="366772"/>
                  </a:cubicBezTo>
                  <a:cubicBezTo>
                    <a:pt x="699140" y="360517"/>
                    <a:pt x="699922" y="352698"/>
                    <a:pt x="701486" y="344878"/>
                  </a:cubicBezTo>
                  <a:cubicBezTo>
                    <a:pt x="714779" y="259649"/>
                    <a:pt x="687411" y="187711"/>
                    <a:pt x="637368" y="121248"/>
                  </a:cubicBezTo>
                  <a:close/>
                </a:path>
              </a:pathLst>
            </a:custGeom>
            <a:solidFill>
              <a:srgbClr val="FEC18A"/>
            </a:solidFill>
            <a:ln w="80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29" name="Freeform: Shape 28">
              <a:extLst>
                <a:ext uri="{FF2B5EF4-FFF2-40B4-BE49-F238E27FC236}">
                  <a16:creationId xmlns:a16="http://schemas.microsoft.com/office/drawing/2014/main" id="{31753A62-CB49-4282-8D31-65D8B2B1361E}"/>
                </a:ext>
              </a:extLst>
            </p:cNvPr>
            <p:cNvSpPr/>
            <p:nvPr/>
          </p:nvSpPr>
          <p:spPr>
            <a:xfrm>
              <a:off x="4541135" y="2173300"/>
              <a:ext cx="1596083" cy="1866789"/>
            </a:xfrm>
            <a:custGeom>
              <a:avLst/>
              <a:gdLst>
                <a:gd name="connsiteX0" fmla="*/ 1894930 w 1897132"/>
                <a:gd name="connsiteY0" fmla="*/ 968917 h 2218898"/>
                <a:gd name="connsiteX1" fmla="*/ 1703358 w 1897132"/>
                <a:gd name="connsiteY1" fmla="*/ 455193 h 2218898"/>
                <a:gd name="connsiteX2" fmla="*/ 1625166 w 1897132"/>
                <a:gd name="connsiteY2" fmla="*/ 362144 h 2218898"/>
                <a:gd name="connsiteX3" fmla="*/ 1236549 w 1897132"/>
                <a:gd name="connsiteY3" fmla="*/ 172136 h 2218898"/>
                <a:gd name="connsiteX4" fmla="*/ 1220911 w 1897132"/>
                <a:gd name="connsiteY4" fmla="*/ 152588 h 2218898"/>
                <a:gd name="connsiteX5" fmla="*/ 1213091 w 1897132"/>
                <a:gd name="connsiteY5" fmla="*/ 69704 h 2218898"/>
                <a:gd name="connsiteX6" fmla="*/ 1199799 w 1897132"/>
                <a:gd name="connsiteY6" fmla="*/ 56411 h 2218898"/>
                <a:gd name="connsiteX7" fmla="*/ 1181032 w 1897132"/>
                <a:gd name="connsiteY7" fmla="*/ 55630 h 2218898"/>
                <a:gd name="connsiteX8" fmla="*/ 1159138 w 1897132"/>
                <a:gd name="connsiteY8" fmla="*/ 73614 h 2218898"/>
                <a:gd name="connsiteX9" fmla="*/ 1092675 w 1897132"/>
                <a:gd name="connsiteY9" fmla="*/ 349633 h 2218898"/>
                <a:gd name="connsiteX10" fmla="*/ 952710 w 1897132"/>
                <a:gd name="connsiteY10" fmla="*/ 126785 h 2218898"/>
                <a:gd name="connsiteX11" fmla="*/ 646196 w 1897132"/>
                <a:gd name="connsiteY11" fmla="*/ 7150 h 2218898"/>
                <a:gd name="connsiteX12" fmla="*/ 579732 w 1897132"/>
                <a:gd name="connsiteY12" fmla="*/ 7150 h 2218898"/>
                <a:gd name="connsiteX13" fmla="*/ 560966 w 1897132"/>
                <a:gd name="connsiteY13" fmla="*/ 74396 h 2218898"/>
                <a:gd name="connsiteX14" fmla="*/ 542982 w 1897132"/>
                <a:gd name="connsiteY14" fmla="*/ 97853 h 2218898"/>
                <a:gd name="connsiteX15" fmla="*/ 121524 w 1897132"/>
                <a:gd name="connsiteY15" fmla="*/ 367617 h 2218898"/>
                <a:gd name="connsiteX16" fmla="*/ 1108 w 1897132"/>
                <a:gd name="connsiteY16" fmla="*/ 756234 h 2218898"/>
                <a:gd name="connsiteX17" fmla="*/ 15183 w 1897132"/>
                <a:gd name="connsiteY17" fmla="*/ 1043200 h 2218898"/>
                <a:gd name="connsiteX18" fmla="*/ 43332 w 1897132"/>
                <a:gd name="connsiteY18" fmla="*/ 1065876 h 2218898"/>
                <a:gd name="connsiteX19" fmla="*/ 545328 w 1897132"/>
                <a:gd name="connsiteY19" fmla="*/ 972045 h 2218898"/>
                <a:gd name="connsiteX20" fmla="*/ 453842 w 1897132"/>
                <a:gd name="connsiteY20" fmla="*/ 1750842 h 2218898"/>
                <a:gd name="connsiteX21" fmla="*/ 457752 w 1897132"/>
                <a:gd name="connsiteY21" fmla="*/ 1857184 h 2218898"/>
                <a:gd name="connsiteX22" fmla="*/ 553147 w 1897132"/>
                <a:gd name="connsiteY22" fmla="*/ 2203576 h 2218898"/>
                <a:gd name="connsiteX23" fmla="*/ 573477 w 1897132"/>
                <a:gd name="connsiteY23" fmla="*/ 2217651 h 2218898"/>
                <a:gd name="connsiteX24" fmla="*/ 605536 w 1897132"/>
                <a:gd name="connsiteY24" fmla="*/ 2075341 h 2218898"/>
                <a:gd name="connsiteX25" fmla="*/ 836986 w 1897132"/>
                <a:gd name="connsiteY25" fmla="*/ 1801667 h 2218898"/>
                <a:gd name="connsiteX26" fmla="*/ 836204 w 1897132"/>
                <a:gd name="connsiteY26" fmla="*/ 1801667 h 2218898"/>
                <a:gd name="connsiteX27" fmla="*/ 1803444 w 1897132"/>
                <a:gd name="connsiteY27" fmla="*/ 1706272 h 2218898"/>
                <a:gd name="connsiteX28" fmla="*/ 1656443 w 1897132"/>
                <a:gd name="connsiteY28" fmla="*/ 1072132 h 2218898"/>
                <a:gd name="connsiteX29" fmla="*/ 1671299 w 1897132"/>
                <a:gd name="connsiteY29" fmla="*/ 1048674 h 2218898"/>
                <a:gd name="connsiteX30" fmla="*/ 1879291 w 1897132"/>
                <a:gd name="connsiteY30" fmla="*/ 997849 h 2218898"/>
                <a:gd name="connsiteX31" fmla="*/ 1894930 w 1897132"/>
                <a:gd name="connsiteY31" fmla="*/ 968917 h 221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7132" h="2218898">
                  <a:moveTo>
                    <a:pt x="1894930" y="968917"/>
                  </a:moveTo>
                  <a:cubicBezTo>
                    <a:pt x="1890238" y="954061"/>
                    <a:pt x="1779205" y="605322"/>
                    <a:pt x="1703358" y="455193"/>
                  </a:cubicBezTo>
                  <a:cubicBezTo>
                    <a:pt x="1684592" y="418443"/>
                    <a:pt x="1669735" y="382474"/>
                    <a:pt x="1625166" y="362144"/>
                  </a:cubicBezTo>
                  <a:cubicBezTo>
                    <a:pt x="1493802" y="301936"/>
                    <a:pt x="1365567" y="236254"/>
                    <a:pt x="1236549" y="172136"/>
                  </a:cubicBezTo>
                  <a:cubicBezTo>
                    <a:pt x="1227948" y="168227"/>
                    <a:pt x="1221692" y="163535"/>
                    <a:pt x="1220911" y="152588"/>
                  </a:cubicBezTo>
                  <a:cubicBezTo>
                    <a:pt x="1218565" y="125221"/>
                    <a:pt x="1214655" y="97071"/>
                    <a:pt x="1213091" y="69704"/>
                  </a:cubicBezTo>
                  <a:cubicBezTo>
                    <a:pt x="1212309" y="60321"/>
                    <a:pt x="1209964" y="55630"/>
                    <a:pt x="1199799" y="56411"/>
                  </a:cubicBezTo>
                  <a:cubicBezTo>
                    <a:pt x="1193543" y="56411"/>
                    <a:pt x="1187288" y="55630"/>
                    <a:pt x="1181032" y="55630"/>
                  </a:cubicBezTo>
                  <a:cubicBezTo>
                    <a:pt x="1168522" y="55630"/>
                    <a:pt x="1159138" y="57975"/>
                    <a:pt x="1159138" y="73614"/>
                  </a:cubicBezTo>
                  <a:cubicBezTo>
                    <a:pt x="1158357" y="151024"/>
                    <a:pt x="1098930" y="328521"/>
                    <a:pt x="1092675" y="349633"/>
                  </a:cubicBezTo>
                  <a:cubicBezTo>
                    <a:pt x="1076255" y="323830"/>
                    <a:pt x="983987" y="177610"/>
                    <a:pt x="952710" y="126785"/>
                  </a:cubicBezTo>
                  <a:cubicBezTo>
                    <a:pt x="947237" y="117402"/>
                    <a:pt x="653233" y="6368"/>
                    <a:pt x="646196" y="7150"/>
                  </a:cubicBezTo>
                  <a:cubicBezTo>
                    <a:pt x="623520" y="9496"/>
                    <a:pt x="595371" y="-10052"/>
                    <a:pt x="579732" y="7150"/>
                  </a:cubicBezTo>
                  <a:cubicBezTo>
                    <a:pt x="565658" y="22789"/>
                    <a:pt x="565658" y="50938"/>
                    <a:pt x="560966" y="74396"/>
                  </a:cubicBezTo>
                  <a:cubicBezTo>
                    <a:pt x="558620" y="85343"/>
                    <a:pt x="552365" y="92380"/>
                    <a:pt x="542982" y="97853"/>
                  </a:cubicBezTo>
                  <a:cubicBezTo>
                    <a:pt x="430385" y="159625"/>
                    <a:pt x="150456" y="330085"/>
                    <a:pt x="121524" y="367617"/>
                  </a:cubicBezTo>
                  <a:cubicBezTo>
                    <a:pt x="50369" y="459885"/>
                    <a:pt x="18310" y="625653"/>
                    <a:pt x="1108" y="756234"/>
                  </a:cubicBezTo>
                  <a:cubicBezTo>
                    <a:pt x="-4365" y="809405"/>
                    <a:pt x="12055" y="1000194"/>
                    <a:pt x="15183" y="1043200"/>
                  </a:cubicBezTo>
                  <a:cubicBezTo>
                    <a:pt x="16747" y="1063530"/>
                    <a:pt x="24566" y="1069786"/>
                    <a:pt x="43332" y="1065876"/>
                  </a:cubicBezTo>
                  <a:cubicBezTo>
                    <a:pt x="36295" y="1051019"/>
                    <a:pt x="484338" y="981428"/>
                    <a:pt x="545328" y="972045"/>
                  </a:cubicBezTo>
                  <a:cubicBezTo>
                    <a:pt x="560966" y="969699"/>
                    <a:pt x="467135" y="1753970"/>
                    <a:pt x="453842" y="1750842"/>
                  </a:cubicBezTo>
                  <a:cubicBezTo>
                    <a:pt x="454624" y="1786029"/>
                    <a:pt x="454624" y="1821997"/>
                    <a:pt x="457752" y="1857184"/>
                  </a:cubicBezTo>
                  <a:cubicBezTo>
                    <a:pt x="467135" y="1979164"/>
                    <a:pt x="482774" y="2098798"/>
                    <a:pt x="553147" y="2203576"/>
                  </a:cubicBezTo>
                  <a:cubicBezTo>
                    <a:pt x="559402" y="2212959"/>
                    <a:pt x="572695" y="2222343"/>
                    <a:pt x="573477" y="2217651"/>
                  </a:cubicBezTo>
                  <a:cubicBezTo>
                    <a:pt x="572695" y="2167608"/>
                    <a:pt x="585988" y="2120692"/>
                    <a:pt x="605536" y="2075341"/>
                  </a:cubicBezTo>
                  <a:cubicBezTo>
                    <a:pt x="656361" y="1961962"/>
                    <a:pt x="742373" y="1878296"/>
                    <a:pt x="836986" y="1801667"/>
                  </a:cubicBezTo>
                  <a:cubicBezTo>
                    <a:pt x="836986" y="1801667"/>
                    <a:pt x="836204" y="1801667"/>
                    <a:pt x="836204" y="1801667"/>
                  </a:cubicBezTo>
                  <a:cubicBezTo>
                    <a:pt x="945673" y="1781337"/>
                    <a:pt x="1807354" y="1721911"/>
                    <a:pt x="1803444" y="1706272"/>
                  </a:cubicBezTo>
                  <a:cubicBezTo>
                    <a:pt x="1775295" y="1578037"/>
                    <a:pt x="1684592" y="1201149"/>
                    <a:pt x="1656443" y="1072132"/>
                  </a:cubicBezTo>
                  <a:cubicBezTo>
                    <a:pt x="1653315" y="1057275"/>
                    <a:pt x="1656443" y="1052583"/>
                    <a:pt x="1671299" y="1048674"/>
                  </a:cubicBezTo>
                  <a:cubicBezTo>
                    <a:pt x="1740890" y="1032253"/>
                    <a:pt x="1809700" y="1015051"/>
                    <a:pt x="1879291" y="997849"/>
                  </a:cubicBezTo>
                  <a:cubicBezTo>
                    <a:pt x="1899621" y="995503"/>
                    <a:pt x="1898839" y="982992"/>
                    <a:pt x="1894930" y="968917"/>
                  </a:cubicBezTo>
                  <a:close/>
                </a:path>
              </a:pathLst>
            </a:custGeom>
            <a:solidFill>
              <a:schemeClr val="accent4"/>
            </a:solidFill>
            <a:ln w="78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0" name="Freeform: Shape 29">
              <a:extLst>
                <a:ext uri="{FF2B5EF4-FFF2-40B4-BE49-F238E27FC236}">
                  <a16:creationId xmlns:a16="http://schemas.microsoft.com/office/drawing/2014/main" id="{AEE2B8F9-B4A6-498C-90F8-8556897ED1EC}"/>
                </a:ext>
              </a:extLst>
            </p:cNvPr>
            <p:cNvSpPr/>
            <p:nvPr/>
          </p:nvSpPr>
          <p:spPr>
            <a:xfrm>
              <a:off x="4915430" y="4123901"/>
              <a:ext cx="1634743" cy="1735494"/>
            </a:xfrm>
            <a:custGeom>
              <a:avLst/>
              <a:gdLst>
                <a:gd name="connsiteX0" fmla="*/ 1907462 w 1943085"/>
                <a:gd name="connsiteY0" fmla="*/ 1491130 h 2062839"/>
                <a:gd name="connsiteX1" fmla="*/ 1884004 w 1943085"/>
                <a:gd name="connsiteY1" fmla="*/ 1471582 h 2062839"/>
                <a:gd name="connsiteX2" fmla="*/ 1878531 w 1943085"/>
                <a:gd name="connsiteY2" fmla="*/ 1437959 h 2062839"/>
                <a:gd name="connsiteX3" fmla="*/ 1821450 w 1943085"/>
                <a:gd name="connsiteY3" fmla="*/ 1380097 h 2062839"/>
                <a:gd name="connsiteX4" fmla="*/ 1545431 w 1943085"/>
                <a:gd name="connsiteY4" fmla="*/ 1334745 h 2062839"/>
                <a:gd name="connsiteX5" fmla="*/ 1200602 w 1943085"/>
                <a:gd name="connsiteY5" fmla="*/ 1280792 h 2062839"/>
                <a:gd name="connsiteX6" fmla="*/ 1108335 w 1943085"/>
                <a:gd name="connsiteY6" fmla="*/ 1261244 h 2062839"/>
                <a:gd name="connsiteX7" fmla="*/ 1109117 w 1943085"/>
                <a:gd name="connsiteY7" fmla="*/ 1254989 h 2062839"/>
                <a:gd name="connsiteX8" fmla="*/ 1173234 w 1943085"/>
                <a:gd name="connsiteY8" fmla="*/ 1245606 h 2062839"/>
                <a:gd name="connsiteX9" fmla="*/ 1184181 w 1943085"/>
                <a:gd name="connsiteY9" fmla="*/ 1249515 h 2062839"/>
                <a:gd name="connsiteX10" fmla="*/ 1203730 w 1943085"/>
                <a:gd name="connsiteY10" fmla="*/ 1264372 h 2062839"/>
                <a:gd name="connsiteX11" fmla="*/ 1355423 w 1943085"/>
                <a:gd name="connsiteY11" fmla="*/ 1259680 h 2062839"/>
                <a:gd name="connsiteX12" fmla="*/ 1382790 w 1943085"/>
                <a:gd name="connsiteY12" fmla="*/ 1222930 h 2062839"/>
                <a:gd name="connsiteX13" fmla="*/ 1389828 w 1943085"/>
                <a:gd name="connsiteY13" fmla="*/ 1169759 h 2062839"/>
                <a:gd name="connsiteX14" fmla="*/ 1361678 w 1943085"/>
                <a:gd name="connsiteY14" fmla="*/ 1109551 h 2062839"/>
                <a:gd name="connsiteX15" fmla="*/ 1338221 w 1943085"/>
                <a:gd name="connsiteY15" fmla="*/ 1070455 h 2062839"/>
                <a:gd name="connsiteX16" fmla="*/ 1335875 w 1943085"/>
                <a:gd name="connsiteY16" fmla="*/ 1041524 h 2062839"/>
                <a:gd name="connsiteX17" fmla="*/ 1303816 w 1943085"/>
                <a:gd name="connsiteY17" fmla="*/ 1029795 h 2062839"/>
                <a:gd name="connsiteX18" fmla="*/ 1224060 w 1943085"/>
                <a:gd name="connsiteY18" fmla="*/ 1075146 h 2062839"/>
                <a:gd name="connsiteX19" fmla="*/ 1055164 w 1943085"/>
                <a:gd name="connsiteY19" fmla="*/ 1167413 h 2062839"/>
                <a:gd name="connsiteX20" fmla="*/ 1017631 w 1943085"/>
                <a:gd name="connsiteY20" fmla="*/ 1143956 h 2062839"/>
                <a:gd name="connsiteX21" fmla="*/ 1011376 w 1943085"/>
                <a:gd name="connsiteY21" fmla="*/ 0 h 2062839"/>
                <a:gd name="connsiteX22" fmla="*/ 816677 w 1943085"/>
                <a:gd name="connsiteY22" fmla="*/ 0 h 2062839"/>
                <a:gd name="connsiteX23" fmla="*/ 814331 w 1943085"/>
                <a:gd name="connsiteY23" fmla="*/ 1155684 h 2062839"/>
                <a:gd name="connsiteX24" fmla="*/ 803384 w 1943085"/>
                <a:gd name="connsiteY24" fmla="*/ 1169759 h 2062839"/>
                <a:gd name="connsiteX25" fmla="*/ 662638 w 1943085"/>
                <a:gd name="connsiteY25" fmla="*/ 1156467 h 2062839"/>
                <a:gd name="connsiteX26" fmla="*/ 356123 w 1943085"/>
                <a:gd name="connsiteY26" fmla="*/ 1056380 h 2062839"/>
                <a:gd name="connsiteX27" fmla="*/ 291223 w 1943085"/>
                <a:gd name="connsiteY27" fmla="*/ 1079056 h 2062839"/>
                <a:gd name="connsiteX28" fmla="*/ 286532 w 1943085"/>
                <a:gd name="connsiteY28" fmla="*/ 1102514 h 2062839"/>
                <a:gd name="connsiteX29" fmla="*/ 285750 w 1943085"/>
                <a:gd name="connsiteY29" fmla="*/ 1211983 h 2062839"/>
                <a:gd name="connsiteX30" fmla="*/ 303734 w 1943085"/>
                <a:gd name="connsiteY30" fmla="*/ 1263590 h 2062839"/>
                <a:gd name="connsiteX31" fmla="*/ 313899 w 1943085"/>
                <a:gd name="connsiteY31" fmla="*/ 1287048 h 2062839"/>
                <a:gd name="connsiteX32" fmla="*/ 342049 w 1943085"/>
                <a:gd name="connsiteY32" fmla="*/ 1344129 h 2062839"/>
                <a:gd name="connsiteX33" fmla="*/ 351432 w 1943085"/>
                <a:gd name="connsiteY33" fmla="*/ 1362113 h 2062839"/>
                <a:gd name="connsiteX34" fmla="*/ 336575 w 1943085"/>
                <a:gd name="connsiteY34" fmla="*/ 1372278 h 2062839"/>
                <a:gd name="connsiteX35" fmla="*/ 65247 w 1943085"/>
                <a:gd name="connsiteY35" fmla="*/ 1437959 h 2062839"/>
                <a:gd name="connsiteX36" fmla="*/ 348 w 1943085"/>
                <a:gd name="connsiteY36" fmla="*/ 1513024 h 2062839"/>
                <a:gd name="connsiteX37" fmla="*/ 348 w 1943085"/>
                <a:gd name="connsiteY37" fmla="*/ 1624839 h 2062839"/>
                <a:gd name="connsiteX38" fmla="*/ 21459 w 1943085"/>
                <a:gd name="connsiteY38" fmla="*/ 1677228 h 2062839"/>
                <a:gd name="connsiteX39" fmla="*/ 53518 w 1943085"/>
                <a:gd name="connsiteY39" fmla="*/ 1735091 h 2062839"/>
                <a:gd name="connsiteX40" fmla="*/ 68375 w 1943085"/>
                <a:gd name="connsiteY40" fmla="*/ 1749947 h 2062839"/>
                <a:gd name="connsiteX41" fmla="*/ 192701 w 1943085"/>
                <a:gd name="connsiteY41" fmla="*/ 1731181 h 2062839"/>
                <a:gd name="connsiteX42" fmla="*/ 234143 w 1943085"/>
                <a:gd name="connsiteY42" fmla="*/ 1630313 h 2062839"/>
                <a:gd name="connsiteX43" fmla="*/ 201302 w 1943085"/>
                <a:gd name="connsiteY43" fmla="*/ 1574796 h 2062839"/>
                <a:gd name="connsiteX44" fmla="*/ 191919 w 1943085"/>
                <a:gd name="connsiteY44" fmla="*/ 1548992 h 2062839"/>
                <a:gd name="connsiteX45" fmla="*/ 213813 w 1943085"/>
                <a:gd name="connsiteY45" fmla="*/ 1538046 h 2062839"/>
                <a:gd name="connsiteX46" fmla="*/ 491396 w 1943085"/>
                <a:gd name="connsiteY46" fmla="*/ 1492694 h 2062839"/>
                <a:gd name="connsiteX47" fmla="*/ 678276 w 1943085"/>
                <a:gd name="connsiteY47" fmla="*/ 1459853 h 2062839"/>
                <a:gd name="connsiteX48" fmla="*/ 819023 w 1943085"/>
                <a:gd name="connsiteY48" fmla="*/ 1446560 h 2062839"/>
                <a:gd name="connsiteX49" fmla="*/ 882358 w 1943085"/>
                <a:gd name="connsiteY49" fmla="*/ 1495822 h 2062839"/>
                <a:gd name="connsiteX50" fmla="*/ 954296 w 1943085"/>
                <a:gd name="connsiteY50" fmla="*/ 1720234 h 2062839"/>
                <a:gd name="connsiteX51" fmla="*/ 964461 w 1943085"/>
                <a:gd name="connsiteY51" fmla="*/ 1858635 h 2062839"/>
                <a:gd name="connsiteX52" fmla="*/ 958987 w 1943085"/>
                <a:gd name="connsiteY52" fmla="*/ 1930572 h 2062839"/>
                <a:gd name="connsiteX53" fmla="*/ 1091914 w 1943085"/>
                <a:gd name="connsiteY53" fmla="*/ 2062717 h 2062839"/>
                <a:gd name="connsiteX54" fmla="*/ 1237352 w 1943085"/>
                <a:gd name="connsiteY54" fmla="*/ 1946992 h 2062839"/>
                <a:gd name="connsiteX55" fmla="*/ 1227969 w 1943085"/>
                <a:gd name="connsiteY55" fmla="*/ 1888348 h 2062839"/>
                <a:gd name="connsiteX56" fmla="*/ 1144303 w 1943085"/>
                <a:gd name="connsiteY56" fmla="*/ 1796863 h 2062839"/>
                <a:gd name="connsiteX57" fmla="*/ 1130229 w 1943085"/>
                <a:gd name="connsiteY57" fmla="*/ 1779660 h 2062839"/>
                <a:gd name="connsiteX58" fmla="*/ 1042653 w 1943085"/>
                <a:gd name="connsiteY58" fmla="*/ 1467673 h 2062839"/>
                <a:gd name="connsiteX59" fmla="*/ 1073148 w 1943085"/>
                <a:gd name="connsiteY59" fmla="*/ 1430140 h 2062839"/>
                <a:gd name="connsiteX60" fmla="*/ 1090351 w 1943085"/>
                <a:gd name="connsiteY60" fmla="*/ 1431704 h 2062839"/>
                <a:gd name="connsiteX61" fmla="*/ 1293651 w 1943085"/>
                <a:gd name="connsiteY61" fmla="*/ 1452816 h 2062839"/>
                <a:gd name="connsiteX62" fmla="*/ 1704943 w 1943085"/>
                <a:gd name="connsiteY62" fmla="*/ 1485657 h 2062839"/>
                <a:gd name="connsiteX63" fmla="*/ 1746385 w 1943085"/>
                <a:gd name="connsiteY63" fmla="*/ 1548211 h 2062839"/>
                <a:gd name="connsiteX64" fmla="*/ 1747949 w 1943085"/>
                <a:gd name="connsiteY64" fmla="*/ 1595126 h 2062839"/>
                <a:gd name="connsiteX65" fmla="*/ 1771407 w 1943085"/>
                <a:gd name="connsiteY65" fmla="*/ 1645169 h 2062839"/>
                <a:gd name="connsiteX66" fmla="*/ 1792519 w 1943085"/>
                <a:gd name="connsiteY66" fmla="*/ 1664718 h 2062839"/>
                <a:gd name="connsiteX67" fmla="*/ 1878531 w 1943085"/>
                <a:gd name="connsiteY67" fmla="*/ 1672537 h 2062839"/>
                <a:gd name="connsiteX68" fmla="*/ 1916845 w 1943085"/>
                <a:gd name="connsiteY68" fmla="*/ 1652989 h 2062839"/>
                <a:gd name="connsiteX69" fmla="*/ 1937957 w 1943085"/>
                <a:gd name="connsiteY69" fmla="*/ 1520843 h 2062839"/>
                <a:gd name="connsiteX70" fmla="*/ 1907462 w 1943085"/>
                <a:gd name="connsiteY70" fmla="*/ 1491130 h 2062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943085" h="2062839">
                  <a:moveTo>
                    <a:pt x="1907462" y="1491130"/>
                  </a:moveTo>
                  <a:cubicBezTo>
                    <a:pt x="1894169" y="1492694"/>
                    <a:pt x="1886350" y="1484093"/>
                    <a:pt x="1884004" y="1471582"/>
                  </a:cubicBezTo>
                  <a:cubicBezTo>
                    <a:pt x="1882440" y="1460635"/>
                    <a:pt x="1880876" y="1448906"/>
                    <a:pt x="1878531" y="1437959"/>
                  </a:cubicBezTo>
                  <a:cubicBezTo>
                    <a:pt x="1872275" y="1400427"/>
                    <a:pt x="1857418" y="1386352"/>
                    <a:pt x="1821450" y="1380097"/>
                  </a:cubicBezTo>
                  <a:cubicBezTo>
                    <a:pt x="1729183" y="1365240"/>
                    <a:pt x="1637698" y="1349602"/>
                    <a:pt x="1545431" y="1334745"/>
                  </a:cubicBezTo>
                  <a:cubicBezTo>
                    <a:pt x="1430488" y="1316761"/>
                    <a:pt x="1315545" y="1299559"/>
                    <a:pt x="1200602" y="1280792"/>
                  </a:cubicBezTo>
                  <a:cubicBezTo>
                    <a:pt x="1170107" y="1275319"/>
                    <a:pt x="1141176" y="1258117"/>
                    <a:pt x="1108335" y="1261244"/>
                  </a:cubicBezTo>
                  <a:cubicBezTo>
                    <a:pt x="1109117" y="1259680"/>
                    <a:pt x="1109117" y="1256553"/>
                    <a:pt x="1109117" y="1254989"/>
                  </a:cubicBezTo>
                  <a:cubicBezTo>
                    <a:pt x="1130229" y="1251861"/>
                    <a:pt x="1152123" y="1247951"/>
                    <a:pt x="1173234" y="1245606"/>
                  </a:cubicBezTo>
                  <a:cubicBezTo>
                    <a:pt x="1177144" y="1244824"/>
                    <a:pt x="1183399" y="1240914"/>
                    <a:pt x="1184181" y="1249515"/>
                  </a:cubicBezTo>
                  <a:cubicBezTo>
                    <a:pt x="1184963" y="1262026"/>
                    <a:pt x="1195910" y="1261244"/>
                    <a:pt x="1203730" y="1264372"/>
                  </a:cubicBezTo>
                  <a:cubicBezTo>
                    <a:pt x="1254555" y="1283138"/>
                    <a:pt x="1305380" y="1271409"/>
                    <a:pt x="1355423" y="1259680"/>
                  </a:cubicBezTo>
                  <a:cubicBezTo>
                    <a:pt x="1373407" y="1255771"/>
                    <a:pt x="1379663" y="1240132"/>
                    <a:pt x="1382790" y="1222930"/>
                  </a:cubicBezTo>
                  <a:cubicBezTo>
                    <a:pt x="1385918" y="1205728"/>
                    <a:pt x="1387482" y="1187744"/>
                    <a:pt x="1389828" y="1169759"/>
                  </a:cubicBezTo>
                  <a:cubicBezTo>
                    <a:pt x="1394519" y="1139264"/>
                    <a:pt x="1389046" y="1125190"/>
                    <a:pt x="1361678" y="1109551"/>
                  </a:cubicBezTo>
                  <a:cubicBezTo>
                    <a:pt x="1346040" y="1100950"/>
                    <a:pt x="1338221" y="1088439"/>
                    <a:pt x="1338221" y="1070455"/>
                  </a:cubicBezTo>
                  <a:cubicBezTo>
                    <a:pt x="1338221" y="1061072"/>
                    <a:pt x="1338221" y="1050907"/>
                    <a:pt x="1335875" y="1041524"/>
                  </a:cubicBezTo>
                  <a:cubicBezTo>
                    <a:pt x="1331183" y="1022757"/>
                    <a:pt x="1320236" y="1020412"/>
                    <a:pt x="1303816" y="1029795"/>
                  </a:cubicBezTo>
                  <a:cubicBezTo>
                    <a:pt x="1277230" y="1045433"/>
                    <a:pt x="1251427" y="1061072"/>
                    <a:pt x="1224060" y="1075146"/>
                  </a:cubicBezTo>
                  <a:cubicBezTo>
                    <a:pt x="1167761" y="1105642"/>
                    <a:pt x="1115372" y="1142392"/>
                    <a:pt x="1055164" y="1167413"/>
                  </a:cubicBezTo>
                  <a:cubicBezTo>
                    <a:pt x="1029360" y="1178360"/>
                    <a:pt x="1019195" y="1170541"/>
                    <a:pt x="1017631" y="1143956"/>
                  </a:cubicBezTo>
                  <a:cubicBezTo>
                    <a:pt x="1016068" y="1085311"/>
                    <a:pt x="1013722" y="58644"/>
                    <a:pt x="1011376" y="0"/>
                  </a:cubicBezTo>
                  <a:lnTo>
                    <a:pt x="816677" y="0"/>
                  </a:lnTo>
                  <a:cubicBezTo>
                    <a:pt x="815895" y="62554"/>
                    <a:pt x="815113" y="1093130"/>
                    <a:pt x="814331" y="1155684"/>
                  </a:cubicBezTo>
                  <a:cubicBezTo>
                    <a:pt x="814331" y="1162722"/>
                    <a:pt x="815113" y="1170541"/>
                    <a:pt x="803384" y="1169759"/>
                  </a:cubicBezTo>
                  <a:cubicBezTo>
                    <a:pt x="756469" y="1166632"/>
                    <a:pt x="708771" y="1171323"/>
                    <a:pt x="662638" y="1156467"/>
                  </a:cubicBezTo>
                  <a:cubicBezTo>
                    <a:pt x="560988" y="1122062"/>
                    <a:pt x="458555" y="1088439"/>
                    <a:pt x="356123" y="1056380"/>
                  </a:cubicBezTo>
                  <a:cubicBezTo>
                    <a:pt x="315463" y="1043088"/>
                    <a:pt x="309208" y="1046997"/>
                    <a:pt x="291223" y="1079056"/>
                  </a:cubicBezTo>
                  <a:cubicBezTo>
                    <a:pt x="286532" y="1086875"/>
                    <a:pt x="286532" y="1093913"/>
                    <a:pt x="286532" y="1102514"/>
                  </a:cubicBezTo>
                  <a:cubicBezTo>
                    <a:pt x="286532" y="1139264"/>
                    <a:pt x="287314" y="1175233"/>
                    <a:pt x="285750" y="1211983"/>
                  </a:cubicBezTo>
                  <a:cubicBezTo>
                    <a:pt x="284968" y="1231531"/>
                    <a:pt x="286532" y="1250298"/>
                    <a:pt x="303734" y="1263590"/>
                  </a:cubicBezTo>
                  <a:cubicBezTo>
                    <a:pt x="310772" y="1269063"/>
                    <a:pt x="316245" y="1278447"/>
                    <a:pt x="313899" y="1287048"/>
                  </a:cubicBezTo>
                  <a:cubicBezTo>
                    <a:pt x="306862" y="1315197"/>
                    <a:pt x="320937" y="1330836"/>
                    <a:pt x="342049" y="1344129"/>
                  </a:cubicBezTo>
                  <a:cubicBezTo>
                    <a:pt x="349086" y="1348038"/>
                    <a:pt x="352996" y="1354293"/>
                    <a:pt x="351432" y="1362113"/>
                  </a:cubicBezTo>
                  <a:cubicBezTo>
                    <a:pt x="350650" y="1370714"/>
                    <a:pt x="342830" y="1370714"/>
                    <a:pt x="336575" y="1372278"/>
                  </a:cubicBezTo>
                  <a:cubicBezTo>
                    <a:pt x="246654" y="1395735"/>
                    <a:pt x="156732" y="1421539"/>
                    <a:pt x="65247" y="1437959"/>
                  </a:cubicBezTo>
                  <a:cubicBezTo>
                    <a:pt x="24587" y="1444997"/>
                    <a:pt x="348" y="1478619"/>
                    <a:pt x="348" y="1513024"/>
                  </a:cubicBezTo>
                  <a:cubicBezTo>
                    <a:pt x="348" y="1550556"/>
                    <a:pt x="-434" y="1587307"/>
                    <a:pt x="348" y="1624839"/>
                  </a:cubicBezTo>
                  <a:cubicBezTo>
                    <a:pt x="348" y="1645169"/>
                    <a:pt x="7385" y="1662371"/>
                    <a:pt x="21459" y="1677228"/>
                  </a:cubicBezTo>
                  <a:cubicBezTo>
                    <a:pt x="37098" y="1692867"/>
                    <a:pt x="53518" y="1710069"/>
                    <a:pt x="53518" y="1735091"/>
                  </a:cubicBezTo>
                  <a:cubicBezTo>
                    <a:pt x="53518" y="1742910"/>
                    <a:pt x="62120" y="1746037"/>
                    <a:pt x="68375" y="1749947"/>
                  </a:cubicBezTo>
                  <a:cubicBezTo>
                    <a:pt x="100434" y="1771841"/>
                    <a:pt x="158296" y="1763240"/>
                    <a:pt x="192701" y="1731181"/>
                  </a:cubicBezTo>
                  <a:cubicBezTo>
                    <a:pt x="222414" y="1703814"/>
                    <a:pt x="230233" y="1666281"/>
                    <a:pt x="234143" y="1630313"/>
                  </a:cubicBezTo>
                  <a:cubicBezTo>
                    <a:pt x="236489" y="1607637"/>
                    <a:pt x="219286" y="1588871"/>
                    <a:pt x="201302" y="1574796"/>
                  </a:cubicBezTo>
                  <a:cubicBezTo>
                    <a:pt x="193483" y="1568540"/>
                    <a:pt x="189573" y="1559158"/>
                    <a:pt x="191919" y="1548992"/>
                  </a:cubicBezTo>
                  <a:cubicBezTo>
                    <a:pt x="195047" y="1537264"/>
                    <a:pt x="205994" y="1539610"/>
                    <a:pt x="213813" y="1538046"/>
                  </a:cubicBezTo>
                  <a:cubicBezTo>
                    <a:pt x="306080" y="1523189"/>
                    <a:pt x="399911" y="1516934"/>
                    <a:pt x="491396" y="1492694"/>
                  </a:cubicBezTo>
                  <a:cubicBezTo>
                    <a:pt x="552386" y="1476273"/>
                    <a:pt x="616504" y="1470018"/>
                    <a:pt x="678276" y="1459853"/>
                  </a:cubicBezTo>
                  <a:cubicBezTo>
                    <a:pt x="725192" y="1452034"/>
                    <a:pt x="771325" y="1440305"/>
                    <a:pt x="819023" y="1446560"/>
                  </a:cubicBezTo>
                  <a:cubicBezTo>
                    <a:pt x="848736" y="1451252"/>
                    <a:pt x="871412" y="1462199"/>
                    <a:pt x="882358" y="1495822"/>
                  </a:cubicBezTo>
                  <a:cubicBezTo>
                    <a:pt x="908162" y="1570104"/>
                    <a:pt x="931620" y="1645169"/>
                    <a:pt x="954296" y="1720234"/>
                  </a:cubicBezTo>
                  <a:cubicBezTo>
                    <a:pt x="968370" y="1766368"/>
                    <a:pt x="980099" y="1810937"/>
                    <a:pt x="964461" y="1858635"/>
                  </a:cubicBezTo>
                  <a:cubicBezTo>
                    <a:pt x="957423" y="1881310"/>
                    <a:pt x="957423" y="1906332"/>
                    <a:pt x="958987" y="1930572"/>
                  </a:cubicBezTo>
                  <a:cubicBezTo>
                    <a:pt x="962897" y="1997036"/>
                    <a:pt x="1024669" y="2058807"/>
                    <a:pt x="1091914" y="2062717"/>
                  </a:cubicBezTo>
                  <a:cubicBezTo>
                    <a:pt x="1154468" y="2065845"/>
                    <a:pt x="1227187" y="2008764"/>
                    <a:pt x="1237352" y="1946992"/>
                  </a:cubicBezTo>
                  <a:cubicBezTo>
                    <a:pt x="1241262" y="1926662"/>
                    <a:pt x="1237352" y="1907114"/>
                    <a:pt x="1227969" y="1888348"/>
                  </a:cubicBezTo>
                  <a:cubicBezTo>
                    <a:pt x="1209203" y="1849252"/>
                    <a:pt x="1177144" y="1821884"/>
                    <a:pt x="1144303" y="1796863"/>
                  </a:cubicBezTo>
                  <a:cubicBezTo>
                    <a:pt x="1137266" y="1791389"/>
                    <a:pt x="1132574" y="1787479"/>
                    <a:pt x="1130229" y="1779660"/>
                  </a:cubicBezTo>
                  <a:cubicBezTo>
                    <a:pt x="1098170" y="1676446"/>
                    <a:pt x="1063765" y="1574014"/>
                    <a:pt x="1042653" y="1467673"/>
                  </a:cubicBezTo>
                  <a:cubicBezTo>
                    <a:pt x="1035616" y="1434832"/>
                    <a:pt x="1039525" y="1430140"/>
                    <a:pt x="1073148" y="1430140"/>
                  </a:cubicBezTo>
                  <a:cubicBezTo>
                    <a:pt x="1078622" y="1430140"/>
                    <a:pt x="1084095" y="1430922"/>
                    <a:pt x="1090351" y="1431704"/>
                  </a:cubicBezTo>
                  <a:cubicBezTo>
                    <a:pt x="1158378" y="1438741"/>
                    <a:pt x="1225624" y="1447342"/>
                    <a:pt x="1293651" y="1452816"/>
                  </a:cubicBezTo>
                  <a:cubicBezTo>
                    <a:pt x="1430488" y="1463763"/>
                    <a:pt x="1568106" y="1472364"/>
                    <a:pt x="1704943" y="1485657"/>
                  </a:cubicBezTo>
                  <a:cubicBezTo>
                    <a:pt x="1762024" y="1491130"/>
                    <a:pt x="1762024" y="1491130"/>
                    <a:pt x="1746385" y="1548211"/>
                  </a:cubicBezTo>
                  <a:cubicBezTo>
                    <a:pt x="1741694" y="1563849"/>
                    <a:pt x="1737002" y="1581052"/>
                    <a:pt x="1747949" y="1595126"/>
                  </a:cubicBezTo>
                  <a:cubicBezTo>
                    <a:pt x="1759678" y="1609983"/>
                    <a:pt x="1767497" y="1626403"/>
                    <a:pt x="1771407" y="1645169"/>
                  </a:cubicBezTo>
                  <a:cubicBezTo>
                    <a:pt x="1773753" y="1656898"/>
                    <a:pt x="1780790" y="1661590"/>
                    <a:pt x="1792519" y="1664718"/>
                  </a:cubicBezTo>
                  <a:cubicBezTo>
                    <a:pt x="1820668" y="1670973"/>
                    <a:pt x="1849599" y="1670191"/>
                    <a:pt x="1878531" y="1672537"/>
                  </a:cubicBezTo>
                  <a:cubicBezTo>
                    <a:pt x="1898079" y="1674100"/>
                    <a:pt x="1908244" y="1665499"/>
                    <a:pt x="1916845" y="1652989"/>
                  </a:cubicBezTo>
                  <a:cubicBezTo>
                    <a:pt x="1944212" y="1612329"/>
                    <a:pt x="1948122" y="1566977"/>
                    <a:pt x="1937957" y="1520843"/>
                  </a:cubicBezTo>
                  <a:cubicBezTo>
                    <a:pt x="1937175" y="1504423"/>
                    <a:pt x="1928574" y="1488785"/>
                    <a:pt x="1907462" y="1491130"/>
                  </a:cubicBezTo>
                  <a:close/>
                </a:path>
              </a:pathLst>
            </a:custGeom>
            <a:solidFill>
              <a:srgbClr val="000000"/>
            </a:solidFill>
            <a:ln w="78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1" name="Freeform: Shape 30">
              <a:extLst>
                <a:ext uri="{FF2B5EF4-FFF2-40B4-BE49-F238E27FC236}">
                  <a16:creationId xmlns:a16="http://schemas.microsoft.com/office/drawing/2014/main" id="{A8F164A4-6C96-46DD-B3BB-65F7C818269D}"/>
                </a:ext>
              </a:extLst>
            </p:cNvPr>
            <p:cNvSpPr/>
            <p:nvPr/>
          </p:nvSpPr>
          <p:spPr>
            <a:xfrm>
              <a:off x="5023582" y="3566707"/>
              <a:ext cx="2291304" cy="1908560"/>
            </a:xfrm>
            <a:custGeom>
              <a:avLst/>
              <a:gdLst>
                <a:gd name="connsiteX0" fmla="*/ 2323913 w 2723485"/>
                <a:gd name="connsiteY0" fmla="*/ 180625 h 2268548"/>
                <a:gd name="connsiteX1" fmla="*/ 2609315 w 2723485"/>
                <a:gd name="connsiteY1" fmla="*/ 362813 h 2268548"/>
                <a:gd name="connsiteX2" fmla="*/ 2721130 w 2723485"/>
                <a:gd name="connsiteY2" fmla="*/ 698259 h 2268548"/>
                <a:gd name="connsiteX3" fmla="*/ 2581166 w 2723485"/>
                <a:gd name="connsiteY3" fmla="*/ 2227703 h 2268548"/>
                <a:gd name="connsiteX4" fmla="*/ 2538160 w 2723485"/>
                <a:gd name="connsiteY4" fmla="*/ 2231613 h 2268548"/>
                <a:gd name="connsiteX5" fmla="*/ 1925913 w 2723485"/>
                <a:gd name="connsiteY5" fmla="*/ 2268363 h 2268548"/>
                <a:gd name="connsiteX6" fmla="*/ 1883689 w 2723485"/>
                <a:gd name="connsiteY6" fmla="*/ 2248815 h 2268548"/>
                <a:gd name="connsiteX7" fmla="*/ 1789858 w 2723485"/>
                <a:gd name="connsiteY7" fmla="*/ 1972014 h 2268548"/>
                <a:gd name="connsiteX8" fmla="*/ 1701501 w 2723485"/>
                <a:gd name="connsiteY8" fmla="*/ 1803118 h 2268548"/>
                <a:gd name="connsiteX9" fmla="*/ 1379348 w 2723485"/>
                <a:gd name="connsiteY9" fmla="*/ 1356639 h 2268548"/>
                <a:gd name="connsiteX10" fmla="*/ 1256586 w 2723485"/>
                <a:gd name="connsiteY10" fmla="*/ 1059508 h 2268548"/>
                <a:gd name="connsiteX11" fmla="*/ 1232346 w 2723485"/>
                <a:gd name="connsiteY11" fmla="*/ 1018848 h 2268548"/>
                <a:gd name="connsiteX12" fmla="*/ 588040 w 2723485"/>
                <a:gd name="connsiteY12" fmla="*/ 789744 h 2268548"/>
                <a:gd name="connsiteX13" fmla="*/ 25054 w 2723485"/>
                <a:gd name="connsiteY13" fmla="*/ 659163 h 2268548"/>
                <a:gd name="connsiteX14" fmla="*/ 5506 w 2723485"/>
                <a:gd name="connsiteY14" fmla="*/ 637269 h 2268548"/>
                <a:gd name="connsiteX15" fmla="*/ 33 w 2723485"/>
                <a:gd name="connsiteY15" fmla="*/ 558294 h 2268548"/>
                <a:gd name="connsiteX16" fmla="*/ 32092 w 2723485"/>
                <a:gd name="connsiteY16" fmla="*/ 415984 h 2268548"/>
                <a:gd name="connsiteX17" fmla="*/ 263541 w 2723485"/>
                <a:gd name="connsiteY17" fmla="*/ 142310 h 2268548"/>
                <a:gd name="connsiteX18" fmla="*/ 1183085 w 2723485"/>
                <a:gd name="connsiteY18" fmla="*/ 0 h 2268548"/>
                <a:gd name="connsiteX19" fmla="*/ 2323913 w 2723485"/>
                <a:gd name="connsiteY19" fmla="*/ 180625 h 2268548"/>
                <a:gd name="connsiteX20" fmla="*/ 2148762 w 2723485"/>
                <a:gd name="connsiteY20" fmla="*/ 1605291 h 2268548"/>
                <a:gd name="connsiteX21" fmla="*/ 2080734 w 2723485"/>
                <a:gd name="connsiteY21" fmla="*/ 921107 h 2268548"/>
                <a:gd name="connsiteX22" fmla="*/ 1854758 w 2723485"/>
                <a:gd name="connsiteY22" fmla="*/ 906251 h 2268548"/>
                <a:gd name="connsiteX23" fmla="*/ 1843811 w 2723485"/>
                <a:gd name="connsiteY23" fmla="*/ 927363 h 2268548"/>
                <a:gd name="connsiteX24" fmla="*/ 2148762 w 2723485"/>
                <a:gd name="connsiteY24" fmla="*/ 1605291 h 226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23485" h="2268548">
                  <a:moveTo>
                    <a:pt x="2323913" y="180625"/>
                  </a:moveTo>
                  <a:cubicBezTo>
                    <a:pt x="2429473" y="225976"/>
                    <a:pt x="2527995" y="279929"/>
                    <a:pt x="2609315" y="362813"/>
                  </a:cubicBezTo>
                  <a:cubicBezTo>
                    <a:pt x="2701582" y="456644"/>
                    <a:pt x="2732859" y="570023"/>
                    <a:pt x="2721130" y="698259"/>
                  </a:cubicBezTo>
                  <a:cubicBezTo>
                    <a:pt x="2709402" y="818675"/>
                    <a:pt x="2586640" y="2166713"/>
                    <a:pt x="2581166" y="2227703"/>
                  </a:cubicBezTo>
                  <a:cubicBezTo>
                    <a:pt x="2566309" y="2225358"/>
                    <a:pt x="2552235" y="2230831"/>
                    <a:pt x="2538160" y="2231613"/>
                  </a:cubicBezTo>
                  <a:cubicBezTo>
                    <a:pt x="2488117" y="2233959"/>
                    <a:pt x="1953281" y="2271491"/>
                    <a:pt x="1925913" y="2268363"/>
                  </a:cubicBezTo>
                  <a:cubicBezTo>
                    <a:pt x="1909493" y="2266800"/>
                    <a:pt x="1889945" y="2266017"/>
                    <a:pt x="1883689" y="2248815"/>
                  </a:cubicBezTo>
                  <a:cubicBezTo>
                    <a:pt x="1872742" y="2222230"/>
                    <a:pt x="1803151" y="1978269"/>
                    <a:pt x="1789858" y="1972014"/>
                  </a:cubicBezTo>
                  <a:cubicBezTo>
                    <a:pt x="1767182" y="1911806"/>
                    <a:pt x="1736687" y="1856289"/>
                    <a:pt x="1701501" y="1803118"/>
                  </a:cubicBezTo>
                  <a:cubicBezTo>
                    <a:pt x="1599851" y="1649861"/>
                    <a:pt x="1490381" y="1502859"/>
                    <a:pt x="1379348" y="1356639"/>
                  </a:cubicBezTo>
                  <a:cubicBezTo>
                    <a:pt x="1312102" y="1268282"/>
                    <a:pt x="1285517" y="1163504"/>
                    <a:pt x="1256586" y="1059508"/>
                  </a:cubicBezTo>
                  <a:cubicBezTo>
                    <a:pt x="1261277" y="1049343"/>
                    <a:pt x="1244857" y="1018848"/>
                    <a:pt x="1232346" y="1018848"/>
                  </a:cubicBezTo>
                  <a:cubicBezTo>
                    <a:pt x="1208888" y="1018848"/>
                    <a:pt x="651376" y="806946"/>
                    <a:pt x="588040" y="789744"/>
                  </a:cubicBezTo>
                  <a:cubicBezTo>
                    <a:pt x="554417" y="780361"/>
                    <a:pt x="75879" y="669327"/>
                    <a:pt x="25054" y="659163"/>
                  </a:cubicBezTo>
                  <a:cubicBezTo>
                    <a:pt x="10980" y="656035"/>
                    <a:pt x="6288" y="650561"/>
                    <a:pt x="5506" y="637269"/>
                  </a:cubicBezTo>
                  <a:cubicBezTo>
                    <a:pt x="5506" y="627886"/>
                    <a:pt x="10980" y="574715"/>
                    <a:pt x="33" y="558294"/>
                  </a:cubicBezTo>
                  <a:cubicBezTo>
                    <a:pt x="-749" y="508251"/>
                    <a:pt x="12544" y="461335"/>
                    <a:pt x="32092" y="415984"/>
                  </a:cubicBezTo>
                  <a:cubicBezTo>
                    <a:pt x="82917" y="302605"/>
                    <a:pt x="168928" y="218939"/>
                    <a:pt x="263541" y="142310"/>
                  </a:cubicBezTo>
                  <a:cubicBezTo>
                    <a:pt x="268233" y="140746"/>
                    <a:pt x="1126004" y="782"/>
                    <a:pt x="1183085" y="0"/>
                  </a:cubicBezTo>
                  <a:cubicBezTo>
                    <a:pt x="1199505" y="1564"/>
                    <a:pt x="2058840" y="105560"/>
                    <a:pt x="2323913" y="180625"/>
                  </a:cubicBezTo>
                  <a:close/>
                  <a:moveTo>
                    <a:pt x="2148762" y="1605291"/>
                  </a:moveTo>
                  <a:cubicBezTo>
                    <a:pt x="2146416" y="1552120"/>
                    <a:pt x="2085426" y="945347"/>
                    <a:pt x="2080734" y="921107"/>
                  </a:cubicBezTo>
                  <a:cubicBezTo>
                    <a:pt x="2077606" y="903123"/>
                    <a:pt x="1861795" y="905469"/>
                    <a:pt x="1854758" y="906251"/>
                  </a:cubicBezTo>
                  <a:cubicBezTo>
                    <a:pt x="1839119" y="907032"/>
                    <a:pt x="1835210" y="914070"/>
                    <a:pt x="1843811" y="927363"/>
                  </a:cubicBezTo>
                  <a:cubicBezTo>
                    <a:pt x="1856322" y="943783"/>
                    <a:pt x="2129214" y="1561503"/>
                    <a:pt x="2148762" y="1605291"/>
                  </a:cubicBezTo>
                  <a:close/>
                </a:path>
              </a:pathLst>
            </a:custGeom>
            <a:solidFill>
              <a:srgbClr val="120202"/>
            </a:solidFill>
            <a:ln w="78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2" name="Freeform: Shape 31">
              <a:extLst>
                <a:ext uri="{FF2B5EF4-FFF2-40B4-BE49-F238E27FC236}">
                  <a16:creationId xmlns:a16="http://schemas.microsoft.com/office/drawing/2014/main" id="{BDB92C46-7F2E-4E5C-B16E-8F59B37BACBC}"/>
                </a:ext>
              </a:extLst>
            </p:cNvPr>
            <p:cNvSpPr/>
            <p:nvPr/>
          </p:nvSpPr>
          <p:spPr>
            <a:xfrm>
              <a:off x="5443298" y="2914036"/>
              <a:ext cx="1969012" cy="900773"/>
            </a:xfrm>
            <a:custGeom>
              <a:avLst/>
              <a:gdLst>
                <a:gd name="connsiteX0" fmla="*/ 1795395 w 2340403"/>
                <a:gd name="connsiteY0" fmla="*/ 996280 h 1070675"/>
                <a:gd name="connsiteX1" fmla="*/ 1771155 w 2340403"/>
                <a:gd name="connsiteY1" fmla="*/ 1015046 h 1070675"/>
                <a:gd name="connsiteX2" fmla="*/ 729632 w 2340403"/>
                <a:gd name="connsiteY2" fmla="*/ 1069781 h 1070675"/>
                <a:gd name="connsiteX3" fmla="*/ 577938 w 2340403"/>
                <a:gd name="connsiteY3" fmla="*/ 1051014 h 1070675"/>
                <a:gd name="connsiteX4" fmla="*/ 24336 w 2340403"/>
                <a:gd name="connsiteY4" fmla="*/ 950928 h 1070675"/>
                <a:gd name="connsiteX5" fmla="*/ 878 w 2340403"/>
                <a:gd name="connsiteY5" fmla="*/ 921215 h 1070675"/>
                <a:gd name="connsiteX6" fmla="*/ 878 w 2340403"/>
                <a:gd name="connsiteY6" fmla="*/ 906358 h 1070675"/>
                <a:gd name="connsiteX7" fmla="*/ 572465 w 2340403"/>
                <a:gd name="connsiteY7" fmla="*/ 880555 h 1070675"/>
                <a:gd name="connsiteX8" fmla="*/ 721812 w 2340403"/>
                <a:gd name="connsiteY8" fmla="*/ 886028 h 1070675"/>
                <a:gd name="connsiteX9" fmla="*/ 1229282 w 2340403"/>
                <a:gd name="connsiteY9" fmla="*/ 37640 h 1070675"/>
                <a:gd name="connsiteX10" fmla="*/ 1248830 w 2340403"/>
                <a:gd name="connsiteY10" fmla="*/ 25911 h 1070675"/>
                <a:gd name="connsiteX11" fmla="*/ 2323194 w 2340403"/>
                <a:gd name="connsiteY11" fmla="*/ 890 h 1070675"/>
                <a:gd name="connsiteX12" fmla="*/ 2340396 w 2340403"/>
                <a:gd name="connsiteY12" fmla="*/ 3235 h 1070675"/>
                <a:gd name="connsiteX13" fmla="*/ 1795395 w 2340403"/>
                <a:gd name="connsiteY13" fmla="*/ 996280 h 107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0403" h="1070675">
                  <a:moveTo>
                    <a:pt x="1795395" y="996280"/>
                  </a:moveTo>
                  <a:cubicBezTo>
                    <a:pt x="1790703" y="1009572"/>
                    <a:pt x="1785230" y="1015046"/>
                    <a:pt x="1771155" y="1015046"/>
                  </a:cubicBezTo>
                  <a:cubicBezTo>
                    <a:pt x="1679670" y="1018955"/>
                    <a:pt x="804696" y="1062743"/>
                    <a:pt x="729632" y="1069781"/>
                  </a:cubicBezTo>
                  <a:cubicBezTo>
                    <a:pt x="677243" y="1074472"/>
                    <a:pt x="627982" y="1059616"/>
                    <a:pt x="577938" y="1051014"/>
                  </a:cubicBezTo>
                  <a:cubicBezTo>
                    <a:pt x="419208" y="1022865"/>
                    <a:pt x="50139" y="954056"/>
                    <a:pt x="24336" y="950928"/>
                  </a:cubicBezTo>
                  <a:cubicBezTo>
                    <a:pt x="6351" y="948582"/>
                    <a:pt x="-3032" y="941545"/>
                    <a:pt x="878" y="921215"/>
                  </a:cubicBezTo>
                  <a:cubicBezTo>
                    <a:pt x="1660" y="916523"/>
                    <a:pt x="878" y="911832"/>
                    <a:pt x="878" y="906358"/>
                  </a:cubicBezTo>
                  <a:cubicBezTo>
                    <a:pt x="75161" y="900103"/>
                    <a:pt x="524767" y="879773"/>
                    <a:pt x="572465" y="880555"/>
                  </a:cubicBezTo>
                  <a:cubicBezTo>
                    <a:pt x="572465" y="880555"/>
                    <a:pt x="685062" y="891502"/>
                    <a:pt x="721812" y="886028"/>
                  </a:cubicBezTo>
                  <a:cubicBezTo>
                    <a:pt x="728850" y="882119"/>
                    <a:pt x="1197223" y="92375"/>
                    <a:pt x="1229282" y="37640"/>
                  </a:cubicBezTo>
                  <a:cubicBezTo>
                    <a:pt x="1233973" y="29039"/>
                    <a:pt x="1239447" y="25911"/>
                    <a:pt x="1248830" y="25911"/>
                  </a:cubicBezTo>
                  <a:cubicBezTo>
                    <a:pt x="1392704" y="26693"/>
                    <a:pt x="2244220" y="890"/>
                    <a:pt x="2323194" y="890"/>
                  </a:cubicBezTo>
                  <a:cubicBezTo>
                    <a:pt x="2329449" y="890"/>
                    <a:pt x="2337269" y="-2238"/>
                    <a:pt x="2340396" y="3235"/>
                  </a:cubicBezTo>
                  <a:cubicBezTo>
                    <a:pt x="2342742" y="11055"/>
                    <a:pt x="1799305" y="982205"/>
                    <a:pt x="1795395" y="996280"/>
                  </a:cubicBezTo>
                  <a:close/>
                </a:path>
              </a:pathLst>
            </a:custGeom>
            <a:solidFill>
              <a:srgbClr val="372F2E"/>
            </a:solidFill>
            <a:ln w="78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3" name="Freeform: Shape 32">
              <a:extLst>
                <a:ext uri="{FF2B5EF4-FFF2-40B4-BE49-F238E27FC236}">
                  <a16:creationId xmlns:a16="http://schemas.microsoft.com/office/drawing/2014/main" id="{E4F3B5C6-79B7-4C54-8C6C-C856E9AC4868}"/>
                </a:ext>
              </a:extLst>
            </p:cNvPr>
            <p:cNvSpPr/>
            <p:nvPr/>
          </p:nvSpPr>
          <p:spPr>
            <a:xfrm>
              <a:off x="4575819" y="2982028"/>
              <a:ext cx="1688483" cy="668950"/>
            </a:xfrm>
            <a:custGeom>
              <a:avLst/>
              <a:gdLst>
                <a:gd name="connsiteX0" fmla="*/ 2006961 w 2006960"/>
                <a:gd name="connsiteY0" fmla="*/ 386180 h 795126"/>
                <a:gd name="connsiteX1" fmla="*/ 1776293 w 2006960"/>
                <a:gd name="connsiteY1" fmla="*/ 777142 h 795126"/>
                <a:gd name="connsiteX2" fmla="*/ 1763000 w 2006960"/>
                <a:gd name="connsiteY2" fmla="*/ 795126 h 795126"/>
                <a:gd name="connsiteX3" fmla="*/ 1613653 w 2006960"/>
                <a:gd name="connsiteY3" fmla="*/ 789653 h 795126"/>
                <a:gd name="connsiteX4" fmla="*/ 1613653 w 2006960"/>
                <a:gd name="connsiteY4" fmla="*/ 789653 h 795126"/>
                <a:gd name="connsiteX5" fmla="*/ 1548753 w 2006960"/>
                <a:gd name="connsiteY5" fmla="*/ 732572 h 795126"/>
                <a:gd name="connsiteX6" fmla="*/ 1515912 w 2006960"/>
                <a:gd name="connsiteY6" fmla="*/ 766977 h 795126"/>
                <a:gd name="connsiteX7" fmla="*/ 1454922 w 2006960"/>
                <a:gd name="connsiteY7" fmla="*/ 786525 h 795126"/>
                <a:gd name="connsiteX8" fmla="*/ 412617 w 2006960"/>
                <a:gd name="connsiteY8" fmla="*/ 777924 h 795126"/>
                <a:gd name="connsiteX9" fmla="*/ 296110 w 2006960"/>
                <a:gd name="connsiteY9" fmla="*/ 752902 h 795126"/>
                <a:gd name="connsiteX10" fmla="*/ 219481 w 2006960"/>
                <a:gd name="connsiteY10" fmla="*/ 701295 h 795126"/>
                <a:gd name="connsiteX11" fmla="*/ 213226 w 2006960"/>
                <a:gd name="connsiteY11" fmla="*/ 696604 h 795126"/>
                <a:gd name="connsiteX12" fmla="*/ 157709 w 2006960"/>
                <a:gd name="connsiteY12" fmla="*/ 598863 h 795126"/>
                <a:gd name="connsiteX13" fmla="*/ 10707 w 2006960"/>
                <a:gd name="connsiteY13" fmla="*/ 145347 h 795126"/>
                <a:gd name="connsiteX14" fmla="*/ 2888 w 2006960"/>
                <a:gd name="connsiteY14" fmla="*/ 94522 h 795126"/>
                <a:gd name="connsiteX15" fmla="*/ 16963 w 2006960"/>
                <a:gd name="connsiteY15" fmla="*/ 71064 h 795126"/>
                <a:gd name="connsiteX16" fmla="*/ 321913 w 2006960"/>
                <a:gd name="connsiteY16" fmla="*/ 28058 h 795126"/>
                <a:gd name="connsiteX17" fmla="*/ 504884 w 2006960"/>
                <a:gd name="connsiteY17" fmla="*/ 691 h 795126"/>
                <a:gd name="connsiteX18" fmla="*/ 529905 w 2006960"/>
                <a:gd name="connsiteY18" fmla="*/ 17893 h 795126"/>
                <a:gd name="connsiteX19" fmla="*/ 566656 w 2006960"/>
                <a:gd name="connsiteY19" fmla="*/ 251689 h 795126"/>
                <a:gd name="connsiteX20" fmla="*/ 554927 w 2006960"/>
                <a:gd name="connsiteY20" fmla="*/ 354903 h 795126"/>
                <a:gd name="connsiteX21" fmla="*/ 567438 w 2006960"/>
                <a:gd name="connsiteY21" fmla="*/ 379142 h 795126"/>
                <a:gd name="connsiteX22" fmla="*/ 898974 w 2006960"/>
                <a:gd name="connsiteY22" fmla="*/ 507378 h 795126"/>
                <a:gd name="connsiteX23" fmla="*/ 1110875 w 2006960"/>
                <a:gd name="connsiteY23" fmla="*/ 566804 h 795126"/>
                <a:gd name="connsiteX24" fmla="*/ 1325123 w 2006960"/>
                <a:gd name="connsiteY24" fmla="*/ 550384 h 795126"/>
                <a:gd name="connsiteX25" fmla="*/ 1545625 w 2006960"/>
                <a:gd name="connsiteY25" fmla="*/ 497995 h 795126"/>
                <a:gd name="connsiteX26" fmla="*/ 1684026 w 2006960"/>
                <a:gd name="connsiteY26" fmla="*/ 502686 h 795126"/>
                <a:gd name="connsiteX27" fmla="*/ 1699665 w 2006960"/>
                <a:gd name="connsiteY27" fmla="*/ 487048 h 795126"/>
                <a:gd name="connsiteX28" fmla="*/ 1615217 w 2006960"/>
                <a:gd name="connsiteY28" fmla="*/ 100777 h 795126"/>
                <a:gd name="connsiteX29" fmla="*/ 1630073 w 2006960"/>
                <a:gd name="connsiteY29" fmla="*/ 77319 h 795126"/>
                <a:gd name="connsiteX30" fmla="*/ 1838065 w 2006960"/>
                <a:gd name="connsiteY30" fmla="*/ 26494 h 795126"/>
                <a:gd name="connsiteX31" fmla="*/ 1985067 w 2006960"/>
                <a:gd name="connsiteY31" fmla="*/ 308769 h 795126"/>
                <a:gd name="connsiteX32" fmla="*/ 2006961 w 2006960"/>
                <a:gd name="connsiteY32" fmla="*/ 386180 h 79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6960" h="795126">
                  <a:moveTo>
                    <a:pt x="2006961" y="386180"/>
                  </a:moveTo>
                  <a:cubicBezTo>
                    <a:pt x="1963173" y="461244"/>
                    <a:pt x="1809134" y="721625"/>
                    <a:pt x="1776293" y="777142"/>
                  </a:cubicBezTo>
                  <a:cubicBezTo>
                    <a:pt x="1772383" y="783397"/>
                    <a:pt x="1770038" y="791216"/>
                    <a:pt x="1763000" y="795126"/>
                  </a:cubicBezTo>
                  <a:cubicBezTo>
                    <a:pt x="1712957" y="793562"/>
                    <a:pt x="1663696" y="791216"/>
                    <a:pt x="1613653" y="789653"/>
                  </a:cubicBezTo>
                  <a:lnTo>
                    <a:pt x="1613653" y="789653"/>
                  </a:lnTo>
                  <a:cubicBezTo>
                    <a:pt x="1594105" y="769323"/>
                    <a:pt x="1568301" y="756030"/>
                    <a:pt x="1548753" y="732572"/>
                  </a:cubicBezTo>
                  <a:cubicBezTo>
                    <a:pt x="1542498" y="751338"/>
                    <a:pt x="1529987" y="759939"/>
                    <a:pt x="1515912" y="766977"/>
                  </a:cubicBezTo>
                  <a:cubicBezTo>
                    <a:pt x="1496364" y="776360"/>
                    <a:pt x="1475252" y="780270"/>
                    <a:pt x="1454922" y="786525"/>
                  </a:cubicBezTo>
                  <a:cubicBezTo>
                    <a:pt x="1390804" y="781833"/>
                    <a:pt x="466569" y="790434"/>
                    <a:pt x="412617" y="777924"/>
                  </a:cubicBezTo>
                  <a:cubicBezTo>
                    <a:pt x="373520" y="769323"/>
                    <a:pt x="335206" y="759157"/>
                    <a:pt x="296110" y="752902"/>
                  </a:cubicBezTo>
                  <a:cubicBezTo>
                    <a:pt x="261705" y="747429"/>
                    <a:pt x="232774" y="737264"/>
                    <a:pt x="219481" y="701295"/>
                  </a:cubicBezTo>
                  <a:cubicBezTo>
                    <a:pt x="218699" y="698949"/>
                    <a:pt x="215571" y="698167"/>
                    <a:pt x="213226" y="696604"/>
                  </a:cubicBezTo>
                  <a:cubicBezTo>
                    <a:pt x="199151" y="661417"/>
                    <a:pt x="176475" y="630922"/>
                    <a:pt x="157709" y="598863"/>
                  </a:cubicBezTo>
                  <a:cubicBezTo>
                    <a:pt x="113921" y="522234"/>
                    <a:pt x="19308" y="217284"/>
                    <a:pt x="10707" y="145347"/>
                  </a:cubicBezTo>
                  <a:cubicBezTo>
                    <a:pt x="8361" y="128145"/>
                    <a:pt x="2888" y="111724"/>
                    <a:pt x="2888" y="94522"/>
                  </a:cubicBezTo>
                  <a:cubicBezTo>
                    <a:pt x="-4149" y="79665"/>
                    <a:pt x="2106" y="72628"/>
                    <a:pt x="16963" y="71064"/>
                  </a:cubicBezTo>
                  <a:cubicBezTo>
                    <a:pt x="118613" y="56989"/>
                    <a:pt x="220263" y="42133"/>
                    <a:pt x="321913" y="28058"/>
                  </a:cubicBezTo>
                  <a:cubicBezTo>
                    <a:pt x="382903" y="19457"/>
                    <a:pt x="443893" y="10856"/>
                    <a:pt x="504884" y="691"/>
                  </a:cubicBezTo>
                  <a:cubicBezTo>
                    <a:pt x="520522" y="-1655"/>
                    <a:pt x="525996" y="1473"/>
                    <a:pt x="529905" y="17893"/>
                  </a:cubicBezTo>
                  <a:cubicBezTo>
                    <a:pt x="548671" y="94522"/>
                    <a:pt x="564310" y="171932"/>
                    <a:pt x="566656" y="251689"/>
                  </a:cubicBezTo>
                  <a:cubicBezTo>
                    <a:pt x="567438" y="286093"/>
                    <a:pt x="565874" y="321280"/>
                    <a:pt x="554927" y="354903"/>
                  </a:cubicBezTo>
                  <a:cubicBezTo>
                    <a:pt x="551017" y="367413"/>
                    <a:pt x="554145" y="373669"/>
                    <a:pt x="567438" y="379142"/>
                  </a:cubicBezTo>
                  <a:cubicBezTo>
                    <a:pt x="677689" y="422930"/>
                    <a:pt x="787158" y="468282"/>
                    <a:pt x="898974" y="507378"/>
                  </a:cubicBezTo>
                  <a:cubicBezTo>
                    <a:pt x="968565" y="531617"/>
                    <a:pt x="1037374" y="556639"/>
                    <a:pt x="1110875" y="566804"/>
                  </a:cubicBezTo>
                  <a:cubicBezTo>
                    <a:pt x="1183594" y="576969"/>
                    <a:pt x="1254749" y="571496"/>
                    <a:pt x="1325123" y="550384"/>
                  </a:cubicBezTo>
                  <a:cubicBezTo>
                    <a:pt x="1397842" y="528490"/>
                    <a:pt x="1469779" y="505814"/>
                    <a:pt x="1545625" y="497995"/>
                  </a:cubicBezTo>
                  <a:cubicBezTo>
                    <a:pt x="1591759" y="493303"/>
                    <a:pt x="1638674" y="493303"/>
                    <a:pt x="1684026" y="502686"/>
                  </a:cubicBezTo>
                  <a:cubicBezTo>
                    <a:pt x="1699665" y="505814"/>
                    <a:pt x="1703574" y="502686"/>
                    <a:pt x="1699665" y="487048"/>
                  </a:cubicBezTo>
                  <a:cubicBezTo>
                    <a:pt x="1671515" y="358812"/>
                    <a:pt x="1643366" y="229795"/>
                    <a:pt x="1615217" y="100777"/>
                  </a:cubicBezTo>
                  <a:cubicBezTo>
                    <a:pt x="1612089" y="85920"/>
                    <a:pt x="1615217" y="81229"/>
                    <a:pt x="1630073" y="77319"/>
                  </a:cubicBezTo>
                  <a:cubicBezTo>
                    <a:pt x="1699665" y="60899"/>
                    <a:pt x="1768474" y="43697"/>
                    <a:pt x="1838065" y="26494"/>
                  </a:cubicBezTo>
                  <a:cubicBezTo>
                    <a:pt x="1847448" y="55425"/>
                    <a:pt x="1958481" y="236832"/>
                    <a:pt x="1985067" y="308769"/>
                  </a:cubicBezTo>
                  <a:cubicBezTo>
                    <a:pt x="1995232" y="332227"/>
                    <a:pt x="2003051" y="358812"/>
                    <a:pt x="2006961" y="386180"/>
                  </a:cubicBezTo>
                  <a:close/>
                </a:path>
              </a:pathLst>
            </a:custGeom>
            <a:solidFill>
              <a:srgbClr val="FEC18A"/>
            </a:solidFill>
            <a:ln w="803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cs typeface="+mn-cs"/>
              </a:endParaRPr>
            </a:p>
          </p:txBody>
        </p:sp>
        <p:sp>
          <p:nvSpPr>
            <p:cNvPr id="34" name="Freeform: Shape 33">
              <a:extLst>
                <a:ext uri="{FF2B5EF4-FFF2-40B4-BE49-F238E27FC236}">
                  <a16:creationId xmlns:a16="http://schemas.microsoft.com/office/drawing/2014/main" id="{E23B86F5-9207-4F5B-B54B-42F1EBF47085}"/>
                </a:ext>
              </a:extLst>
            </p:cNvPr>
            <p:cNvSpPr/>
            <p:nvPr/>
          </p:nvSpPr>
          <p:spPr>
            <a:xfrm>
              <a:off x="6543886" y="5672962"/>
              <a:ext cx="834145" cy="261358"/>
            </a:xfrm>
            <a:custGeom>
              <a:avLst/>
              <a:gdLst>
                <a:gd name="connsiteX0" fmla="*/ 0 w 991480"/>
                <a:gd name="connsiteY0" fmla="*/ 4101 h 310655"/>
                <a:gd name="connsiteX1" fmla="*/ 297131 w 991480"/>
                <a:gd name="connsiteY1" fmla="*/ 50234 h 310655"/>
                <a:gd name="connsiteX2" fmla="*/ 376888 w 991480"/>
                <a:gd name="connsiteY2" fmla="*/ 72128 h 310655"/>
                <a:gd name="connsiteX3" fmla="*/ 406601 w 991480"/>
                <a:gd name="connsiteY3" fmla="*/ 65873 h 310655"/>
                <a:gd name="connsiteX4" fmla="*/ 541874 w 991480"/>
                <a:gd name="connsiteY4" fmla="*/ 13484 h 310655"/>
                <a:gd name="connsiteX5" fmla="*/ 817893 w 991480"/>
                <a:gd name="connsiteY5" fmla="*/ 29122 h 310655"/>
                <a:gd name="connsiteX6" fmla="*/ 960204 w 991480"/>
                <a:gd name="connsiteY6" fmla="*/ 108096 h 310655"/>
                <a:gd name="connsiteX7" fmla="*/ 991481 w 991480"/>
                <a:gd name="connsiteY7" fmla="*/ 169869 h 310655"/>
                <a:gd name="connsiteX8" fmla="*/ 830404 w 991480"/>
                <a:gd name="connsiteY8" fmla="*/ 289503 h 310655"/>
                <a:gd name="connsiteX9" fmla="*/ 670110 w 991480"/>
                <a:gd name="connsiteY9" fmla="*/ 304360 h 310655"/>
                <a:gd name="connsiteX10" fmla="*/ 553603 w 991480"/>
                <a:gd name="connsiteY10" fmla="*/ 262917 h 310655"/>
                <a:gd name="connsiteX11" fmla="*/ 394090 w 991480"/>
                <a:gd name="connsiteY11" fmla="*/ 210529 h 310655"/>
                <a:gd name="connsiteX12" fmla="*/ 244743 w 991480"/>
                <a:gd name="connsiteY12" fmla="*/ 200363 h 310655"/>
                <a:gd name="connsiteX13" fmla="*/ 23458 w 991480"/>
                <a:gd name="connsiteY13" fmla="*/ 66655 h 310655"/>
                <a:gd name="connsiteX14" fmla="*/ 0 w 991480"/>
                <a:gd name="connsiteY14" fmla="*/ 4101 h 31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1480" h="310655">
                  <a:moveTo>
                    <a:pt x="0" y="4101"/>
                  </a:moveTo>
                  <a:cubicBezTo>
                    <a:pt x="103996" y="-11538"/>
                    <a:pt x="200173" y="20521"/>
                    <a:pt x="297131" y="50234"/>
                  </a:cubicBezTo>
                  <a:cubicBezTo>
                    <a:pt x="323717" y="58054"/>
                    <a:pt x="349520" y="68219"/>
                    <a:pt x="376888" y="72128"/>
                  </a:cubicBezTo>
                  <a:cubicBezTo>
                    <a:pt x="387835" y="73692"/>
                    <a:pt x="398000" y="72910"/>
                    <a:pt x="406601" y="65873"/>
                  </a:cubicBezTo>
                  <a:cubicBezTo>
                    <a:pt x="444915" y="30686"/>
                    <a:pt x="492613" y="18957"/>
                    <a:pt x="541874" y="13484"/>
                  </a:cubicBezTo>
                  <a:cubicBezTo>
                    <a:pt x="634923" y="3319"/>
                    <a:pt x="727190" y="3319"/>
                    <a:pt x="817893" y="29122"/>
                  </a:cubicBezTo>
                  <a:cubicBezTo>
                    <a:pt x="871064" y="44761"/>
                    <a:pt x="920325" y="67436"/>
                    <a:pt x="960204" y="108096"/>
                  </a:cubicBezTo>
                  <a:cubicBezTo>
                    <a:pt x="976624" y="125299"/>
                    <a:pt x="989135" y="145629"/>
                    <a:pt x="991481" y="169869"/>
                  </a:cubicBezTo>
                  <a:cubicBezTo>
                    <a:pt x="949256" y="225385"/>
                    <a:pt x="893740" y="261354"/>
                    <a:pt x="830404" y="289503"/>
                  </a:cubicBezTo>
                  <a:cubicBezTo>
                    <a:pt x="778015" y="312961"/>
                    <a:pt x="724062" y="315307"/>
                    <a:pt x="670110" y="304360"/>
                  </a:cubicBezTo>
                  <a:cubicBezTo>
                    <a:pt x="630231" y="296541"/>
                    <a:pt x="592699" y="276992"/>
                    <a:pt x="553603" y="262917"/>
                  </a:cubicBezTo>
                  <a:cubicBezTo>
                    <a:pt x="501214" y="244152"/>
                    <a:pt x="449607" y="219912"/>
                    <a:pt x="394090" y="210529"/>
                  </a:cubicBezTo>
                  <a:cubicBezTo>
                    <a:pt x="344829" y="202710"/>
                    <a:pt x="294786" y="196454"/>
                    <a:pt x="244743" y="200363"/>
                  </a:cubicBezTo>
                  <a:cubicBezTo>
                    <a:pt x="137619" y="209747"/>
                    <a:pt x="71937" y="152666"/>
                    <a:pt x="23458" y="66655"/>
                  </a:cubicBezTo>
                  <a:cubicBezTo>
                    <a:pt x="14075" y="46325"/>
                    <a:pt x="782" y="27558"/>
                    <a:pt x="0" y="4101"/>
                  </a:cubicBezTo>
                  <a:close/>
                </a:path>
              </a:pathLst>
            </a:custGeom>
            <a:solidFill>
              <a:srgbClr val="372F2E"/>
            </a:solidFill>
            <a:ln w="78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5" name="Freeform: Shape 34">
              <a:extLst>
                <a:ext uri="{FF2B5EF4-FFF2-40B4-BE49-F238E27FC236}">
                  <a16:creationId xmlns:a16="http://schemas.microsoft.com/office/drawing/2014/main" id="{AA5763E2-4754-4E47-ADBC-4C230DD03E24}"/>
                </a:ext>
              </a:extLst>
            </p:cNvPr>
            <p:cNvSpPr/>
            <p:nvPr/>
          </p:nvSpPr>
          <p:spPr>
            <a:xfrm>
              <a:off x="5108470" y="1348417"/>
              <a:ext cx="561266" cy="457987"/>
            </a:xfrm>
            <a:custGeom>
              <a:avLst/>
              <a:gdLst>
                <a:gd name="connsiteX0" fmla="*/ 655253 w 667131"/>
                <a:gd name="connsiteY0" fmla="*/ 365208 h 544371"/>
                <a:gd name="connsiteX1" fmla="*/ 648216 w 667131"/>
                <a:gd name="connsiteY1" fmla="*/ 303436 h 544371"/>
                <a:gd name="connsiteX2" fmla="*/ 573933 w 667131"/>
                <a:gd name="connsiteY2" fmla="*/ 251047 h 544371"/>
                <a:gd name="connsiteX3" fmla="*/ 310424 w 667131"/>
                <a:gd name="connsiteY3" fmla="*/ 222116 h 544371"/>
                <a:gd name="connsiteX4" fmla="*/ 215811 w 667131"/>
                <a:gd name="connsiteY4" fmla="*/ 226808 h 544371"/>
                <a:gd name="connsiteX5" fmla="*/ 161858 w 667131"/>
                <a:gd name="connsiteY5" fmla="*/ 298745 h 544371"/>
                <a:gd name="connsiteX6" fmla="*/ 165768 w 667131"/>
                <a:gd name="connsiteY6" fmla="*/ 369118 h 544371"/>
                <a:gd name="connsiteX7" fmla="*/ 143092 w 667131"/>
                <a:gd name="connsiteY7" fmla="*/ 412124 h 544371"/>
                <a:gd name="connsiteX8" fmla="*/ 110251 w 667131"/>
                <a:gd name="connsiteY8" fmla="*/ 484843 h 544371"/>
                <a:gd name="connsiteX9" fmla="*/ 114943 w 667131"/>
                <a:gd name="connsiteY9" fmla="*/ 520029 h 544371"/>
                <a:gd name="connsiteX10" fmla="*/ 99304 w 667131"/>
                <a:gd name="connsiteY10" fmla="*/ 543487 h 544371"/>
                <a:gd name="connsiteX11" fmla="*/ 78974 w 667131"/>
                <a:gd name="connsiteY11" fmla="*/ 529413 h 544371"/>
                <a:gd name="connsiteX12" fmla="*/ 11729 w 667131"/>
                <a:gd name="connsiteY12" fmla="*/ 446529 h 544371"/>
                <a:gd name="connsiteX13" fmla="*/ 0 w 667131"/>
                <a:gd name="connsiteY13" fmla="*/ 438709 h 544371"/>
                <a:gd name="connsiteX14" fmla="*/ 12511 w 667131"/>
                <a:gd name="connsiteY14" fmla="*/ 289362 h 544371"/>
                <a:gd name="connsiteX15" fmla="*/ 150911 w 667131"/>
                <a:gd name="connsiteY15" fmla="*/ 51657 h 544371"/>
                <a:gd name="connsiteX16" fmla="*/ 601300 w 667131"/>
                <a:gd name="connsiteY16" fmla="*/ 121248 h 544371"/>
                <a:gd name="connsiteX17" fmla="*/ 662290 w 667131"/>
                <a:gd name="connsiteY17" fmla="*/ 344096 h 544371"/>
                <a:gd name="connsiteX18" fmla="*/ 655253 w 667131"/>
                <a:gd name="connsiteY18" fmla="*/ 365208 h 54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7131" h="544371">
                  <a:moveTo>
                    <a:pt x="655253" y="365208"/>
                  </a:moveTo>
                  <a:cubicBezTo>
                    <a:pt x="655253" y="344096"/>
                    <a:pt x="653689" y="323766"/>
                    <a:pt x="648216" y="303436"/>
                  </a:cubicBezTo>
                  <a:cubicBezTo>
                    <a:pt x="638832" y="266686"/>
                    <a:pt x="616939" y="247138"/>
                    <a:pt x="573933" y="251047"/>
                  </a:cubicBezTo>
                  <a:cubicBezTo>
                    <a:pt x="483229" y="260430"/>
                    <a:pt x="397218" y="240100"/>
                    <a:pt x="310424" y="222116"/>
                  </a:cubicBezTo>
                  <a:cubicBezTo>
                    <a:pt x="279147" y="215861"/>
                    <a:pt x="247088" y="216643"/>
                    <a:pt x="215811" y="226808"/>
                  </a:cubicBezTo>
                  <a:cubicBezTo>
                    <a:pt x="178279" y="238537"/>
                    <a:pt x="161858" y="259649"/>
                    <a:pt x="161858" y="298745"/>
                  </a:cubicBezTo>
                  <a:cubicBezTo>
                    <a:pt x="161858" y="322203"/>
                    <a:pt x="164204" y="345660"/>
                    <a:pt x="165768" y="369118"/>
                  </a:cubicBezTo>
                  <a:cubicBezTo>
                    <a:pt x="167332" y="388666"/>
                    <a:pt x="161077" y="403523"/>
                    <a:pt x="143092" y="412124"/>
                  </a:cubicBezTo>
                  <a:cubicBezTo>
                    <a:pt x="111033" y="426980"/>
                    <a:pt x="104778" y="452784"/>
                    <a:pt x="110251" y="484843"/>
                  </a:cubicBezTo>
                  <a:cubicBezTo>
                    <a:pt x="111815" y="496572"/>
                    <a:pt x="112597" y="508301"/>
                    <a:pt x="114943" y="520029"/>
                  </a:cubicBezTo>
                  <a:cubicBezTo>
                    <a:pt x="118071" y="534104"/>
                    <a:pt x="115725" y="540359"/>
                    <a:pt x="99304" y="543487"/>
                  </a:cubicBezTo>
                  <a:cubicBezTo>
                    <a:pt x="85230" y="545833"/>
                    <a:pt x="81320" y="544269"/>
                    <a:pt x="78974" y="529413"/>
                  </a:cubicBezTo>
                  <a:cubicBezTo>
                    <a:pt x="72719" y="489534"/>
                    <a:pt x="40660" y="468422"/>
                    <a:pt x="11729" y="446529"/>
                  </a:cubicBezTo>
                  <a:cubicBezTo>
                    <a:pt x="7819" y="443401"/>
                    <a:pt x="3910" y="441055"/>
                    <a:pt x="0" y="438709"/>
                  </a:cubicBezTo>
                  <a:cubicBezTo>
                    <a:pt x="6255" y="389448"/>
                    <a:pt x="4692" y="339405"/>
                    <a:pt x="12511" y="289362"/>
                  </a:cubicBezTo>
                  <a:cubicBezTo>
                    <a:pt x="28149" y="191621"/>
                    <a:pt x="62554" y="106391"/>
                    <a:pt x="150911" y="51657"/>
                  </a:cubicBezTo>
                  <a:cubicBezTo>
                    <a:pt x="276019" y="-25754"/>
                    <a:pt x="487921" y="-26536"/>
                    <a:pt x="601300" y="121248"/>
                  </a:cubicBezTo>
                  <a:cubicBezTo>
                    <a:pt x="652125" y="187711"/>
                    <a:pt x="678711" y="259649"/>
                    <a:pt x="662290" y="344096"/>
                  </a:cubicBezTo>
                  <a:cubicBezTo>
                    <a:pt x="660726" y="351134"/>
                    <a:pt x="660726" y="358953"/>
                    <a:pt x="655253" y="365208"/>
                  </a:cubicBezTo>
                  <a:close/>
                </a:path>
              </a:pathLst>
            </a:custGeom>
            <a:solidFill>
              <a:srgbClr val="000101"/>
            </a:solidFill>
            <a:ln w="78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6" name="Freeform: Shape 35">
              <a:extLst>
                <a:ext uri="{FF2B5EF4-FFF2-40B4-BE49-F238E27FC236}">
                  <a16:creationId xmlns:a16="http://schemas.microsoft.com/office/drawing/2014/main" id="{ED603935-98A3-4901-9599-401E8601A0FE}"/>
                </a:ext>
              </a:extLst>
            </p:cNvPr>
            <p:cNvSpPr/>
            <p:nvPr/>
          </p:nvSpPr>
          <p:spPr>
            <a:xfrm>
              <a:off x="5932749" y="3655516"/>
              <a:ext cx="125648" cy="7653"/>
            </a:xfrm>
            <a:custGeom>
              <a:avLst/>
              <a:gdLst>
                <a:gd name="connsiteX0" fmla="*/ 0 w 149347"/>
                <a:gd name="connsiteY0" fmla="*/ 0 h 9096"/>
                <a:gd name="connsiteX1" fmla="*/ 149348 w 149347"/>
                <a:gd name="connsiteY1" fmla="*/ 5474 h 9096"/>
                <a:gd name="connsiteX2" fmla="*/ 40660 w 149347"/>
                <a:gd name="connsiteY2" fmla="*/ 6256 h 9096"/>
                <a:gd name="connsiteX3" fmla="*/ 0 w 149347"/>
                <a:gd name="connsiteY3" fmla="*/ 0 h 9096"/>
              </a:gdLst>
              <a:ahLst/>
              <a:cxnLst>
                <a:cxn ang="0">
                  <a:pos x="connsiteX0" y="connsiteY0"/>
                </a:cxn>
                <a:cxn ang="0">
                  <a:pos x="connsiteX1" y="connsiteY1"/>
                </a:cxn>
                <a:cxn ang="0">
                  <a:pos x="connsiteX2" y="connsiteY2"/>
                </a:cxn>
                <a:cxn ang="0">
                  <a:pos x="connsiteX3" y="connsiteY3"/>
                </a:cxn>
              </a:cxnLst>
              <a:rect l="l" t="t" r="r" b="b"/>
              <a:pathLst>
                <a:path w="149347" h="9096">
                  <a:moveTo>
                    <a:pt x="0" y="0"/>
                  </a:moveTo>
                  <a:cubicBezTo>
                    <a:pt x="50043" y="1564"/>
                    <a:pt x="99304" y="3910"/>
                    <a:pt x="149348" y="5474"/>
                  </a:cubicBezTo>
                  <a:cubicBezTo>
                    <a:pt x="113379" y="10947"/>
                    <a:pt x="76629" y="9383"/>
                    <a:pt x="40660" y="6256"/>
                  </a:cubicBezTo>
                  <a:cubicBezTo>
                    <a:pt x="27367" y="4692"/>
                    <a:pt x="11729" y="14857"/>
                    <a:pt x="0" y="0"/>
                  </a:cubicBezTo>
                  <a:close/>
                </a:path>
              </a:pathLst>
            </a:custGeom>
            <a:solidFill>
              <a:srgbClr val="120202"/>
            </a:solidFill>
            <a:ln w="78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sp>
          <p:nvSpPr>
            <p:cNvPr id="37" name="Freeform: Shape 36">
              <a:extLst>
                <a:ext uri="{FF2B5EF4-FFF2-40B4-BE49-F238E27FC236}">
                  <a16:creationId xmlns:a16="http://schemas.microsoft.com/office/drawing/2014/main" id="{0CB36008-95AE-4479-B087-5A2A6109E000}"/>
                </a:ext>
              </a:extLst>
            </p:cNvPr>
            <p:cNvSpPr/>
            <p:nvPr/>
          </p:nvSpPr>
          <p:spPr>
            <a:xfrm>
              <a:off x="6544141" y="5441490"/>
              <a:ext cx="992901" cy="374385"/>
            </a:xfrm>
            <a:custGeom>
              <a:avLst/>
              <a:gdLst>
                <a:gd name="connsiteX0" fmla="*/ 1131142 w 1180180"/>
                <a:gd name="connsiteY0" fmla="*/ 129103 h 445000"/>
                <a:gd name="connsiteX1" fmla="*/ 1022454 w 1180180"/>
                <a:gd name="connsiteY1" fmla="*/ 82969 h 445000"/>
                <a:gd name="connsiteX2" fmla="*/ 774584 w 1180180"/>
                <a:gd name="connsiteY2" fmla="*/ 85 h 445000"/>
                <a:gd name="connsiteX3" fmla="*/ 119331 w 1180180"/>
                <a:gd name="connsiteY3" fmla="*/ 41527 h 445000"/>
                <a:gd name="connsiteX4" fmla="*/ 77107 w 1180180"/>
                <a:gd name="connsiteY4" fmla="*/ 21979 h 445000"/>
                <a:gd name="connsiteX5" fmla="*/ 479 w 1180180"/>
                <a:gd name="connsiteY5" fmla="*/ 279232 h 445000"/>
                <a:gd name="connsiteX6" fmla="*/ 297610 w 1180180"/>
                <a:gd name="connsiteY6" fmla="*/ 325366 h 445000"/>
                <a:gd name="connsiteX7" fmla="*/ 377366 w 1180180"/>
                <a:gd name="connsiteY7" fmla="*/ 347260 h 445000"/>
                <a:gd name="connsiteX8" fmla="*/ 407079 w 1180180"/>
                <a:gd name="connsiteY8" fmla="*/ 341005 h 445000"/>
                <a:gd name="connsiteX9" fmla="*/ 542352 w 1180180"/>
                <a:gd name="connsiteY9" fmla="*/ 288616 h 445000"/>
                <a:gd name="connsiteX10" fmla="*/ 818372 w 1180180"/>
                <a:gd name="connsiteY10" fmla="*/ 304254 h 445000"/>
                <a:gd name="connsiteX11" fmla="*/ 960682 w 1180180"/>
                <a:gd name="connsiteY11" fmla="*/ 383228 h 445000"/>
                <a:gd name="connsiteX12" fmla="*/ 991959 w 1180180"/>
                <a:gd name="connsiteY12" fmla="*/ 445000 h 445000"/>
                <a:gd name="connsiteX13" fmla="*/ 1160073 w 1180180"/>
                <a:gd name="connsiteY13" fmla="*/ 247955 h 445000"/>
                <a:gd name="connsiteX14" fmla="*/ 1131142 w 1180180"/>
                <a:gd name="connsiteY14" fmla="*/ 129103 h 44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0180" h="445000">
                  <a:moveTo>
                    <a:pt x="1131142" y="129103"/>
                  </a:moveTo>
                  <a:cubicBezTo>
                    <a:pt x="1096737" y="109555"/>
                    <a:pt x="1059987" y="95480"/>
                    <a:pt x="1022454" y="82969"/>
                  </a:cubicBezTo>
                  <a:cubicBezTo>
                    <a:pt x="939570" y="54820"/>
                    <a:pt x="856686" y="27453"/>
                    <a:pt x="774584" y="85"/>
                  </a:cubicBezTo>
                  <a:cubicBezTo>
                    <a:pt x="759728" y="-2261"/>
                    <a:pt x="146699" y="44655"/>
                    <a:pt x="119331" y="41527"/>
                  </a:cubicBezTo>
                  <a:cubicBezTo>
                    <a:pt x="102911" y="39964"/>
                    <a:pt x="83363" y="39181"/>
                    <a:pt x="77107" y="21979"/>
                  </a:cubicBezTo>
                  <a:cubicBezTo>
                    <a:pt x="66160" y="-4606"/>
                    <a:pt x="-6559" y="244046"/>
                    <a:pt x="479" y="279232"/>
                  </a:cubicBezTo>
                  <a:cubicBezTo>
                    <a:pt x="104475" y="263594"/>
                    <a:pt x="200651" y="295653"/>
                    <a:pt x="297610" y="325366"/>
                  </a:cubicBezTo>
                  <a:cubicBezTo>
                    <a:pt x="324195" y="333185"/>
                    <a:pt x="349999" y="343350"/>
                    <a:pt x="377366" y="347260"/>
                  </a:cubicBezTo>
                  <a:cubicBezTo>
                    <a:pt x="388313" y="348824"/>
                    <a:pt x="398478" y="348042"/>
                    <a:pt x="407079" y="341005"/>
                  </a:cubicBezTo>
                  <a:cubicBezTo>
                    <a:pt x="445394" y="305818"/>
                    <a:pt x="493091" y="294089"/>
                    <a:pt x="542352" y="288616"/>
                  </a:cubicBezTo>
                  <a:cubicBezTo>
                    <a:pt x="635402" y="278451"/>
                    <a:pt x="727669" y="278451"/>
                    <a:pt x="818372" y="304254"/>
                  </a:cubicBezTo>
                  <a:cubicBezTo>
                    <a:pt x="871543" y="319893"/>
                    <a:pt x="920804" y="342568"/>
                    <a:pt x="960682" y="383228"/>
                  </a:cubicBezTo>
                  <a:cubicBezTo>
                    <a:pt x="977102" y="400431"/>
                    <a:pt x="989613" y="420760"/>
                    <a:pt x="991959" y="445000"/>
                  </a:cubicBezTo>
                  <a:cubicBezTo>
                    <a:pt x="1007597" y="427798"/>
                    <a:pt x="1126450" y="301908"/>
                    <a:pt x="1160073" y="247955"/>
                  </a:cubicBezTo>
                  <a:cubicBezTo>
                    <a:pt x="1193696" y="194002"/>
                    <a:pt x="1185876" y="160380"/>
                    <a:pt x="1131142" y="129103"/>
                  </a:cubicBezTo>
                  <a:close/>
                </a:path>
              </a:pathLst>
            </a:custGeom>
            <a:solidFill>
              <a:srgbClr val="000101"/>
            </a:solidFill>
            <a:ln w="780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grpSp>
        <p:nvGrpSpPr>
          <p:cNvPr id="38" name="Group 37">
            <a:extLst>
              <a:ext uri="{FF2B5EF4-FFF2-40B4-BE49-F238E27FC236}">
                <a16:creationId xmlns:a16="http://schemas.microsoft.com/office/drawing/2014/main" id="{C267942F-78DE-441C-9CF3-E6216414B6C3}"/>
              </a:ext>
            </a:extLst>
          </p:cNvPr>
          <p:cNvGrpSpPr/>
          <p:nvPr/>
        </p:nvGrpSpPr>
        <p:grpSpPr>
          <a:xfrm>
            <a:off x="2974254" y="1411721"/>
            <a:ext cx="8901748" cy="5322907"/>
            <a:chOff x="0" y="0"/>
            <a:chExt cx="8577580" cy="4718685"/>
          </a:xfrm>
        </p:grpSpPr>
        <p:cxnSp>
          <p:nvCxnSpPr>
            <p:cNvPr id="39" name="Straight Connector 38">
              <a:extLst>
                <a:ext uri="{FF2B5EF4-FFF2-40B4-BE49-F238E27FC236}">
                  <a16:creationId xmlns:a16="http://schemas.microsoft.com/office/drawing/2014/main" id="{7D2167AD-88CA-4E45-9D71-C6D5A8203C7B}"/>
                </a:ext>
              </a:extLst>
            </p:cNvPr>
            <p:cNvCxnSpPr/>
            <p:nvPr/>
          </p:nvCxnSpPr>
          <p:spPr>
            <a:xfrm flipH="1">
              <a:off x="5334000" y="304800"/>
              <a:ext cx="14612" cy="2063809"/>
            </a:xfrm>
            <a:prstGeom prst="line">
              <a:avLst/>
            </a:prstGeom>
            <a:noFill/>
            <a:ln w="28575" cap="flat" cmpd="sng" algn="ctr">
              <a:solidFill>
                <a:srgbClr val="4472C4"/>
              </a:solidFill>
              <a:prstDash val="solid"/>
              <a:miter lim="800000"/>
            </a:ln>
            <a:effectLst/>
          </p:spPr>
        </p:cxnSp>
        <p:cxnSp>
          <p:nvCxnSpPr>
            <p:cNvPr id="40" name="Straight Connector 39">
              <a:extLst>
                <a:ext uri="{FF2B5EF4-FFF2-40B4-BE49-F238E27FC236}">
                  <a16:creationId xmlns:a16="http://schemas.microsoft.com/office/drawing/2014/main" id="{628BAF0B-8E88-4684-8D02-3A0D7AA71AD1}"/>
                </a:ext>
              </a:extLst>
            </p:cNvPr>
            <p:cNvCxnSpPr/>
            <p:nvPr/>
          </p:nvCxnSpPr>
          <p:spPr>
            <a:xfrm>
              <a:off x="6819900" y="838200"/>
              <a:ext cx="31897" cy="3253563"/>
            </a:xfrm>
            <a:prstGeom prst="line">
              <a:avLst/>
            </a:prstGeom>
            <a:noFill/>
            <a:ln w="38100" cap="flat" cmpd="sng" algn="ctr">
              <a:solidFill>
                <a:srgbClr val="4472C4"/>
              </a:solidFill>
              <a:prstDash val="solid"/>
              <a:miter lim="800000"/>
            </a:ln>
            <a:effectLst/>
          </p:spPr>
        </p:cxnSp>
        <p:cxnSp>
          <p:nvCxnSpPr>
            <p:cNvPr id="41" name="Straight Connector 40">
              <a:extLst>
                <a:ext uri="{FF2B5EF4-FFF2-40B4-BE49-F238E27FC236}">
                  <a16:creationId xmlns:a16="http://schemas.microsoft.com/office/drawing/2014/main" id="{CEC253CD-73E5-4CCE-9A1D-85425A83D335}"/>
                </a:ext>
              </a:extLst>
            </p:cNvPr>
            <p:cNvCxnSpPr/>
            <p:nvPr/>
          </p:nvCxnSpPr>
          <p:spPr>
            <a:xfrm flipH="1">
              <a:off x="3695700" y="476250"/>
              <a:ext cx="14612" cy="1892596"/>
            </a:xfrm>
            <a:prstGeom prst="line">
              <a:avLst/>
            </a:prstGeom>
            <a:noFill/>
            <a:ln w="28575" cap="flat" cmpd="sng" algn="ctr">
              <a:solidFill>
                <a:srgbClr val="4472C4"/>
              </a:solidFill>
              <a:prstDash val="solid"/>
              <a:miter lim="800000"/>
            </a:ln>
            <a:effectLst/>
          </p:spPr>
        </p:cxnSp>
        <p:cxnSp>
          <p:nvCxnSpPr>
            <p:cNvPr id="42" name="Straight Connector 41">
              <a:extLst>
                <a:ext uri="{FF2B5EF4-FFF2-40B4-BE49-F238E27FC236}">
                  <a16:creationId xmlns:a16="http://schemas.microsoft.com/office/drawing/2014/main" id="{9C3EBC03-C060-4089-BF60-C6F25ECC2707}"/>
                </a:ext>
              </a:extLst>
            </p:cNvPr>
            <p:cNvCxnSpPr/>
            <p:nvPr/>
          </p:nvCxnSpPr>
          <p:spPr>
            <a:xfrm flipH="1">
              <a:off x="1952625" y="361950"/>
              <a:ext cx="0" cy="1579789"/>
            </a:xfrm>
            <a:prstGeom prst="line">
              <a:avLst/>
            </a:prstGeom>
            <a:noFill/>
            <a:ln w="28575" cap="flat" cmpd="sng" algn="ctr">
              <a:solidFill>
                <a:srgbClr val="4472C4"/>
              </a:solidFill>
              <a:prstDash val="solid"/>
              <a:miter lim="800000"/>
            </a:ln>
            <a:effectLst/>
          </p:spPr>
        </p:cxnSp>
        <p:sp>
          <p:nvSpPr>
            <p:cNvPr id="43" name="Rectangle 42">
              <a:extLst>
                <a:ext uri="{FF2B5EF4-FFF2-40B4-BE49-F238E27FC236}">
                  <a16:creationId xmlns:a16="http://schemas.microsoft.com/office/drawing/2014/main" id="{4DA7A233-5842-4FCA-8D3A-984E54521DF4}"/>
                </a:ext>
              </a:extLst>
            </p:cNvPr>
            <p:cNvSpPr/>
            <p:nvPr/>
          </p:nvSpPr>
          <p:spPr>
            <a:xfrm>
              <a:off x="0" y="123825"/>
              <a:ext cx="8540151" cy="292735"/>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8A489EC6-5FCE-4CF1-B13F-B1AFD2CAE976}"/>
                </a:ext>
              </a:extLst>
            </p:cNvPr>
            <p:cNvSpPr/>
            <p:nvPr/>
          </p:nvSpPr>
          <p:spPr>
            <a:xfrm>
              <a:off x="0" y="266700"/>
              <a:ext cx="940279" cy="508958"/>
            </a:xfrm>
            <a:prstGeom prst="rect">
              <a:avLst/>
            </a:prstGeom>
            <a:solidFill>
              <a:srgbClr val="ED7D31"/>
            </a:solidFill>
            <a:ln w="12700" cap="flat" cmpd="sng" algn="ctr">
              <a:solidFill>
                <a:srgbClr val="ED7D31">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TAHAP 1</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Konstultasi</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5" name="Rectangle 44">
              <a:extLst>
                <a:ext uri="{FF2B5EF4-FFF2-40B4-BE49-F238E27FC236}">
                  <a16:creationId xmlns:a16="http://schemas.microsoft.com/office/drawing/2014/main" id="{C4381144-D7A4-4801-B126-7E8DC4675967}"/>
                </a:ext>
              </a:extLst>
            </p:cNvPr>
            <p:cNvSpPr/>
            <p:nvPr/>
          </p:nvSpPr>
          <p:spPr>
            <a:xfrm>
              <a:off x="1495425" y="0"/>
              <a:ext cx="940279" cy="508958"/>
            </a:xfrm>
            <a:prstGeom prst="rect">
              <a:avLst/>
            </a:prstGeom>
            <a:solidFill>
              <a:srgbClr val="70AD47"/>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TAHAP 2</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Pembekalan</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6" name="Rectangle 45">
              <a:extLst>
                <a:ext uri="{FF2B5EF4-FFF2-40B4-BE49-F238E27FC236}">
                  <a16:creationId xmlns:a16="http://schemas.microsoft.com/office/drawing/2014/main" id="{54BC2A9C-C1C4-48EC-9A41-2E951593D99A}"/>
                </a:ext>
              </a:extLst>
            </p:cNvPr>
            <p:cNvSpPr/>
            <p:nvPr/>
          </p:nvSpPr>
          <p:spPr>
            <a:xfrm>
              <a:off x="3228975" y="238125"/>
              <a:ext cx="939800" cy="508635"/>
            </a:xfrm>
            <a:prstGeom prst="rect">
              <a:avLst/>
            </a:prstGeom>
            <a:solidFill>
              <a:srgbClr val="5B9BD5"/>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TAHAP 3</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Keg. MB.</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7" name="Rectangle 46">
              <a:extLst>
                <a:ext uri="{FF2B5EF4-FFF2-40B4-BE49-F238E27FC236}">
                  <a16:creationId xmlns:a16="http://schemas.microsoft.com/office/drawing/2014/main" id="{6AD5E6D0-B1D5-495B-935F-48EABDFA9A26}"/>
                </a:ext>
              </a:extLst>
            </p:cNvPr>
            <p:cNvSpPr/>
            <p:nvPr/>
          </p:nvSpPr>
          <p:spPr>
            <a:xfrm>
              <a:off x="4876800" y="19050"/>
              <a:ext cx="939800" cy="508635"/>
            </a:xfrm>
            <a:prstGeom prst="rect">
              <a:avLst/>
            </a:prstGeom>
            <a:solidFill>
              <a:srgbClr val="44546A"/>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TAHAP 4</a:t>
              </a: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Rekognisi</a:t>
              </a:r>
            </a:p>
          </p:txBody>
        </p:sp>
        <p:sp>
          <p:nvSpPr>
            <p:cNvPr id="48" name="Rectangle 47">
              <a:extLst>
                <a:ext uri="{FF2B5EF4-FFF2-40B4-BE49-F238E27FC236}">
                  <a16:creationId xmlns:a16="http://schemas.microsoft.com/office/drawing/2014/main" id="{290931F9-E018-4A3D-A89C-42EDB464B0C9}"/>
                </a:ext>
              </a:extLst>
            </p:cNvPr>
            <p:cNvSpPr/>
            <p:nvPr/>
          </p:nvSpPr>
          <p:spPr>
            <a:xfrm>
              <a:off x="7496175" y="190500"/>
              <a:ext cx="1043317" cy="508635"/>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TAHAP 5</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FINALISASI</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id="{574E7E2C-4B5C-4C5D-8206-14253D1E20BE}"/>
                </a:ext>
              </a:extLst>
            </p:cNvPr>
            <p:cNvSpPr/>
            <p:nvPr/>
          </p:nvSpPr>
          <p:spPr>
            <a:xfrm>
              <a:off x="33019" y="981875"/>
              <a:ext cx="914400" cy="284480"/>
            </a:xfrm>
            <a:prstGeom prst="rect">
              <a:avLst/>
            </a:prstGeom>
            <a:solidFill>
              <a:srgbClr val="ED7D31"/>
            </a:solidFill>
            <a:ln w="12700" cap="flat" cmpd="sng" algn="ctr">
              <a:solidFill>
                <a:srgbClr val="ED7D31">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Mahasiswa</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50" name="Rectangle 49">
              <a:extLst>
                <a:ext uri="{FF2B5EF4-FFF2-40B4-BE49-F238E27FC236}">
                  <a16:creationId xmlns:a16="http://schemas.microsoft.com/office/drawing/2014/main" id="{738E3F3C-C8AB-4908-93F4-9B908E570D0A}"/>
                </a:ext>
              </a:extLst>
            </p:cNvPr>
            <p:cNvSpPr/>
            <p:nvPr/>
          </p:nvSpPr>
          <p:spPr>
            <a:xfrm>
              <a:off x="1381125" y="962025"/>
              <a:ext cx="1095154" cy="284480"/>
            </a:xfrm>
            <a:prstGeom prst="rect">
              <a:avLst/>
            </a:prstGeom>
            <a:solidFill>
              <a:srgbClr val="70AD47"/>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Calibri" panose="020F0502020204030204"/>
                  <a:ea typeface="Calibri" panose="020F0502020204030204" pitchFamily="34" charset="0"/>
                  <a:cs typeface="Times New Roman" panose="02020603050405020304" pitchFamily="18" charset="0"/>
                </a:rPr>
                <a:t>Tim Rekognisi</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51" name="Rectangle 50">
              <a:extLst>
                <a:ext uri="{FF2B5EF4-FFF2-40B4-BE49-F238E27FC236}">
                  <a16:creationId xmlns:a16="http://schemas.microsoft.com/office/drawing/2014/main" id="{BB06BE7D-A006-4923-9E26-C8A3A0891856}"/>
                </a:ext>
              </a:extLst>
            </p:cNvPr>
            <p:cNvSpPr/>
            <p:nvPr/>
          </p:nvSpPr>
          <p:spPr>
            <a:xfrm>
              <a:off x="3248025" y="962025"/>
              <a:ext cx="914400" cy="284480"/>
            </a:xfrm>
            <a:prstGeom prst="rect">
              <a:avLst/>
            </a:prstGeom>
            <a:solidFill>
              <a:srgbClr val="5B9BD5"/>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Times New Roman" panose="02020603050405020304" pitchFamily="18" charset="0"/>
                  <a:ea typeface="Calibri" panose="020F0502020204030204" pitchFamily="34" charset="0"/>
                  <a:cs typeface="Times New Roman" panose="02020603050405020304" pitchFamily="18" charset="0"/>
                </a:rPr>
                <a:t>Mahasiswa</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F7FADFFC-E00C-4817-8F82-F68A2D9AA5A5}"/>
                </a:ext>
              </a:extLst>
            </p:cNvPr>
            <p:cNvSpPr/>
            <p:nvPr/>
          </p:nvSpPr>
          <p:spPr>
            <a:xfrm>
              <a:off x="4886325" y="838200"/>
              <a:ext cx="1169581" cy="284480"/>
            </a:xfrm>
            <a:prstGeom prst="rect">
              <a:avLst/>
            </a:prstGeom>
            <a:solidFill>
              <a:srgbClr val="44546A"/>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Tim Rekognisi</a:t>
              </a:r>
            </a:p>
          </p:txBody>
        </p:sp>
        <p:sp>
          <p:nvSpPr>
            <p:cNvPr id="53" name="Rectangle 52">
              <a:extLst>
                <a:ext uri="{FF2B5EF4-FFF2-40B4-BE49-F238E27FC236}">
                  <a16:creationId xmlns:a16="http://schemas.microsoft.com/office/drawing/2014/main" id="{7917CEE3-E84A-4217-89E1-A8B6045A2A4C}"/>
                </a:ext>
              </a:extLst>
            </p:cNvPr>
            <p:cNvSpPr/>
            <p:nvPr/>
          </p:nvSpPr>
          <p:spPr>
            <a:xfrm>
              <a:off x="114300" y="1447800"/>
              <a:ext cx="945515" cy="680085"/>
            </a:xfrm>
            <a:prstGeom prst="rect">
              <a:avLst/>
            </a:prstGeom>
            <a:solidFill>
              <a:srgbClr val="ED7D31"/>
            </a:solidFill>
            <a:ln w="12700" cap="flat" cmpd="sng" algn="ctr">
              <a:solidFill>
                <a:srgbClr val="ED7D31">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Dosen Pembimbing AKademik</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54" name="Rectangle 53">
              <a:extLst>
                <a:ext uri="{FF2B5EF4-FFF2-40B4-BE49-F238E27FC236}">
                  <a16:creationId xmlns:a16="http://schemas.microsoft.com/office/drawing/2014/main" id="{CCC008D7-08A1-4DA9-A2AE-AA12143209B7}"/>
                </a:ext>
              </a:extLst>
            </p:cNvPr>
            <p:cNvSpPr/>
            <p:nvPr/>
          </p:nvSpPr>
          <p:spPr>
            <a:xfrm>
              <a:off x="123825" y="2257425"/>
              <a:ext cx="956310" cy="552450"/>
            </a:xfrm>
            <a:prstGeom prst="rect">
              <a:avLst/>
            </a:prstGeom>
            <a:solidFill>
              <a:srgbClr val="ED7D31"/>
            </a:solidFill>
            <a:ln w="12700" cap="flat" cmpd="sng" algn="ctr">
              <a:solidFill>
                <a:srgbClr val="ED7D31">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Tim. </a:t>
              </a:r>
              <a:endParaRPr kumimoji="0" lang="en-US"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Rekognisi</a:t>
              </a:r>
              <a:endParaRPr kumimoji="0" lang="en-US"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73BA11D6-07E7-46B4-8912-104358D2A696}"/>
                </a:ext>
              </a:extLst>
            </p:cNvPr>
            <p:cNvSpPr/>
            <p:nvPr/>
          </p:nvSpPr>
          <p:spPr>
            <a:xfrm>
              <a:off x="1447800" y="1476375"/>
              <a:ext cx="1163955" cy="612588"/>
            </a:xfrm>
            <a:prstGeom prst="rect">
              <a:avLst/>
            </a:prstGeom>
            <a:solidFill>
              <a:srgbClr val="70AD47"/>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defTabSz="914400" eaLnBrk="1" fontAlgn="auto" latinLnBrk="0" hangingPunct="1">
                <a:lnSpc>
                  <a:spcPct val="115000"/>
                </a:lnSpc>
                <a:spcBef>
                  <a:spcPts val="0"/>
                </a:spcBef>
                <a:spcAft>
                  <a:spcPts val="0"/>
                </a:spcAft>
                <a:buClrTx/>
                <a:buSzTx/>
                <a:buFont typeface="+mj-lt"/>
                <a:buAutoNum type="arabicPeriod"/>
                <a:tabLst/>
                <a:defRPr/>
              </a:pPr>
              <a:r>
                <a:rPr kumimoji="0" lang="id-ID" sz="1100" b="0" i="0" u="none" strike="noStrike" kern="0" cap="none" spc="0" normalizeH="0" baseline="0" noProof="0" dirty="0">
                  <a:ln>
                    <a:noFill/>
                  </a:ln>
                  <a:solidFill>
                    <a:srgbClr val="000000"/>
                  </a:solidFill>
                  <a:effectLst>
                    <a:outerShdw blurRad="38100" dist="19050" dir="2700000" algn="tl">
                      <a:prstClr val="black">
                        <a:alpha val="40000"/>
                      </a:prstClr>
                    </a:outerShdw>
                  </a:effectLst>
                  <a:uLnTx/>
                  <a:uFillTx/>
                  <a:latin typeface="Calibri" panose="020F0502020204030204"/>
                  <a:ea typeface="Times New Roman" panose="02020603050405020304" pitchFamily="18" charset="0"/>
                  <a:cs typeface="Times New Roman" panose="02020603050405020304" pitchFamily="18" charset="0"/>
                </a:rPr>
                <a:t>Sosialisasi</a:t>
              </a:r>
              <a:endParaRPr kumimoji="0" lang="en-US" sz="1100" b="0" i="0" u="none" strike="noStrike" kern="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defTabSz="914400" eaLnBrk="1" fontAlgn="auto" latinLnBrk="0" hangingPunct="1">
                <a:lnSpc>
                  <a:spcPct val="115000"/>
                </a:lnSpc>
                <a:spcBef>
                  <a:spcPts val="0"/>
                </a:spcBef>
                <a:spcAft>
                  <a:spcPts val="0"/>
                </a:spcAft>
                <a:buClrTx/>
                <a:buSzTx/>
                <a:buFont typeface="+mj-lt"/>
                <a:buAutoNum type="arabicPeriod"/>
                <a:tabLst/>
                <a:defRPr/>
              </a:pPr>
              <a:r>
                <a:rPr kumimoji="0" lang="id-ID" sz="1100" b="0" i="0" u="none" strike="noStrike" kern="0" cap="none" spc="0" normalizeH="0" baseline="0" noProof="0" dirty="0">
                  <a:ln>
                    <a:noFill/>
                  </a:ln>
                  <a:solidFill>
                    <a:srgbClr val="000000"/>
                  </a:solidFill>
                  <a:effectLst>
                    <a:outerShdw blurRad="38100" dist="19050" dir="2700000" algn="tl">
                      <a:prstClr val="black">
                        <a:alpha val="40000"/>
                      </a:prstClr>
                    </a:outerShdw>
                  </a:effectLst>
                  <a:uLnTx/>
                  <a:uFillTx/>
                  <a:latin typeface="Calibri" panose="020F0502020204030204"/>
                  <a:ea typeface="Times New Roman" panose="02020603050405020304" pitchFamily="18" charset="0"/>
                  <a:cs typeface="Times New Roman" panose="02020603050405020304" pitchFamily="18" charset="0"/>
                </a:rPr>
                <a:t>Ketentuan</a:t>
              </a:r>
              <a:endParaRPr kumimoji="0" lang="en-US" sz="1100" b="0" i="0" u="none" strike="noStrike" kern="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56" name="Rectangle 55">
              <a:extLst>
                <a:ext uri="{FF2B5EF4-FFF2-40B4-BE49-F238E27FC236}">
                  <a16:creationId xmlns:a16="http://schemas.microsoft.com/office/drawing/2014/main" id="{4E8F7C5A-F5EE-4D22-A371-2ACF1ACFA182}"/>
                </a:ext>
              </a:extLst>
            </p:cNvPr>
            <p:cNvSpPr/>
            <p:nvPr/>
          </p:nvSpPr>
          <p:spPr>
            <a:xfrm>
              <a:off x="3133725" y="1476375"/>
              <a:ext cx="1163955" cy="978195"/>
            </a:xfrm>
            <a:prstGeom prst="rect">
              <a:avLst/>
            </a:prstGeom>
            <a:solidFill>
              <a:srgbClr val="5B9BD5"/>
            </a:solidFill>
            <a:ln w="1905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defTabSz="914400" eaLnBrk="1" fontAlgn="auto" latinLnBrk="0" hangingPunct="1">
                <a:lnSpc>
                  <a:spcPct val="115000"/>
                </a:lnSpc>
                <a:spcBef>
                  <a:spcPts val="0"/>
                </a:spcBef>
                <a:spcAft>
                  <a:spcPts val="0"/>
                </a:spcAft>
                <a:buClrTx/>
                <a:buSzTx/>
                <a:buFont typeface="+mj-lt"/>
                <a:buAutoNum type="arabicPeriod"/>
                <a:tabLst/>
                <a:defRPr/>
              </a:pPr>
              <a:r>
                <a:rPr kumimoji="0" lang="id-ID" sz="1100" b="0"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Times New Roman" panose="02020603050405020304" pitchFamily="18" charset="0"/>
                  <a:ea typeface="Times New Roman" panose="02020603050405020304" pitchFamily="18" charset="0"/>
                  <a:cs typeface="Times New Roman" panose="02020603050405020304" pitchFamily="18" charset="0"/>
                </a:rPr>
                <a:t>Menyelesaikan Tagihan</a:t>
              </a:r>
              <a:endParaRPr kumimoji="0" lang="en-US" sz="1100" b="0" i="0" u="none" strike="noStrike" kern="0" cap="none" spc="0" normalizeH="0" baseline="0" noProof="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defTabSz="914400" eaLnBrk="1" fontAlgn="auto" latinLnBrk="0" hangingPunct="1">
                <a:lnSpc>
                  <a:spcPct val="115000"/>
                </a:lnSpc>
                <a:spcBef>
                  <a:spcPts val="0"/>
                </a:spcBef>
                <a:spcAft>
                  <a:spcPts val="0"/>
                </a:spcAft>
                <a:buClrTx/>
                <a:buSzTx/>
                <a:buFont typeface="+mj-lt"/>
                <a:buAutoNum type="arabicPeriod"/>
                <a:tabLst/>
                <a:defRPr/>
              </a:pPr>
              <a:r>
                <a:rPr kumimoji="0" lang="id-ID" sz="1100" b="0" i="0" u="none" strike="noStrike" kern="0" cap="none" spc="0" normalizeH="0" baseline="0" noProof="0">
                  <a:ln>
                    <a:noFill/>
                  </a:ln>
                  <a:solidFill>
                    <a:srgbClr val="000000"/>
                  </a:solidFill>
                  <a:effectLst>
                    <a:outerShdw blurRad="38100" dist="19050" dir="2700000" algn="tl">
                      <a:prstClr val="black">
                        <a:alpha val="40000"/>
                      </a:prstClr>
                    </a:outerShdw>
                  </a:effectLst>
                  <a:uLnTx/>
                  <a:uFillTx/>
                  <a:latin typeface="Times New Roman" panose="02020603050405020304" pitchFamily="18" charset="0"/>
                  <a:ea typeface="Times New Roman" panose="02020603050405020304" pitchFamily="18" charset="0"/>
                  <a:cs typeface="Times New Roman" panose="02020603050405020304" pitchFamily="18" charset="0"/>
                </a:rPr>
                <a:t>Menyelesaikan laporan</a:t>
              </a:r>
              <a:endParaRPr kumimoji="0" lang="en-US" sz="1100" b="0" i="0" u="none" strike="noStrike" kern="0" cap="none" spc="0" normalizeH="0" baseline="0" noProof="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58" name="Rectangle 57">
              <a:extLst>
                <a:ext uri="{FF2B5EF4-FFF2-40B4-BE49-F238E27FC236}">
                  <a16:creationId xmlns:a16="http://schemas.microsoft.com/office/drawing/2014/main" id="{ED8FE836-DB3F-46D7-B55D-BE96CE62AF04}"/>
                </a:ext>
              </a:extLst>
            </p:cNvPr>
            <p:cNvSpPr/>
            <p:nvPr/>
          </p:nvSpPr>
          <p:spPr>
            <a:xfrm>
              <a:off x="4905375" y="1390650"/>
              <a:ext cx="1327157" cy="1095375"/>
            </a:xfrm>
            <a:prstGeom prst="rect">
              <a:avLst/>
            </a:prstGeom>
            <a:solidFill>
              <a:srgbClr val="44546A"/>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defTabSz="914400" eaLnBrk="1" fontAlgn="auto" latinLnBrk="0" hangingPunct="1">
                <a:lnSpc>
                  <a:spcPct val="115000"/>
                </a:lnSpc>
                <a:spcBef>
                  <a:spcPts val="0"/>
                </a:spcBef>
                <a:spcAft>
                  <a:spcPts val="0"/>
                </a:spcAft>
                <a:buClrTx/>
                <a:buSzTx/>
                <a:buFont typeface="+mj-lt"/>
                <a:buAutoNum type="arabicPeriod"/>
                <a:tabLst/>
                <a:defRPr/>
              </a:pPr>
              <a:r>
                <a:rPr kumimoji="0" lang="id-ID" sz="1100" b="0" i="0" u="none" strike="noStrike" kern="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Merekognisi MK</a:t>
              </a:r>
              <a:endParaRPr kumimoji="0" lang="en-US" sz="1100" b="0" i="0" u="none" strike="noStrike" kern="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defTabSz="914400" eaLnBrk="1" fontAlgn="auto" latinLnBrk="0" hangingPunct="1">
                <a:lnSpc>
                  <a:spcPct val="115000"/>
                </a:lnSpc>
                <a:spcBef>
                  <a:spcPts val="0"/>
                </a:spcBef>
                <a:spcAft>
                  <a:spcPts val="0"/>
                </a:spcAft>
                <a:buClrTx/>
                <a:buSzTx/>
                <a:buFont typeface="+mj-lt"/>
                <a:buAutoNum type="arabicPeriod"/>
                <a:tabLst/>
                <a:defRPr/>
              </a:pPr>
              <a:r>
                <a:rPr kumimoji="0" lang="id-ID" sz="1100" b="0" i="0" u="none" strike="noStrike" kern="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Besaran SKS</a:t>
              </a:r>
              <a:endParaRPr kumimoji="0" lang="en-US" sz="1100" b="0" i="0" u="none" strike="noStrike" kern="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defTabSz="914400" eaLnBrk="1" fontAlgn="auto" latinLnBrk="0" hangingPunct="1">
                <a:lnSpc>
                  <a:spcPct val="115000"/>
                </a:lnSpc>
                <a:spcBef>
                  <a:spcPts val="0"/>
                </a:spcBef>
                <a:spcAft>
                  <a:spcPts val="0"/>
                </a:spcAft>
                <a:buClrTx/>
                <a:buSzTx/>
                <a:buFont typeface="+mj-lt"/>
                <a:buAutoNum type="arabicPeriod"/>
                <a:tabLst/>
                <a:defRPr/>
              </a:pPr>
              <a:r>
                <a:rPr kumimoji="0" lang="id-ID" sz="1100" b="0" i="0" u="none" strike="noStrike" kern="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rPr>
                <a:t>Skor Hasil MB</a:t>
              </a:r>
              <a:endParaRPr kumimoji="0" lang="en-US" sz="1100" b="0" i="0" u="none" strike="noStrike" kern="0" cap="none" spc="0" normalizeH="0" baseline="0" noProof="0" dirty="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p:txBody>
        </p:sp>
        <p:sp>
          <p:nvSpPr>
            <p:cNvPr id="69" name="Rectangle 68">
              <a:extLst>
                <a:ext uri="{FF2B5EF4-FFF2-40B4-BE49-F238E27FC236}">
                  <a16:creationId xmlns:a16="http://schemas.microsoft.com/office/drawing/2014/main" id="{109DB4CC-8FF6-4394-A05C-7324E7FE0183}"/>
                </a:ext>
              </a:extLst>
            </p:cNvPr>
            <p:cNvSpPr/>
            <p:nvPr/>
          </p:nvSpPr>
          <p:spPr>
            <a:xfrm>
              <a:off x="7105650" y="1038225"/>
              <a:ext cx="1471930" cy="689610"/>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Mengumumkan hasil rekognisi sementara</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1" name="Rectangle 70">
              <a:extLst>
                <a:ext uri="{FF2B5EF4-FFF2-40B4-BE49-F238E27FC236}">
                  <a16:creationId xmlns:a16="http://schemas.microsoft.com/office/drawing/2014/main" id="{9F133F7D-1769-4872-B640-FD4E5DCE747D}"/>
                </a:ext>
              </a:extLst>
            </p:cNvPr>
            <p:cNvSpPr/>
            <p:nvPr/>
          </p:nvSpPr>
          <p:spPr>
            <a:xfrm>
              <a:off x="6429375" y="1828800"/>
              <a:ext cx="914400" cy="284480"/>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Mahasiswa</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9" name="Rectangle 78">
              <a:extLst>
                <a:ext uri="{FF2B5EF4-FFF2-40B4-BE49-F238E27FC236}">
                  <a16:creationId xmlns:a16="http://schemas.microsoft.com/office/drawing/2014/main" id="{4EC2CDE3-97CB-4B39-8B71-BE8AB42EB523}"/>
                </a:ext>
              </a:extLst>
            </p:cNvPr>
            <p:cNvSpPr/>
            <p:nvPr/>
          </p:nvSpPr>
          <p:spPr>
            <a:xfrm>
              <a:off x="7229475" y="2095500"/>
              <a:ext cx="1163955" cy="521970"/>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Penyanggahan</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0" name="Rectangle 79">
              <a:extLst>
                <a:ext uri="{FF2B5EF4-FFF2-40B4-BE49-F238E27FC236}">
                  <a16:creationId xmlns:a16="http://schemas.microsoft.com/office/drawing/2014/main" id="{3E42E33A-9817-4811-AA65-48BCCC40AFE3}"/>
                </a:ext>
              </a:extLst>
            </p:cNvPr>
            <p:cNvSpPr/>
            <p:nvPr/>
          </p:nvSpPr>
          <p:spPr>
            <a:xfrm>
              <a:off x="6429375" y="2752725"/>
              <a:ext cx="1083945" cy="284480"/>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Tim Rekognisi</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1" name="Rectangle 80">
              <a:extLst>
                <a:ext uri="{FF2B5EF4-FFF2-40B4-BE49-F238E27FC236}">
                  <a16:creationId xmlns:a16="http://schemas.microsoft.com/office/drawing/2014/main" id="{95B4E01A-046E-46BA-B24A-59CF8A820297}"/>
                </a:ext>
              </a:extLst>
            </p:cNvPr>
            <p:cNvSpPr/>
            <p:nvPr/>
          </p:nvSpPr>
          <p:spPr>
            <a:xfrm>
              <a:off x="7219950" y="3000375"/>
              <a:ext cx="1163955" cy="689610"/>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342900" marR="0" lvl="0" indent="-342900" defTabSz="914400" eaLnBrk="1" fontAlgn="auto" latinLnBrk="0" hangingPunct="1">
                <a:lnSpc>
                  <a:spcPct val="115000"/>
                </a:lnSpc>
                <a:spcBef>
                  <a:spcPts val="0"/>
                </a:spcBef>
                <a:spcAft>
                  <a:spcPts val="0"/>
                </a:spcAft>
                <a:buClrTx/>
                <a:buSzTx/>
                <a:buFont typeface="+mj-lt"/>
                <a:buAutoNum type="arabicPeriod"/>
                <a:tabLst/>
                <a:defRPr/>
              </a:pPr>
              <a:r>
                <a:rPr kumimoji="0" lang="id-ID" sz="1100" b="0" i="0" u="none" strike="noStrike" kern="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Remidi</a:t>
              </a:r>
              <a:endParaRPr kumimoji="0" lang="en-US" sz="1100" b="0" i="0" u="none" strike="noStrike" kern="0" cap="none" spc="0" normalizeH="0" baseline="0" noProof="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a:p>
              <a:pPr marL="342900" marR="0" lvl="0" indent="-342900" defTabSz="914400" eaLnBrk="1" fontAlgn="auto" latinLnBrk="0" hangingPunct="1">
                <a:lnSpc>
                  <a:spcPct val="115000"/>
                </a:lnSpc>
                <a:spcBef>
                  <a:spcPts val="0"/>
                </a:spcBef>
                <a:spcAft>
                  <a:spcPts val="0"/>
                </a:spcAft>
                <a:buClrTx/>
                <a:buSzTx/>
                <a:buFont typeface="+mj-lt"/>
                <a:buAutoNum type="arabicPeriod"/>
                <a:tabLst/>
                <a:defRPr/>
              </a:pPr>
              <a:r>
                <a:rPr kumimoji="0" lang="id-ID" sz="1100" b="0" i="0" u="none" strike="noStrike" kern="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Revisi dokumen</a:t>
              </a:r>
              <a:endParaRPr kumimoji="0" lang="en-US" sz="1100" b="0" i="0" u="none" strike="noStrike" kern="0" cap="none" spc="0" normalizeH="0" baseline="0" noProof="0">
                <a:ln>
                  <a:noFill/>
                </a:ln>
                <a:solidFill>
                  <a:prstClr val="white"/>
                </a:solidFill>
                <a:effectLst/>
                <a:uLnTx/>
                <a:uFillTx/>
                <a:latin typeface="Calibri" panose="020F0502020204030204"/>
                <a:ea typeface="Times New Roman" panose="02020603050405020304" pitchFamily="18" charset="0"/>
                <a:cs typeface="Times New Roman" panose="02020603050405020304" pitchFamily="18" charset="0"/>
              </a:endParaRPr>
            </a:p>
            <a:p>
              <a:pPr marL="270510" marR="0" lvl="0" indent="0"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2" name="Rectangle 81">
              <a:extLst>
                <a:ext uri="{FF2B5EF4-FFF2-40B4-BE49-F238E27FC236}">
                  <a16:creationId xmlns:a16="http://schemas.microsoft.com/office/drawing/2014/main" id="{D1CB8DAF-296D-4C92-A437-683BAFCA49EA}"/>
                </a:ext>
              </a:extLst>
            </p:cNvPr>
            <p:cNvSpPr/>
            <p:nvPr/>
          </p:nvSpPr>
          <p:spPr>
            <a:xfrm>
              <a:off x="6438900" y="3829050"/>
              <a:ext cx="1091821" cy="284480"/>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Program Studi</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3" name="Rectangle 82">
              <a:extLst>
                <a:ext uri="{FF2B5EF4-FFF2-40B4-BE49-F238E27FC236}">
                  <a16:creationId xmlns:a16="http://schemas.microsoft.com/office/drawing/2014/main" id="{77D7945E-5407-4A09-88DC-614296439D6A}"/>
                </a:ext>
              </a:extLst>
            </p:cNvPr>
            <p:cNvSpPr/>
            <p:nvPr/>
          </p:nvSpPr>
          <p:spPr>
            <a:xfrm>
              <a:off x="7181850" y="4038600"/>
              <a:ext cx="1232535" cy="680085"/>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1100" b="0" i="0" u="none" strike="noStrike" kern="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Finalisasi</a:t>
              </a: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Hasil Akhir </a:t>
              </a:r>
              <a:r>
                <a:rPr kumimoji="0" lang="en-US" sz="1100" b="0" i="0" u="none" strike="noStrike" kern="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Rekognisi</a:t>
              </a:r>
              <a:endParaRPr kumimoji="0" lang="en-US"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4" name="Rectangle 83">
              <a:extLst>
                <a:ext uri="{FF2B5EF4-FFF2-40B4-BE49-F238E27FC236}">
                  <a16:creationId xmlns:a16="http://schemas.microsoft.com/office/drawing/2014/main" id="{8EFFF40C-F152-4E0F-8E2B-4DAAE361CF0E}"/>
                </a:ext>
              </a:extLst>
            </p:cNvPr>
            <p:cNvSpPr/>
            <p:nvPr/>
          </p:nvSpPr>
          <p:spPr>
            <a:xfrm>
              <a:off x="6372225" y="838200"/>
              <a:ext cx="1083945" cy="284480"/>
            </a:xfrm>
            <a:prstGeom prst="rect">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Tim Rekognisi</a:t>
              </a:r>
              <a:endPar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85" name="Straight Connector 84">
              <a:extLst>
                <a:ext uri="{FF2B5EF4-FFF2-40B4-BE49-F238E27FC236}">
                  <a16:creationId xmlns:a16="http://schemas.microsoft.com/office/drawing/2014/main" id="{9A24565A-5C01-4C19-B490-F6E459ABEC3F}"/>
                </a:ext>
              </a:extLst>
            </p:cNvPr>
            <p:cNvCxnSpPr/>
            <p:nvPr/>
          </p:nvCxnSpPr>
          <p:spPr>
            <a:xfrm>
              <a:off x="19050" y="752475"/>
              <a:ext cx="13970" cy="1800225"/>
            </a:xfrm>
            <a:prstGeom prst="line">
              <a:avLst/>
            </a:prstGeom>
            <a:noFill/>
            <a:ln w="28575" cap="flat" cmpd="sng" algn="ctr">
              <a:solidFill>
                <a:srgbClr val="4472C4"/>
              </a:solidFill>
              <a:prstDash val="solid"/>
              <a:miter lim="800000"/>
            </a:ln>
            <a:effectLst/>
          </p:spPr>
        </p:cxnSp>
        <p:sp>
          <p:nvSpPr>
            <p:cNvPr id="86" name="Isosceles Triangle 85">
              <a:extLst>
                <a:ext uri="{FF2B5EF4-FFF2-40B4-BE49-F238E27FC236}">
                  <a16:creationId xmlns:a16="http://schemas.microsoft.com/office/drawing/2014/main" id="{3FD2D60B-AC1E-4FFD-8AEB-3CAB5D4BB056}"/>
                </a:ext>
              </a:extLst>
            </p:cNvPr>
            <p:cNvSpPr/>
            <p:nvPr/>
          </p:nvSpPr>
          <p:spPr>
            <a:xfrm rot="16447061" flipV="1">
              <a:off x="-19050" y="1762125"/>
              <a:ext cx="226460" cy="138805"/>
            </a:xfrm>
            <a:prstGeom prst="triangle">
              <a:avLst>
                <a:gd name="adj" fmla="val 49277"/>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Isosceles Triangle 86">
              <a:extLst>
                <a:ext uri="{FF2B5EF4-FFF2-40B4-BE49-F238E27FC236}">
                  <a16:creationId xmlns:a16="http://schemas.microsoft.com/office/drawing/2014/main" id="{26AFBFD1-B7DD-49A4-A7BE-56A28C52AA54}"/>
                </a:ext>
              </a:extLst>
            </p:cNvPr>
            <p:cNvSpPr/>
            <p:nvPr/>
          </p:nvSpPr>
          <p:spPr>
            <a:xfrm rot="16447061" flipV="1">
              <a:off x="-19050" y="2447925"/>
              <a:ext cx="226460" cy="138805"/>
            </a:xfrm>
            <a:prstGeom prst="triangle">
              <a:avLst>
                <a:gd name="adj" fmla="val 49277"/>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 name="Rectangle 2"/>
          <p:cNvSpPr/>
          <p:nvPr/>
        </p:nvSpPr>
        <p:spPr>
          <a:xfrm>
            <a:off x="-620403" y="447646"/>
            <a:ext cx="4928675" cy="830997"/>
          </a:xfrm>
          <a:prstGeom prst="rect">
            <a:avLst/>
          </a:prstGeom>
          <a:noFill/>
        </p:spPr>
        <p:txBody>
          <a:bodyPr wrap="square" lIns="91440" tIns="45720" rIns="91440" bIns="45720">
            <a:spAutoFit/>
          </a:bodyPr>
          <a:lstStyle/>
          <a:p>
            <a:pPr algn="ctr"/>
            <a:r>
              <a:rPr lang="en-US"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Light" panose="020F0302020204030204"/>
                <a:ea typeface="+mj-ea"/>
                <a:cs typeface="+mj-cs"/>
              </a:rPr>
              <a:t>REKOGNISI</a:t>
            </a:r>
            <a:endParaRPr lang="en-US"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4252747631"/>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3905</TotalTime>
  <Words>2706</Words>
  <Application>Microsoft Office PowerPoint</Application>
  <PresentationFormat>Widescreen</PresentationFormat>
  <Paragraphs>369</Paragraphs>
  <Slides>45</Slides>
  <Notes>4</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Algerian</vt:lpstr>
      <vt:lpstr>Arial</vt:lpstr>
      <vt:lpstr>Bernard MT Condensed</vt:lpstr>
      <vt:lpstr>Britannic Bold</vt:lpstr>
      <vt:lpstr>Calibri</vt:lpstr>
      <vt:lpstr>Calibri Light</vt:lpstr>
      <vt:lpstr>Times New Roman</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Windows User</cp:lastModifiedBy>
  <cp:revision>127</cp:revision>
  <dcterms:created xsi:type="dcterms:W3CDTF">2020-01-20T05:08:25Z</dcterms:created>
  <dcterms:modified xsi:type="dcterms:W3CDTF">2020-08-03T05:29:40Z</dcterms:modified>
</cp:coreProperties>
</file>