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DFA1"/>
    <a:srgbClr val="0F6F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434" autoAdjust="0"/>
  </p:normalViewPr>
  <p:slideViewPr>
    <p:cSldViewPr>
      <p:cViewPr>
        <p:scale>
          <a:sx n="70" d="100"/>
          <a:sy n="70" d="100"/>
        </p:scale>
        <p:origin x="-744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E0B6F4-0AFB-4E65-9691-E88F5090706F}" type="doc">
      <dgm:prSet loTypeId="urn:microsoft.com/office/officeart/2005/8/layout/hProcess6" loCatId="process" qsTypeId="urn:microsoft.com/office/officeart/2005/8/quickstyle/3d2" qsCatId="3D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449EECA6-F4CE-469B-A945-909DBBA3D387}">
      <dgm:prSet phldrT="[Text]" custT="1"/>
      <dgm:spPr/>
      <dgm:t>
        <a:bodyPr/>
        <a:lstStyle/>
        <a:p>
          <a:r>
            <a:rPr lang="en-US" sz="1800" b="0" dirty="0" smtClean="0"/>
            <a:t>2016</a:t>
          </a:r>
          <a:endParaRPr lang="en-US" sz="1800" b="0" dirty="0"/>
        </a:p>
      </dgm:t>
    </dgm:pt>
    <dgm:pt modelId="{DDA5528B-23CE-4945-BE8A-D18FA5E7B886}" type="parTrans" cxnId="{20BA1CF9-C2DA-4C81-9EE9-DC72C253F1DE}">
      <dgm:prSet/>
      <dgm:spPr/>
      <dgm:t>
        <a:bodyPr/>
        <a:lstStyle/>
        <a:p>
          <a:endParaRPr lang="en-US" sz="1600" b="0"/>
        </a:p>
      </dgm:t>
    </dgm:pt>
    <dgm:pt modelId="{962B2C03-2541-4019-9EE2-E4FF9BC3DEC1}" type="sibTrans" cxnId="{20BA1CF9-C2DA-4C81-9EE9-DC72C253F1DE}">
      <dgm:prSet/>
      <dgm:spPr/>
      <dgm:t>
        <a:bodyPr/>
        <a:lstStyle/>
        <a:p>
          <a:endParaRPr lang="en-US" sz="1600" b="0"/>
        </a:p>
      </dgm:t>
    </dgm:pt>
    <dgm:pt modelId="{D2617AE4-E07C-43CB-8D7A-DD9A3D8308EF}">
      <dgm:prSet phldrT="[Text]" custT="1"/>
      <dgm:spPr/>
      <dgm:t>
        <a:bodyPr/>
        <a:lstStyle/>
        <a:p>
          <a:r>
            <a:rPr lang="en-US" sz="1800" b="0" dirty="0" smtClean="0"/>
            <a:t>2018</a:t>
          </a:r>
          <a:endParaRPr lang="en-US" sz="1800" b="0" dirty="0"/>
        </a:p>
      </dgm:t>
    </dgm:pt>
    <dgm:pt modelId="{AA97B0E7-E0B2-4C4D-B71D-10FD15D47F05}" type="parTrans" cxnId="{2AA3786D-4875-44BE-AE0B-700CC994E644}">
      <dgm:prSet/>
      <dgm:spPr/>
      <dgm:t>
        <a:bodyPr/>
        <a:lstStyle/>
        <a:p>
          <a:endParaRPr lang="en-US" sz="1600" b="0"/>
        </a:p>
      </dgm:t>
    </dgm:pt>
    <dgm:pt modelId="{1AA45B4C-383D-4843-81C7-D0C5A392137B}" type="sibTrans" cxnId="{2AA3786D-4875-44BE-AE0B-700CC994E644}">
      <dgm:prSet/>
      <dgm:spPr/>
      <dgm:t>
        <a:bodyPr/>
        <a:lstStyle/>
        <a:p>
          <a:endParaRPr lang="en-US" sz="1600" b="0"/>
        </a:p>
      </dgm:t>
    </dgm:pt>
    <dgm:pt modelId="{43058453-F82B-4810-8D90-8F046B040F1D}">
      <dgm:prSet phldrT="[Text]" custT="1"/>
      <dgm:spPr/>
      <dgm:t>
        <a:bodyPr/>
        <a:lstStyle/>
        <a:p>
          <a:r>
            <a:rPr lang="en-US" sz="1100" b="0" smtClean="0"/>
            <a:t>Revolusi</a:t>
          </a:r>
          <a:r>
            <a:rPr lang="en-US" sz="1100" b="0" dirty="0" smtClean="0"/>
            <a:t> </a:t>
          </a:r>
          <a:r>
            <a:rPr lang="en-US" sz="1100" b="0" dirty="0" err="1" smtClean="0"/>
            <a:t>Industri</a:t>
          </a:r>
          <a:r>
            <a:rPr lang="en-US" sz="1100" b="0" dirty="0" smtClean="0"/>
            <a:t> 4.0</a:t>
          </a:r>
          <a:endParaRPr lang="en-US" sz="1100" b="0" dirty="0"/>
        </a:p>
      </dgm:t>
    </dgm:pt>
    <dgm:pt modelId="{64F83A90-A5EE-4D02-BC99-12931A5CABB0}" type="parTrans" cxnId="{853EF440-7095-4209-8372-5B37E476DF8C}">
      <dgm:prSet/>
      <dgm:spPr/>
      <dgm:t>
        <a:bodyPr/>
        <a:lstStyle/>
        <a:p>
          <a:endParaRPr lang="en-US" sz="1600" b="0"/>
        </a:p>
      </dgm:t>
    </dgm:pt>
    <dgm:pt modelId="{5F9B68E3-1175-4695-81BA-4DC215547359}" type="sibTrans" cxnId="{853EF440-7095-4209-8372-5B37E476DF8C}">
      <dgm:prSet/>
      <dgm:spPr/>
      <dgm:t>
        <a:bodyPr/>
        <a:lstStyle/>
        <a:p>
          <a:endParaRPr lang="en-US" sz="1600" b="0"/>
        </a:p>
      </dgm:t>
    </dgm:pt>
    <dgm:pt modelId="{F02D457A-9EC2-4546-A42D-46CB9282607B}">
      <dgm:prSet phldrT="[Text]" custT="1"/>
      <dgm:spPr/>
      <dgm:t>
        <a:bodyPr/>
        <a:lstStyle/>
        <a:p>
          <a:r>
            <a:rPr lang="en-US" sz="1100" b="0" i="1" dirty="0" smtClean="0"/>
            <a:t>Society </a:t>
          </a:r>
          <a:r>
            <a:rPr lang="en-US" sz="1100" b="0" dirty="0" smtClean="0"/>
            <a:t>5.0</a:t>
          </a:r>
          <a:endParaRPr lang="en-US" sz="1100" b="0" dirty="0"/>
        </a:p>
      </dgm:t>
    </dgm:pt>
    <dgm:pt modelId="{3B839FD5-BB83-4EF1-B00E-2CFC29B2C1ED}" type="parTrans" cxnId="{7CF222A6-9C2E-446D-BFB4-D3111EAA5AC1}">
      <dgm:prSet/>
      <dgm:spPr/>
      <dgm:t>
        <a:bodyPr/>
        <a:lstStyle/>
        <a:p>
          <a:endParaRPr lang="en-US" sz="1600" b="0"/>
        </a:p>
      </dgm:t>
    </dgm:pt>
    <dgm:pt modelId="{DCF66DFC-E3D8-4E16-A2F5-4BF6BA3C28E2}" type="sibTrans" cxnId="{7CF222A6-9C2E-446D-BFB4-D3111EAA5AC1}">
      <dgm:prSet/>
      <dgm:spPr/>
      <dgm:t>
        <a:bodyPr/>
        <a:lstStyle/>
        <a:p>
          <a:endParaRPr lang="en-US" sz="1600" b="0"/>
        </a:p>
      </dgm:t>
    </dgm:pt>
    <dgm:pt modelId="{69DAF97B-D14C-4294-8D7E-74E8862495E3}">
      <dgm:prSet phldrT="[Text]" custT="1"/>
      <dgm:spPr/>
      <dgm:t>
        <a:bodyPr/>
        <a:lstStyle/>
        <a:p>
          <a:r>
            <a:rPr lang="en-US" sz="1800" b="0" dirty="0" smtClean="0"/>
            <a:t>2020</a:t>
          </a:r>
          <a:endParaRPr lang="en-US" sz="1800" b="0" dirty="0"/>
        </a:p>
      </dgm:t>
    </dgm:pt>
    <dgm:pt modelId="{81DF89EE-FFC2-43DD-97EE-59A049EE9D7A}" type="parTrans" cxnId="{C39CF59C-189F-479D-864D-5A3DAF242076}">
      <dgm:prSet/>
      <dgm:spPr/>
      <dgm:t>
        <a:bodyPr/>
        <a:lstStyle/>
        <a:p>
          <a:endParaRPr lang="en-US" sz="1600" b="0"/>
        </a:p>
      </dgm:t>
    </dgm:pt>
    <dgm:pt modelId="{A932F7B5-FADD-4591-86D0-8D91CD838144}" type="sibTrans" cxnId="{C39CF59C-189F-479D-864D-5A3DAF242076}">
      <dgm:prSet/>
      <dgm:spPr/>
      <dgm:t>
        <a:bodyPr/>
        <a:lstStyle/>
        <a:p>
          <a:endParaRPr lang="en-US" sz="1600" b="0"/>
        </a:p>
      </dgm:t>
    </dgm:pt>
    <dgm:pt modelId="{6055EDA4-43C1-4BC1-85D7-F85F55BD20AC}">
      <dgm:prSet phldrT="[Text]" custT="1"/>
      <dgm:spPr/>
      <dgm:t>
        <a:bodyPr/>
        <a:lstStyle/>
        <a:p>
          <a:r>
            <a:rPr lang="en-US" sz="1050" b="0" dirty="0" err="1" smtClean="0"/>
            <a:t>Merdeka</a:t>
          </a:r>
          <a:r>
            <a:rPr lang="en-US" sz="1050" b="0" dirty="0" smtClean="0"/>
            <a:t>  </a:t>
          </a:r>
          <a:r>
            <a:rPr lang="en-US" sz="1050" b="0" dirty="0" err="1" smtClean="0"/>
            <a:t>Belajar</a:t>
          </a:r>
          <a:endParaRPr lang="en-US" sz="1050" b="0" dirty="0"/>
        </a:p>
      </dgm:t>
    </dgm:pt>
    <dgm:pt modelId="{5D696F9A-187C-4037-B83C-6FC75D27C3AA}" type="parTrans" cxnId="{F45DDCD2-6BF7-4273-8959-FF4342AC04B6}">
      <dgm:prSet/>
      <dgm:spPr/>
      <dgm:t>
        <a:bodyPr/>
        <a:lstStyle/>
        <a:p>
          <a:endParaRPr lang="en-US" sz="1600" b="0"/>
        </a:p>
      </dgm:t>
    </dgm:pt>
    <dgm:pt modelId="{9E77994C-2924-4FA7-AB72-41C52D1940BE}" type="sibTrans" cxnId="{F45DDCD2-6BF7-4273-8959-FF4342AC04B6}">
      <dgm:prSet/>
      <dgm:spPr/>
      <dgm:t>
        <a:bodyPr/>
        <a:lstStyle/>
        <a:p>
          <a:endParaRPr lang="en-US" sz="1600" b="0"/>
        </a:p>
      </dgm:t>
    </dgm:pt>
    <dgm:pt modelId="{6166D4B4-64CD-439C-92C6-93ECB42C4709}">
      <dgm:prSet phldrT="[Text]" custT="1"/>
      <dgm:spPr/>
      <dgm:t>
        <a:bodyPr/>
        <a:lstStyle/>
        <a:p>
          <a:r>
            <a:rPr lang="en-US" sz="1050" b="0" dirty="0" err="1" smtClean="0"/>
            <a:t>Kampus</a:t>
          </a:r>
          <a:r>
            <a:rPr lang="en-US" sz="1050" b="0" dirty="0" smtClean="0"/>
            <a:t> </a:t>
          </a:r>
          <a:r>
            <a:rPr lang="en-US" sz="1050" b="0" dirty="0" err="1" smtClean="0"/>
            <a:t>Merdeka</a:t>
          </a:r>
          <a:endParaRPr lang="en-US" sz="1050" b="0" dirty="0"/>
        </a:p>
      </dgm:t>
    </dgm:pt>
    <dgm:pt modelId="{327BF9D5-E1B0-40DE-9BE2-9A8958B93ADB}" type="parTrans" cxnId="{674E8C86-2257-404B-91E7-1CCCF12EF87F}">
      <dgm:prSet/>
      <dgm:spPr/>
      <dgm:t>
        <a:bodyPr/>
        <a:lstStyle/>
        <a:p>
          <a:endParaRPr lang="en-US" sz="1600" b="0"/>
        </a:p>
      </dgm:t>
    </dgm:pt>
    <dgm:pt modelId="{317F5397-00D0-42B3-8ED4-F4BEAB410790}" type="sibTrans" cxnId="{674E8C86-2257-404B-91E7-1CCCF12EF87F}">
      <dgm:prSet/>
      <dgm:spPr/>
      <dgm:t>
        <a:bodyPr/>
        <a:lstStyle/>
        <a:p>
          <a:endParaRPr lang="en-US" sz="1600" b="0"/>
        </a:p>
      </dgm:t>
    </dgm:pt>
    <dgm:pt modelId="{6C32D520-E2F2-466E-A7B3-A5D949DE1941}">
      <dgm:prSet custT="1"/>
      <dgm:spPr/>
      <dgm:t>
        <a:bodyPr/>
        <a:lstStyle/>
        <a:p>
          <a:r>
            <a:rPr lang="en-US" sz="1800" b="0" dirty="0" smtClean="0"/>
            <a:t>2004</a:t>
          </a:r>
          <a:endParaRPr lang="en-US" sz="1800" b="0" dirty="0"/>
        </a:p>
      </dgm:t>
    </dgm:pt>
    <dgm:pt modelId="{B37D9F33-BE9C-4AEE-9828-A79D9601D854}" type="parTrans" cxnId="{93BEA921-DC4B-4817-B28C-DC3F4D636D16}">
      <dgm:prSet/>
      <dgm:spPr/>
      <dgm:t>
        <a:bodyPr/>
        <a:lstStyle/>
        <a:p>
          <a:endParaRPr lang="en-US" sz="1600" b="0"/>
        </a:p>
      </dgm:t>
    </dgm:pt>
    <dgm:pt modelId="{9A1FF6E1-746B-45F0-9A7F-04EB92B1AD69}" type="sibTrans" cxnId="{93BEA921-DC4B-4817-B28C-DC3F4D636D16}">
      <dgm:prSet/>
      <dgm:spPr/>
      <dgm:t>
        <a:bodyPr/>
        <a:lstStyle/>
        <a:p>
          <a:endParaRPr lang="en-US" sz="1600" b="0"/>
        </a:p>
      </dgm:t>
    </dgm:pt>
    <dgm:pt modelId="{FFAA2526-01A8-43BF-B275-D45A0737A191}">
      <dgm:prSet custT="1"/>
      <dgm:spPr/>
      <dgm:t>
        <a:bodyPr/>
        <a:lstStyle/>
        <a:p>
          <a:r>
            <a:rPr lang="en-US" sz="1400" b="0" dirty="0" smtClean="0"/>
            <a:t>KBK</a:t>
          </a:r>
          <a:endParaRPr lang="en-US" sz="1400" b="0" dirty="0"/>
        </a:p>
      </dgm:t>
    </dgm:pt>
    <dgm:pt modelId="{6E7FD67E-7E65-4BA9-A281-3F5B07CB15F7}" type="parTrans" cxnId="{D9883157-7691-4660-B378-904629EBDA4B}">
      <dgm:prSet/>
      <dgm:spPr/>
      <dgm:t>
        <a:bodyPr/>
        <a:lstStyle/>
        <a:p>
          <a:endParaRPr lang="en-US" sz="1600" b="0"/>
        </a:p>
      </dgm:t>
    </dgm:pt>
    <dgm:pt modelId="{6F30CBC2-3903-454C-96CE-530431C7C06E}" type="sibTrans" cxnId="{D9883157-7691-4660-B378-904629EBDA4B}">
      <dgm:prSet/>
      <dgm:spPr/>
      <dgm:t>
        <a:bodyPr/>
        <a:lstStyle/>
        <a:p>
          <a:endParaRPr lang="en-US" sz="1600" b="0"/>
        </a:p>
      </dgm:t>
    </dgm:pt>
    <dgm:pt modelId="{5A26BB56-F85D-4274-9804-0B261C2350F3}">
      <dgm:prSet phldrT="[Text]" custT="1"/>
      <dgm:spPr/>
      <dgm:t>
        <a:bodyPr/>
        <a:lstStyle/>
        <a:p>
          <a:r>
            <a:rPr lang="en-US" sz="1200" b="0" dirty="0" err="1" smtClean="0"/>
            <a:t>SNDikti</a:t>
          </a:r>
          <a:endParaRPr lang="en-US" sz="1200" b="0" dirty="0"/>
        </a:p>
      </dgm:t>
    </dgm:pt>
    <dgm:pt modelId="{CD43FA97-89F3-4AA2-B145-0A421DD12895}" type="sibTrans" cxnId="{79FDBF78-0DE9-4A8F-8DA9-7AA3FBDB5313}">
      <dgm:prSet/>
      <dgm:spPr/>
      <dgm:t>
        <a:bodyPr/>
        <a:lstStyle/>
        <a:p>
          <a:endParaRPr lang="en-US" sz="1600" b="0"/>
        </a:p>
      </dgm:t>
    </dgm:pt>
    <dgm:pt modelId="{2FCC70AE-A1DF-42C1-9E86-0548AC01920A}" type="parTrans" cxnId="{79FDBF78-0DE9-4A8F-8DA9-7AA3FBDB5313}">
      <dgm:prSet/>
      <dgm:spPr/>
      <dgm:t>
        <a:bodyPr/>
        <a:lstStyle/>
        <a:p>
          <a:endParaRPr lang="en-US" sz="1600" b="0"/>
        </a:p>
      </dgm:t>
    </dgm:pt>
    <dgm:pt modelId="{67890BE1-37FD-4892-B594-9699FDA2009F}">
      <dgm:prSet phldrT="[Text]" custT="1"/>
      <dgm:spPr/>
      <dgm:t>
        <a:bodyPr/>
        <a:lstStyle/>
        <a:p>
          <a:r>
            <a:rPr lang="en-US" sz="1200" b="0" dirty="0" smtClean="0"/>
            <a:t>KKNI</a:t>
          </a:r>
          <a:endParaRPr lang="en-US" sz="1200" b="0" dirty="0"/>
        </a:p>
      </dgm:t>
    </dgm:pt>
    <dgm:pt modelId="{ACD197AA-0A8D-491A-9473-6689AA2DF584}" type="sibTrans" cxnId="{8EBD9C5E-0931-45C1-9A82-529E74A0A051}">
      <dgm:prSet/>
      <dgm:spPr/>
      <dgm:t>
        <a:bodyPr/>
        <a:lstStyle/>
        <a:p>
          <a:endParaRPr lang="en-US" sz="1600" b="0"/>
        </a:p>
      </dgm:t>
    </dgm:pt>
    <dgm:pt modelId="{8EF3410F-A14C-4F5B-9D0B-6502E48AA66F}" type="parTrans" cxnId="{8EBD9C5E-0931-45C1-9A82-529E74A0A051}">
      <dgm:prSet/>
      <dgm:spPr/>
      <dgm:t>
        <a:bodyPr/>
        <a:lstStyle/>
        <a:p>
          <a:endParaRPr lang="en-US" sz="1600" b="0"/>
        </a:p>
      </dgm:t>
    </dgm:pt>
    <dgm:pt modelId="{A1D2FC2C-1158-4646-ABE3-8206C961101E}" type="pres">
      <dgm:prSet presAssocID="{61E0B6F4-0AFB-4E65-9691-E88F5090706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F83EDBA-3DD7-4929-BA88-30897B8F127D}" type="pres">
      <dgm:prSet presAssocID="{6C32D520-E2F2-466E-A7B3-A5D949DE1941}" presName="compNode" presStyleCnt="0"/>
      <dgm:spPr/>
      <dgm:t>
        <a:bodyPr/>
        <a:lstStyle/>
        <a:p>
          <a:endParaRPr lang="en-US"/>
        </a:p>
      </dgm:t>
    </dgm:pt>
    <dgm:pt modelId="{5B22AB64-4155-4264-A992-026852576273}" type="pres">
      <dgm:prSet presAssocID="{6C32D520-E2F2-466E-A7B3-A5D949DE1941}" presName="noGeometry" presStyleCnt="0"/>
      <dgm:spPr/>
      <dgm:t>
        <a:bodyPr/>
        <a:lstStyle/>
        <a:p>
          <a:endParaRPr lang="en-US"/>
        </a:p>
      </dgm:t>
    </dgm:pt>
    <dgm:pt modelId="{762341CB-E6C1-4497-AD47-196E007F78C1}" type="pres">
      <dgm:prSet presAssocID="{6C32D520-E2F2-466E-A7B3-A5D949DE1941}" presName="childTextVisible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C22BA3-6CF6-4043-B759-9A7E0481206D}" type="pres">
      <dgm:prSet presAssocID="{6C32D520-E2F2-466E-A7B3-A5D949DE1941}" presName="childTextHidden" presStyleLbl="bgAccFollowNode1" presStyleIdx="0" presStyleCnt="4"/>
      <dgm:spPr/>
      <dgm:t>
        <a:bodyPr/>
        <a:lstStyle/>
        <a:p>
          <a:endParaRPr lang="en-US"/>
        </a:p>
      </dgm:t>
    </dgm:pt>
    <dgm:pt modelId="{A29B7D11-48AE-4E90-B8AF-F03BA6FAB75C}" type="pres">
      <dgm:prSet presAssocID="{6C32D520-E2F2-466E-A7B3-A5D949DE1941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507F92-C7A2-4B45-A44F-B6EDDF97D9BE}" type="pres">
      <dgm:prSet presAssocID="{6C32D520-E2F2-466E-A7B3-A5D949DE1941}" presName="aSpace" presStyleCnt="0"/>
      <dgm:spPr/>
      <dgm:t>
        <a:bodyPr/>
        <a:lstStyle/>
        <a:p>
          <a:endParaRPr lang="en-US"/>
        </a:p>
      </dgm:t>
    </dgm:pt>
    <dgm:pt modelId="{B5F5EB36-EB5F-4B4A-BD02-97C8BAEB99E7}" type="pres">
      <dgm:prSet presAssocID="{449EECA6-F4CE-469B-A945-909DBBA3D387}" presName="compNode" presStyleCnt="0"/>
      <dgm:spPr/>
      <dgm:t>
        <a:bodyPr/>
        <a:lstStyle/>
        <a:p>
          <a:endParaRPr lang="en-US"/>
        </a:p>
      </dgm:t>
    </dgm:pt>
    <dgm:pt modelId="{44962E12-1020-41D7-ABE2-F4DDC924B64C}" type="pres">
      <dgm:prSet presAssocID="{449EECA6-F4CE-469B-A945-909DBBA3D387}" presName="noGeometry" presStyleCnt="0"/>
      <dgm:spPr/>
      <dgm:t>
        <a:bodyPr/>
        <a:lstStyle/>
        <a:p>
          <a:endParaRPr lang="en-US"/>
        </a:p>
      </dgm:t>
    </dgm:pt>
    <dgm:pt modelId="{1A6C0DBE-41E2-4EB2-B393-0F9BF8796C1B}" type="pres">
      <dgm:prSet presAssocID="{449EECA6-F4CE-469B-A945-909DBBA3D387}" presName="childTextVisible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1E49A1-0A41-4BB8-9B50-73E2F585B871}" type="pres">
      <dgm:prSet presAssocID="{449EECA6-F4CE-469B-A945-909DBBA3D387}" presName="childTextHidden" presStyleLbl="bgAccFollowNode1" presStyleIdx="1" presStyleCnt="4"/>
      <dgm:spPr/>
      <dgm:t>
        <a:bodyPr/>
        <a:lstStyle/>
        <a:p>
          <a:endParaRPr lang="en-US"/>
        </a:p>
      </dgm:t>
    </dgm:pt>
    <dgm:pt modelId="{F3C2A52A-2B53-4EF2-A321-D83FB3CE5A0C}" type="pres">
      <dgm:prSet presAssocID="{449EECA6-F4CE-469B-A945-909DBBA3D387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CCD16C-78AF-4675-9DD0-FAE64BB4387B}" type="pres">
      <dgm:prSet presAssocID="{449EECA6-F4CE-469B-A945-909DBBA3D387}" presName="aSpace" presStyleCnt="0"/>
      <dgm:spPr/>
      <dgm:t>
        <a:bodyPr/>
        <a:lstStyle/>
        <a:p>
          <a:endParaRPr lang="en-US"/>
        </a:p>
      </dgm:t>
    </dgm:pt>
    <dgm:pt modelId="{E2913D27-E311-4ECB-B367-192A502601A1}" type="pres">
      <dgm:prSet presAssocID="{D2617AE4-E07C-43CB-8D7A-DD9A3D8308EF}" presName="compNode" presStyleCnt="0"/>
      <dgm:spPr/>
      <dgm:t>
        <a:bodyPr/>
        <a:lstStyle/>
        <a:p>
          <a:endParaRPr lang="en-US"/>
        </a:p>
      </dgm:t>
    </dgm:pt>
    <dgm:pt modelId="{2D0324A8-5498-48C5-8C8C-DA0221A2CDE8}" type="pres">
      <dgm:prSet presAssocID="{D2617AE4-E07C-43CB-8D7A-DD9A3D8308EF}" presName="noGeometry" presStyleCnt="0"/>
      <dgm:spPr/>
      <dgm:t>
        <a:bodyPr/>
        <a:lstStyle/>
        <a:p>
          <a:endParaRPr lang="en-US"/>
        </a:p>
      </dgm:t>
    </dgm:pt>
    <dgm:pt modelId="{D906A4ED-21F2-477A-A7A5-2AC70921E4AA}" type="pres">
      <dgm:prSet presAssocID="{D2617AE4-E07C-43CB-8D7A-DD9A3D8308EF}" presName="childTextVisible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482312-13AF-40AA-80B2-13EE3D87982B}" type="pres">
      <dgm:prSet presAssocID="{D2617AE4-E07C-43CB-8D7A-DD9A3D8308EF}" presName="childTextHidden" presStyleLbl="bgAccFollowNode1" presStyleIdx="2" presStyleCnt="4"/>
      <dgm:spPr/>
      <dgm:t>
        <a:bodyPr/>
        <a:lstStyle/>
        <a:p>
          <a:endParaRPr lang="en-US"/>
        </a:p>
      </dgm:t>
    </dgm:pt>
    <dgm:pt modelId="{B85E5848-FE96-41CB-862E-46128147E62B}" type="pres">
      <dgm:prSet presAssocID="{D2617AE4-E07C-43CB-8D7A-DD9A3D8308EF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638654-2614-443D-B61F-308B845857F0}" type="pres">
      <dgm:prSet presAssocID="{D2617AE4-E07C-43CB-8D7A-DD9A3D8308EF}" presName="aSpace" presStyleCnt="0"/>
      <dgm:spPr/>
      <dgm:t>
        <a:bodyPr/>
        <a:lstStyle/>
        <a:p>
          <a:endParaRPr lang="en-US"/>
        </a:p>
      </dgm:t>
    </dgm:pt>
    <dgm:pt modelId="{A0F67E7F-AA58-4F57-8819-CFFF5622DA39}" type="pres">
      <dgm:prSet presAssocID="{69DAF97B-D14C-4294-8D7E-74E8862495E3}" presName="compNode" presStyleCnt="0"/>
      <dgm:spPr/>
      <dgm:t>
        <a:bodyPr/>
        <a:lstStyle/>
        <a:p>
          <a:endParaRPr lang="en-US"/>
        </a:p>
      </dgm:t>
    </dgm:pt>
    <dgm:pt modelId="{4E13FEFF-FFEF-4705-9F8E-8F51384BAFA1}" type="pres">
      <dgm:prSet presAssocID="{69DAF97B-D14C-4294-8D7E-74E8862495E3}" presName="noGeometry" presStyleCnt="0"/>
      <dgm:spPr/>
      <dgm:t>
        <a:bodyPr/>
        <a:lstStyle/>
        <a:p>
          <a:endParaRPr lang="en-US"/>
        </a:p>
      </dgm:t>
    </dgm:pt>
    <dgm:pt modelId="{4CB3AEBB-064E-41E8-A8CD-FE928B8C89A9}" type="pres">
      <dgm:prSet presAssocID="{69DAF97B-D14C-4294-8D7E-74E8862495E3}" presName="childTextVisible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FED0F5-91DC-4864-86E3-C98428AD015F}" type="pres">
      <dgm:prSet presAssocID="{69DAF97B-D14C-4294-8D7E-74E8862495E3}" presName="childTextHidden" presStyleLbl="bgAccFollowNode1" presStyleIdx="3" presStyleCnt="4"/>
      <dgm:spPr/>
      <dgm:t>
        <a:bodyPr/>
        <a:lstStyle/>
        <a:p>
          <a:endParaRPr lang="en-US"/>
        </a:p>
      </dgm:t>
    </dgm:pt>
    <dgm:pt modelId="{8AC9EE5F-E0DE-443F-8702-8B032B9B5C91}" type="pres">
      <dgm:prSet presAssocID="{69DAF97B-D14C-4294-8D7E-74E8862495E3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669FF74-7A84-426F-B057-EEAA525A1E66}" type="presOf" srcId="{449EECA6-F4CE-469B-A945-909DBBA3D387}" destId="{F3C2A52A-2B53-4EF2-A321-D83FB3CE5A0C}" srcOrd="0" destOrd="0" presId="urn:microsoft.com/office/officeart/2005/8/layout/hProcess6"/>
    <dgm:cxn modelId="{A7A6D0F2-529F-4D6D-AFB4-20234BD3021D}" type="presOf" srcId="{5A26BB56-F85D-4274-9804-0B261C2350F3}" destId="{9C1E49A1-0A41-4BB8-9B50-73E2F585B871}" srcOrd="1" destOrd="1" presId="urn:microsoft.com/office/officeart/2005/8/layout/hProcess6"/>
    <dgm:cxn modelId="{B97A7879-C3EF-4C67-B473-4925EC1AA890}" type="presOf" srcId="{FFAA2526-01A8-43BF-B275-D45A0737A191}" destId="{762341CB-E6C1-4497-AD47-196E007F78C1}" srcOrd="0" destOrd="0" presId="urn:microsoft.com/office/officeart/2005/8/layout/hProcess6"/>
    <dgm:cxn modelId="{79FDBF78-0DE9-4A8F-8DA9-7AA3FBDB5313}" srcId="{449EECA6-F4CE-469B-A945-909DBBA3D387}" destId="{5A26BB56-F85D-4274-9804-0B261C2350F3}" srcOrd="1" destOrd="0" parTransId="{2FCC70AE-A1DF-42C1-9E86-0548AC01920A}" sibTransId="{CD43FA97-89F3-4AA2-B145-0A421DD12895}"/>
    <dgm:cxn modelId="{7CF222A6-9C2E-446D-BFB4-D3111EAA5AC1}" srcId="{D2617AE4-E07C-43CB-8D7A-DD9A3D8308EF}" destId="{F02D457A-9EC2-4546-A42D-46CB9282607B}" srcOrd="1" destOrd="0" parTransId="{3B839FD5-BB83-4EF1-B00E-2CFC29B2C1ED}" sibTransId="{DCF66DFC-E3D8-4E16-A2F5-4BF6BA3C28E2}"/>
    <dgm:cxn modelId="{20BA1CF9-C2DA-4C81-9EE9-DC72C253F1DE}" srcId="{61E0B6F4-0AFB-4E65-9691-E88F5090706F}" destId="{449EECA6-F4CE-469B-A945-909DBBA3D387}" srcOrd="1" destOrd="0" parTransId="{DDA5528B-23CE-4945-BE8A-D18FA5E7B886}" sibTransId="{962B2C03-2541-4019-9EE2-E4FF9BC3DEC1}"/>
    <dgm:cxn modelId="{C39CF59C-189F-479D-864D-5A3DAF242076}" srcId="{61E0B6F4-0AFB-4E65-9691-E88F5090706F}" destId="{69DAF97B-D14C-4294-8D7E-74E8862495E3}" srcOrd="3" destOrd="0" parTransId="{81DF89EE-FFC2-43DD-97EE-59A049EE9D7A}" sibTransId="{A932F7B5-FADD-4591-86D0-8D91CD838144}"/>
    <dgm:cxn modelId="{8EBD9C5E-0931-45C1-9A82-529E74A0A051}" srcId="{449EECA6-F4CE-469B-A945-909DBBA3D387}" destId="{67890BE1-37FD-4892-B594-9699FDA2009F}" srcOrd="0" destOrd="0" parTransId="{8EF3410F-A14C-4F5B-9D0B-6502E48AA66F}" sibTransId="{ACD197AA-0A8D-491A-9473-6689AA2DF584}"/>
    <dgm:cxn modelId="{1A3BBEC9-CEDA-4404-BC31-9D8FC2DDD55B}" type="presOf" srcId="{6166D4B4-64CD-439C-92C6-93ECB42C4709}" destId="{0DFED0F5-91DC-4864-86E3-C98428AD015F}" srcOrd="1" destOrd="1" presId="urn:microsoft.com/office/officeart/2005/8/layout/hProcess6"/>
    <dgm:cxn modelId="{93BEA921-DC4B-4817-B28C-DC3F4D636D16}" srcId="{61E0B6F4-0AFB-4E65-9691-E88F5090706F}" destId="{6C32D520-E2F2-466E-A7B3-A5D949DE1941}" srcOrd="0" destOrd="0" parTransId="{B37D9F33-BE9C-4AEE-9828-A79D9601D854}" sibTransId="{9A1FF6E1-746B-45F0-9A7F-04EB92B1AD69}"/>
    <dgm:cxn modelId="{853EF440-7095-4209-8372-5B37E476DF8C}" srcId="{D2617AE4-E07C-43CB-8D7A-DD9A3D8308EF}" destId="{43058453-F82B-4810-8D90-8F046B040F1D}" srcOrd="0" destOrd="0" parTransId="{64F83A90-A5EE-4D02-BC99-12931A5CABB0}" sibTransId="{5F9B68E3-1175-4695-81BA-4DC215547359}"/>
    <dgm:cxn modelId="{59009B8A-37EF-4ACE-8510-957D84816278}" type="presOf" srcId="{6055EDA4-43C1-4BC1-85D7-F85F55BD20AC}" destId="{4CB3AEBB-064E-41E8-A8CD-FE928B8C89A9}" srcOrd="0" destOrd="0" presId="urn:microsoft.com/office/officeart/2005/8/layout/hProcess6"/>
    <dgm:cxn modelId="{FA31AC1A-943B-48EA-A089-B6AFB9FAD208}" type="presOf" srcId="{67890BE1-37FD-4892-B594-9699FDA2009F}" destId="{9C1E49A1-0A41-4BB8-9B50-73E2F585B871}" srcOrd="1" destOrd="0" presId="urn:microsoft.com/office/officeart/2005/8/layout/hProcess6"/>
    <dgm:cxn modelId="{1222F2E7-9425-4764-ABE1-66C10CBD7615}" type="presOf" srcId="{D2617AE4-E07C-43CB-8D7A-DD9A3D8308EF}" destId="{B85E5848-FE96-41CB-862E-46128147E62B}" srcOrd="0" destOrd="0" presId="urn:microsoft.com/office/officeart/2005/8/layout/hProcess6"/>
    <dgm:cxn modelId="{F45DDCD2-6BF7-4273-8959-FF4342AC04B6}" srcId="{69DAF97B-D14C-4294-8D7E-74E8862495E3}" destId="{6055EDA4-43C1-4BC1-85D7-F85F55BD20AC}" srcOrd="0" destOrd="0" parTransId="{5D696F9A-187C-4037-B83C-6FC75D27C3AA}" sibTransId="{9E77994C-2924-4FA7-AB72-41C52D1940BE}"/>
    <dgm:cxn modelId="{3F18C1C4-FEAD-426E-803A-C1F4CC5DA616}" type="presOf" srcId="{69DAF97B-D14C-4294-8D7E-74E8862495E3}" destId="{8AC9EE5F-E0DE-443F-8702-8B032B9B5C91}" srcOrd="0" destOrd="0" presId="urn:microsoft.com/office/officeart/2005/8/layout/hProcess6"/>
    <dgm:cxn modelId="{655E7493-F089-4684-A77A-D19C17337F36}" type="presOf" srcId="{5A26BB56-F85D-4274-9804-0B261C2350F3}" destId="{1A6C0DBE-41E2-4EB2-B393-0F9BF8796C1B}" srcOrd="0" destOrd="1" presId="urn:microsoft.com/office/officeart/2005/8/layout/hProcess6"/>
    <dgm:cxn modelId="{59BEE8B4-2B1E-4084-BA14-03BD00667D8F}" type="presOf" srcId="{F02D457A-9EC2-4546-A42D-46CB9282607B}" destId="{D906A4ED-21F2-477A-A7A5-2AC70921E4AA}" srcOrd="0" destOrd="1" presId="urn:microsoft.com/office/officeart/2005/8/layout/hProcess6"/>
    <dgm:cxn modelId="{54EE2197-7CEA-4C11-84E7-C5EB160E7872}" type="presOf" srcId="{67890BE1-37FD-4892-B594-9699FDA2009F}" destId="{1A6C0DBE-41E2-4EB2-B393-0F9BF8796C1B}" srcOrd="0" destOrd="0" presId="urn:microsoft.com/office/officeart/2005/8/layout/hProcess6"/>
    <dgm:cxn modelId="{674E8C86-2257-404B-91E7-1CCCF12EF87F}" srcId="{69DAF97B-D14C-4294-8D7E-74E8862495E3}" destId="{6166D4B4-64CD-439C-92C6-93ECB42C4709}" srcOrd="1" destOrd="0" parTransId="{327BF9D5-E1B0-40DE-9BE2-9A8958B93ADB}" sibTransId="{317F5397-00D0-42B3-8ED4-F4BEAB410790}"/>
    <dgm:cxn modelId="{7EA053DE-68DF-49A1-8E2D-74DA0365BBBE}" type="presOf" srcId="{6166D4B4-64CD-439C-92C6-93ECB42C4709}" destId="{4CB3AEBB-064E-41E8-A8CD-FE928B8C89A9}" srcOrd="0" destOrd="1" presId="urn:microsoft.com/office/officeart/2005/8/layout/hProcess6"/>
    <dgm:cxn modelId="{73D6EEE3-1550-4FEE-9C0F-7B01A34847C8}" type="presOf" srcId="{6055EDA4-43C1-4BC1-85D7-F85F55BD20AC}" destId="{0DFED0F5-91DC-4864-86E3-C98428AD015F}" srcOrd="1" destOrd="0" presId="urn:microsoft.com/office/officeart/2005/8/layout/hProcess6"/>
    <dgm:cxn modelId="{2AA3786D-4875-44BE-AE0B-700CC994E644}" srcId="{61E0B6F4-0AFB-4E65-9691-E88F5090706F}" destId="{D2617AE4-E07C-43CB-8D7A-DD9A3D8308EF}" srcOrd="2" destOrd="0" parTransId="{AA97B0E7-E0B2-4C4D-B71D-10FD15D47F05}" sibTransId="{1AA45B4C-383D-4843-81C7-D0C5A392137B}"/>
    <dgm:cxn modelId="{42691350-C89F-4691-B71D-005A5489D427}" type="presOf" srcId="{F02D457A-9EC2-4546-A42D-46CB9282607B}" destId="{DC482312-13AF-40AA-80B2-13EE3D87982B}" srcOrd="1" destOrd="1" presId="urn:microsoft.com/office/officeart/2005/8/layout/hProcess6"/>
    <dgm:cxn modelId="{B2037B4F-1E3C-4895-9FE8-34A9C6005C13}" type="presOf" srcId="{43058453-F82B-4810-8D90-8F046B040F1D}" destId="{DC482312-13AF-40AA-80B2-13EE3D87982B}" srcOrd="1" destOrd="0" presId="urn:microsoft.com/office/officeart/2005/8/layout/hProcess6"/>
    <dgm:cxn modelId="{0E4EFA3B-93AB-4C0B-B363-6508553FF29E}" type="presOf" srcId="{43058453-F82B-4810-8D90-8F046B040F1D}" destId="{D906A4ED-21F2-477A-A7A5-2AC70921E4AA}" srcOrd="0" destOrd="0" presId="urn:microsoft.com/office/officeart/2005/8/layout/hProcess6"/>
    <dgm:cxn modelId="{7925C58F-C62F-4BF0-A26C-34B29425ED8B}" type="presOf" srcId="{6C32D520-E2F2-466E-A7B3-A5D949DE1941}" destId="{A29B7D11-48AE-4E90-B8AF-F03BA6FAB75C}" srcOrd="0" destOrd="0" presId="urn:microsoft.com/office/officeart/2005/8/layout/hProcess6"/>
    <dgm:cxn modelId="{576426F9-00F9-43D1-9C07-1F7C0D67FAA4}" type="presOf" srcId="{FFAA2526-01A8-43BF-B275-D45A0737A191}" destId="{05C22BA3-6CF6-4043-B759-9A7E0481206D}" srcOrd="1" destOrd="0" presId="urn:microsoft.com/office/officeart/2005/8/layout/hProcess6"/>
    <dgm:cxn modelId="{D9883157-7691-4660-B378-904629EBDA4B}" srcId="{6C32D520-E2F2-466E-A7B3-A5D949DE1941}" destId="{FFAA2526-01A8-43BF-B275-D45A0737A191}" srcOrd="0" destOrd="0" parTransId="{6E7FD67E-7E65-4BA9-A281-3F5B07CB15F7}" sibTransId="{6F30CBC2-3903-454C-96CE-530431C7C06E}"/>
    <dgm:cxn modelId="{DEBC36FE-2DDA-4B30-A91E-892FF2AFBD30}" type="presOf" srcId="{61E0B6F4-0AFB-4E65-9691-E88F5090706F}" destId="{A1D2FC2C-1158-4646-ABE3-8206C961101E}" srcOrd="0" destOrd="0" presId="urn:microsoft.com/office/officeart/2005/8/layout/hProcess6"/>
    <dgm:cxn modelId="{2BD868E5-C0C4-4B0C-BBB1-B4E8FF431C71}" type="presParOf" srcId="{A1D2FC2C-1158-4646-ABE3-8206C961101E}" destId="{6F83EDBA-3DD7-4929-BA88-30897B8F127D}" srcOrd="0" destOrd="0" presId="urn:microsoft.com/office/officeart/2005/8/layout/hProcess6"/>
    <dgm:cxn modelId="{5F74DB24-272A-45D5-90F3-9F1D222DC61F}" type="presParOf" srcId="{6F83EDBA-3DD7-4929-BA88-30897B8F127D}" destId="{5B22AB64-4155-4264-A992-026852576273}" srcOrd="0" destOrd="0" presId="urn:microsoft.com/office/officeart/2005/8/layout/hProcess6"/>
    <dgm:cxn modelId="{2980E8F1-7F09-4255-A31F-E7DBDF36F4FE}" type="presParOf" srcId="{6F83EDBA-3DD7-4929-BA88-30897B8F127D}" destId="{762341CB-E6C1-4497-AD47-196E007F78C1}" srcOrd="1" destOrd="0" presId="urn:microsoft.com/office/officeart/2005/8/layout/hProcess6"/>
    <dgm:cxn modelId="{D946782A-4DC7-4A11-A240-FD4410B028D9}" type="presParOf" srcId="{6F83EDBA-3DD7-4929-BA88-30897B8F127D}" destId="{05C22BA3-6CF6-4043-B759-9A7E0481206D}" srcOrd="2" destOrd="0" presId="urn:microsoft.com/office/officeart/2005/8/layout/hProcess6"/>
    <dgm:cxn modelId="{C8D09BB3-408A-4D69-A0F1-C775A3BFC48F}" type="presParOf" srcId="{6F83EDBA-3DD7-4929-BA88-30897B8F127D}" destId="{A29B7D11-48AE-4E90-B8AF-F03BA6FAB75C}" srcOrd="3" destOrd="0" presId="urn:microsoft.com/office/officeart/2005/8/layout/hProcess6"/>
    <dgm:cxn modelId="{15FBF1C5-D44C-4F62-8012-19C82948625D}" type="presParOf" srcId="{A1D2FC2C-1158-4646-ABE3-8206C961101E}" destId="{14507F92-C7A2-4B45-A44F-B6EDDF97D9BE}" srcOrd="1" destOrd="0" presId="urn:microsoft.com/office/officeart/2005/8/layout/hProcess6"/>
    <dgm:cxn modelId="{65BA75FB-0B63-4A81-92BF-6E3D1C1347F5}" type="presParOf" srcId="{A1D2FC2C-1158-4646-ABE3-8206C961101E}" destId="{B5F5EB36-EB5F-4B4A-BD02-97C8BAEB99E7}" srcOrd="2" destOrd="0" presId="urn:microsoft.com/office/officeart/2005/8/layout/hProcess6"/>
    <dgm:cxn modelId="{F7CE5363-277D-44A4-8A07-12FD92833B0C}" type="presParOf" srcId="{B5F5EB36-EB5F-4B4A-BD02-97C8BAEB99E7}" destId="{44962E12-1020-41D7-ABE2-F4DDC924B64C}" srcOrd="0" destOrd="0" presId="urn:microsoft.com/office/officeart/2005/8/layout/hProcess6"/>
    <dgm:cxn modelId="{B71BFAD4-75CC-45EB-8F06-02D5F00C1F6A}" type="presParOf" srcId="{B5F5EB36-EB5F-4B4A-BD02-97C8BAEB99E7}" destId="{1A6C0DBE-41E2-4EB2-B393-0F9BF8796C1B}" srcOrd="1" destOrd="0" presId="urn:microsoft.com/office/officeart/2005/8/layout/hProcess6"/>
    <dgm:cxn modelId="{B3C0A9CD-68E3-414B-946F-31F98D517059}" type="presParOf" srcId="{B5F5EB36-EB5F-4B4A-BD02-97C8BAEB99E7}" destId="{9C1E49A1-0A41-4BB8-9B50-73E2F585B871}" srcOrd="2" destOrd="0" presId="urn:microsoft.com/office/officeart/2005/8/layout/hProcess6"/>
    <dgm:cxn modelId="{C3A93375-5F81-460A-BD3F-DE868C2CEC6B}" type="presParOf" srcId="{B5F5EB36-EB5F-4B4A-BD02-97C8BAEB99E7}" destId="{F3C2A52A-2B53-4EF2-A321-D83FB3CE5A0C}" srcOrd="3" destOrd="0" presId="urn:microsoft.com/office/officeart/2005/8/layout/hProcess6"/>
    <dgm:cxn modelId="{5E255A4C-E9AD-4418-A799-7681D0FDA522}" type="presParOf" srcId="{A1D2FC2C-1158-4646-ABE3-8206C961101E}" destId="{8DCCD16C-78AF-4675-9DD0-FAE64BB4387B}" srcOrd="3" destOrd="0" presId="urn:microsoft.com/office/officeart/2005/8/layout/hProcess6"/>
    <dgm:cxn modelId="{DBDDA0D4-7636-47DC-807D-A3720B83E383}" type="presParOf" srcId="{A1D2FC2C-1158-4646-ABE3-8206C961101E}" destId="{E2913D27-E311-4ECB-B367-192A502601A1}" srcOrd="4" destOrd="0" presId="urn:microsoft.com/office/officeart/2005/8/layout/hProcess6"/>
    <dgm:cxn modelId="{98C7BCD1-3BA7-4477-A4D6-9C3DBAEA1EF3}" type="presParOf" srcId="{E2913D27-E311-4ECB-B367-192A502601A1}" destId="{2D0324A8-5498-48C5-8C8C-DA0221A2CDE8}" srcOrd="0" destOrd="0" presId="urn:microsoft.com/office/officeart/2005/8/layout/hProcess6"/>
    <dgm:cxn modelId="{FE9E9133-409F-40C8-BCD5-EF0725226DF9}" type="presParOf" srcId="{E2913D27-E311-4ECB-B367-192A502601A1}" destId="{D906A4ED-21F2-477A-A7A5-2AC70921E4AA}" srcOrd="1" destOrd="0" presId="urn:microsoft.com/office/officeart/2005/8/layout/hProcess6"/>
    <dgm:cxn modelId="{E3C4EE86-02DE-4394-BA4A-D6ABAAA5B736}" type="presParOf" srcId="{E2913D27-E311-4ECB-B367-192A502601A1}" destId="{DC482312-13AF-40AA-80B2-13EE3D87982B}" srcOrd="2" destOrd="0" presId="urn:microsoft.com/office/officeart/2005/8/layout/hProcess6"/>
    <dgm:cxn modelId="{5F77C295-C060-4DA6-8CAB-C3171B667EC0}" type="presParOf" srcId="{E2913D27-E311-4ECB-B367-192A502601A1}" destId="{B85E5848-FE96-41CB-862E-46128147E62B}" srcOrd="3" destOrd="0" presId="urn:microsoft.com/office/officeart/2005/8/layout/hProcess6"/>
    <dgm:cxn modelId="{C6EB62D0-4B8D-475F-B150-154D51EEE3AD}" type="presParOf" srcId="{A1D2FC2C-1158-4646-ABE3-8206C961101E}" destId="{00638654-2614-443D-B61F-308B845857F0}" srcOrd="5" destOrd="0" presId="urn:microsoft.com/office/officeart/2005/8/layout/hProcess6"/>
    <dgm:cxn modelId="{AD9A0BBD-F84C-4B72-A52A-01D53F3516F6}" type="presParOf" srcId="{A1D2FC2C-1158-4646-ABE3-8206C961101E}" destId="{A0F67E7F-AA58-4F57-8819-CFFF5622DA39}" srcOrd="6" destOrd="0" presId="urn:microsoft.com/office/officeart/2005/8/layout/hProcess6"/>
    <dgm:cxn modelId="{7C71CB65-A3C6-493F-8BB1-B70F4D6FEDE8}" type="presParOf" srcId="{A0F67E7F-AA58-4F57-8819-CFFF5622DA39}" destId="{4E13FEFF-FFEF-4705-9F8E-8F51384BAFA1}" srcOrd="0" destOrd="0" presId="urn:microsoft.com/office/officeart/2005/8/layout/hProcess6"/>
    <dgm:cxn modelId="{AE29D9AB-8A98-4327-95B0-8C2A525516E6}" type="presParOf" srcId="{A0F67E7F-AA58-4F57-8819-CFFF5622DA39}" destId="{4CB3AEBB-064E-41E8-A8CD-FE928B8C89A9}" srcOrd="1" destOrd="0" presId="urn:microsoft.com/office/officeart/2005/8/layout/hProcess6"/>
    <dgm:cxn modelId="{89147D68-80F0-47F2-A174-7CE95C5CDC7A}" type="presParOf" srcId="{A0F67E7F-AA58-4F57-8819-CFFF5622DA39}" destId="{0DFED0F5-91DC-4864-86E3-C98428AD015F}" srcOrd="2" destOrd="0" presId="urn:microsoft.com/office/officeart/2005/8/layout/hProcess6"/>
    <dgm:cxn modelId="{1738072B-7F2F-48F5-AB9A-62FCA17A9AF0}" type="presParOf" srcId="{A0F67E7F-AA58-4F57-8819-CFFF5622DA39}" destId="{8AC9EE5F-E0DE-443F-8702-8B032B9B5C91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CDC3396-D697-4C9B-B040-2E3BA19344ED}" type="doc">
      <dgm:prSet loTypeId="urn:microsoft.com/office/officeart/2005/8/layout/chevron2" loCatId="list" qsTypeId="urn:microsoft.com/office/officeart/2005/8/quickstyle/simple4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54FC75E4-E937-4608-89FD-820F9F3FD0A0}">
      <dgm:prSet phldrT="[Text]" custT="1"/>
      <dgm:spPr/>
      <dgm:t>
        <a:bodyPr/>
        <a:lstStyle/>
        <a:p>
          <a:r>
            <a:rPr lang="en-US" sz="1800" b="1" dirty="0" smtClean="0"/>
            <a:t>1</a:t>
          </a:r>
          <a:endParaRPr lang="en-US" sz="1800" b="1" dirty="0"/>
        </a:p>
      </dgm:t>
    </dgm:pt>
    <dgm:pt modelId="{56646C34-1D2C-47FE-A02B-DBFF5F6A5CB5}" type="parTrans" cxnId="{48D3AA94-0B1C-4A4D-A243-6502B2B7BCEC}">
      <dgm:prSet/>
      <dgm:spPr/>
      <dgm:t>
        <a:bodyPr/>
        <a:lstStyle/>
        <a:p>
          <a:endParaRPr lang="en-US" sz="1600"/>
        </a:p>
      </dgm:t>
    </dgm:pt>
    <dgm:pt modelId="{EEC60D26-2CAD-4338-A840-8CA019BEE416}" type="sibTrans" cxnId="{48D3AA94-0B1C-4A4D-A243-6502B2B7BCEC}">
      <dgm:prSet/>
      <dgm:spPr/>
      <dgm:t>
        <a:bodyPr/>
        <a:lstStyle/>
        <a:p>
          <a:endParaRPr lang="en-US" sz="1600"/>
        </a:p>
      </dgm:t>
    </dgm:pt>
    <dgm:pt modelId="{C75DD224-F165-4E36-8607-4233416205DC}">
      <dgm:prSet phldrT="[Text]" custT="1"/>
      <dgm:spPr/>
      <dgm:t>
        <a:bodyPr/>
        <a:lstStyle/>
        <a:p>
          <a:r>
            <a:rPr lang="en-US" sz="2000" dirty="0" err="1" smtClean="0"/>
            <a:t>Identitas</a:t>
          </a:r>
          <a:r>
            <a:rPr lang="en-US" sz="2000" dirty="0" smtClean="0"/>
            <a:t> Program </a:t>
          </a:r>
          <a:r>
            <a:rPr lang="en-US" sz="2000" dirty="0" err="1" smtClean="0"/>
            <a:t>Studi</a:t>
          </a:r>
          <a:endParaRPr lang="en-US" sz="2000" dirty="0"/>
        </a:p>
      </dgm:t>
    </dgm:pt>
    <dgm:pt modelId="{28CB622F-ACCD-44F3-A506-DE5342BF7A9E}" type="parTrans" cxnId="{B7E924CE-B2C0-4FCC-B971-F2C408453D57}">
      <dgm:prSet/>
      <dgm:spPr/>
      <dgm:t>
        <a:bodyPr/>
        <a:lstStyle/>
        <a:p>
          <a:endParaRPr lang="en-US" sz="1600"/>
        </a:p>
      </dgm:t>
    </dgm:pt>
    <dgm:pt modelId="{40CB764A-8261-4DE1-A546-8061D22013FC}" type="sibTrans" cxnId="{B7E924CE-B2C0-4FCC-B971-F2C408453D57}">
      <dgm:prSet/>
      <dgm:spPr/>
      <dgm:t>
        <a:bodyPr/>
        <a:lstStyle/>
        <a:p>
          <a:endParaRPr lang="en-US" sz="1600"/>
        </a:p>
      </dgm:t>
    </dgm:pt>
    <dgm:pt modelId="{57D88DE6-04C3-4F46-B867-AF445F5CE3B4}">
      <dgm:prSet phldrT="[Text]" custT="1"/>
      <dgm:spPr/>
      <dgm:t>
        <a:bodyPr/>
        <a:lstStyle/>
        <a:p>
          <a:r>
            <a:rPr lang="en-US" sz="1800" b="1" dirty="0" smtClean="0"/>
            <a:t>2</a:t>
          </a:r>
          <a:endParaRPr lang="en-US" sz="1800" b="1" dirty="0"/>
        </a:p>
      </dgm:t>
    </dgm:pt>
    <dgm:pt modelId="{4574F05C-60C7-424E-8361-E775FA2A63DF}" type="parTrans" cxnId="{61AD117E-D914-4C75-B10D-486665F70AF4}">
      <dgm:prSet/>
      <dgm:spPr/>
      <dgm:t>
        <a:bodyPr/>
        <a:lstStyle/>
        <a:p>
          <a:endParaRPr lang="en-US" sz="1600"/>
        </a:p>
      </dgm:t>
    </dgm:pt>
    <dgm:pt modelId="{1B732139-6EA9-4CC6-80A4-EC3AFB37B545}" type="sibTrans" cxnId="{61AD117E-D914-4C75-B10D-486665F70AF4}">
      <dgm:prSet/>
      <dgm:spPr/>
      <dgm:t>
        <a:bodyPr/>
        <a:lstStyle/>
        <a:p>
          <a:endParaRPr lang="en-US" sz="1600"/>
        </a:p>
      </dgm:t>
    </dgm:pt>
    <dgm:pt modelId="{A789860B-18ED-4691-8A02-8900DFCDAEB1}">
      <dgm:prSet phldrT="[Text]" custT="1"/>
      <dgm:spPr/>
      <dgm:t>
        <a:bodyPr/>
        <a:lstStyle/>
        <a:p>
          <a:r>
            <a:rPr lang="en-US" sz="2000" dirty="0" err="1" smtClean="0"/>
            <a:t>Evaluasi</a:t>
          </a:r>
          <a:r>
            <a:rPr lang="en-US" sz="2000" dirty="0" smtClean="0"/>
            <a:t> </a:t>
          </a:r>
          <a:r>
            <a:rPr lang="en-US" sz="2000" dirty="0" err="1" smtClean="0"/>
            <a:t>Kurikulum</a:t>
          </a:r>
          <a:endParaRPr lang="en-US" sz="2000" dirty="0"/>
        </a:p>
      </dgm:t>
    </dgm:pt>
    <dgm:pt modelId="{7D5E8559-B6A2-4295-96FC-C4A78DC5C319}" type="parTrans" cxnId="{050ED0B5-05AB-4920-9F31-17D35B3C999E}">
      <dgm:prSet/>
      <dgm:spPr/>
      <dgm:t>
        <a:bodyPr/>
        <a:lstStyle/>
        <a:p>
          <a:endParaRPr lang="en-US" sz="1600"/>
        </a:p>
      </dgm:t>
    </dgm:pt>
    <dgm:pt modelId="{865751C6-084D-4169-9ECB-DED72C5B7F86}" type="sibTrans" cxnId="{050ED0B5-05AB-4920-9F31-17D35B3C999E}">
      <dgm:prSet/>
      <dgm:spPr/>
      <dgm:t>
        <a:bodyPr/>
        <a:lstStyle/>
        <a:p>
          <a:endParaRPr lang="en-US" sz="1600"/>
        </a:p>
      </dgm:t>
    </dgm:pt>
    <dgm:pt modelId="{2C97D84E-B5A2-4AFA-9E1C-59F0A56A96F6}">
      <dgm:prSet phldrT="[Text]" custT="1"/>
      <dgm:spPr/>
      <dgm:t>
        <a:bodyPr/>
        <a:lstStyle/>
        <a:p>
          <a:r>
            <a:rPr lang="en-US" sz="1800" b="1" dirty="0" smtClean="0"/>
            <a:t>3</a:t>
          </a:r>
          <a:endParaRPr lang="en-US" sz="1800" b="1" dirty="0"/>
        </a:p>
      </dgm:t>
    </dgm:pt>
    <dgm:pt modelId="{6951E944-1D6D-4EE4-B93C-F676F4DBCF9D}" type="parTrans" cxnId="{48A51414-0CC0-462F-8650-727CF20D849F}">
      <dgm:prSet/>
      <dgm:spPr/>
      <dgm:t>
        <a:bodyPr/>
        <a:lstStyle/>
        <a:p>
          <a:endParaRPr lang="en-US" sz="1600"/>
        </a:p>
      </dgm:t>
    </dgm:pt>
    <dgm:pt modelId="{72F651B9-01AE-4F12-BC8F-F17A14460273}" type="sibTrans" cxnId="{48A51414-0CC0-462F-8650-727CF20D849F}">
      <dgm:prSet/>
      <dgm:spPr/>
      <dgm:t>
        <a:bodyPr/>
        <a:lstStyle/>
        <a:p>
          <a:endParaRPr lang="en-US" sz="1600"/>
        </a:p>
      </dgm:t>
    </dgm:pt>
    <dgm:pt modelId="{5D4621BE-A872-4294-85EB-257BF5BD0759}">
      <dgm:prSet phldrT="[Text]" custT="1"/>
      <dgm:spPr/>
      <dgm:t>
        <a:bodyPr/>
        <a:lstStyle/>
        <a:p>
          <a:r>
            <a:rPr lang="en-US" sz="2000" dirty="0" err="1" smtClean="0"/>
            <a:t>Landasan</a:t>
          </a:r>
          <a:r>
            <a:rPr lang="en-US" sz="2000" dirty="0" smtClean="0"/>
            <a:t> </a:t>
          </a:r>
          <a:r>
            <a:rPr lang="en-US" sz="2000" dirty="0" err="1" smtClean="0"/>
            <a:t>Perancangan</a:t>
          </a:r>
          <a:r>
            <a:rPr lang="en-US" sz="2000" dirty="0" smtClean="0"/>
            <a:t> </a:t>
          </a:r>
          <a:r>
            <a:rPr lang="en-US" sz="2000" dirty="0" err="1" smtClean="0"/>
            <a:t>Kurikulum</a:t>
          </a:r>
          <a:endParaRPr lang="en-US" sz="2000" dirty="0"/>
        </a:p>
      </dgm:t>
    </dgm:pt>
    <dgm:pt modelId="{A739EDFB-8118-4566-B62D-912BA15D8810}" type="parTrans" cxnId="{919C7FA6-C64B-49B2-88BB-4A0B6A532766}">
      <dgm:prSet/>
      <dgm:spPr/>
      <dgm:t>
        <a:bodyPr/>
        <a:lstStyle/>
        <a:p>
          <a:endParaRPr lang="en-US" sz="1600"/>
        </a:p>
      </dgm:t>
    </dgm:pt>
    <dgm:pt modelId="{32B6C124-BF5A-4AB9-BE56-12ED86670CA7}" type="sibTrans" cxnId="{919C7FA6-C64B-49B2-88BB-4A0B6A532766}">
      <dgm:prSet/>
      <dgm:spPr/>
      <dgm:t>
        <a:bodyPr/>
        <a:lstStyle/>
        <a:p>
          <a:endParaRPr lang="en-US" sz="1600"/>
        </a:p>
      </dgm:t>
    </dgm:pt>
    <dgm:pt modelId="{76256B1A-55E6-432C-8973-53F9A84E603C}">
      <dgm:prSet custT="1"/>
      <dgm:spPr/>
      <dgm:t>
        <a:bodyPr/>
        <a:lstStyle/>
        <a:p>
          <a:r>
            <a:rPr lang="en-US" sz="1800" b="1" dirty="0" smtClean="0"/>
            <a:t>4</a:t>
          </a:r>
          <a:endParaRPr lang="en-US" sz="1800" b="1" dirty="0"/>
        </a:p>
      </dgm:t>
    </dgm:pt>
    <dgm:pt modelId="{81DC105F-CA5C-4464-8883-CA4EBA3CC8F1}" type="parTrans" cxnId="{CFE1E4CC-E488-4F09-9D97-9B3CB21758E5}">
      <dgm:prSet/>
      <dgm:spPr/>
      <dgm:t>
        <a:bodyPr/>
        <a:lstStyle/>
        <a:p>
          <a:endParaRPr lang="en-US" sz="1600"/>
        </a:p>
      </dgm:t>
    </dgm:pt>
    <dgm:pt modelId="{9993D22F-D27E-4604-974C-22C06DE13359}" type="sibTrans" cxnId="{CFE1E4CC-E488-4F09-9D97-9B3CB21758E5}">
      <dgm:prSet/>
      <dgm:spPr/>
      <dgm:t>
        <a:bodyPr/>
        <a:lstStyle/>
        <a:p>
          <a:endParaRPr lang="en-US" sz="1600"/>
        </a:p>
      </dgm:t>
    </dgm:pt>
    <dgm:pt modelId="{08C829C9-9937-42B3-9CD2-96075F820FD1}">
      <dgm:prSet custT="1"/>
      <dgm:spPr/>
      <dgm:t>
        <a:bodyPr/>
        <a:lstStyle/>
        <a:p>
          <a:r>
            <a:rPr lang="en-US" sz="1800" b="1" dirty="0" smtClean="0"/>
            <a:t>5</a:t>
          </a:r>
          <a:endParaRPr lang="en-US" sz="1800" b="1" dirty="0"/>
        </a:p>
      </dgm:t>
    </dgm:pt>
    <dgm:pt modelId="{3005B777-3511-4101-AADB-E3DD79FB8EE1}" type="parTrans" cxnId="{ADC7D149-1D24-4BFB-B291-5BAFA21E58F8}">
      <dgm:prSet/>
      <dgm:spPr/>
      <dgm:t>
        <a:bodyPr/>
        <a:lstStyle/>
        <a:p>
          <a:endParaRPr lang="en-US" sz="1600"/>
        </a:p>
      </dgm:t>
    </dgm:pt>
    <dgm:pt modelId="{4B508048-F4B0-4A00-8DDA-D5CE0EF5B531}" type="sibTrans" cxnId="{ADC7D149-1D24-4BFB-B291-5BAFA21E58F8}">
      <dgm:prSet/>
      <dgm:spPr/>
      <dgm:t>
        <a:bodyPr/>
        <a:lstStyle/>
        <a:p>
          <a:endParaRPr lang="en-US" sz="1600"/>
        </a:p>
      </dgm:t>
    </dgm:pt>
    <dgm:pt modelId="{B0C99AAA-2944-46DA-80A1-BA248A3A4852}">
      <dgm:prSet custT="1"/>
      <dgm:spPr/>
      <dgm:t>
        <a:bodyPr/>
        <a:lstStyle/>
        <a:p>
          <a:r>
            <a:rPr lang="en-US" sz="1400" dirty="0" smtClean="0"/>
            <a:t>6</a:t>
          </a:r>
          <a:endParaRPr lang="en-US" sz="1400" dirty="0"/>
        </a:p>
      </dgm:t>
    </dgm:pt>
    <dgm:pt modelId="{230F6D58-34C6-47FF-93E8-1A1C0AF69D6A}" type="parTrans" cxnId="{B1FDBF6E-AA50-48E0-AFF6-527FD13CDF1A}">
      <dgm:prSet/>
      <dgm:spPr/>
      <dgm:t>
        <a:bodyPr/>
        <a:lstStyle/>
        <a:p>
          <a:endParaRPr lang="en-US" sz="1600"/>
        </a:p>
      </dgm:t>
    </dgm:pt>
    <dgm:pt modelId="{89C35BD9-163B-40AD-81DA-3AFA54F6E272}" type="sibTrans" cxnId="{B1FDBF6E-AA50-48E0-AFF6-527FD13CDF1A}">
      <dgm:prSet/>
      <dgm:spPr/>
      <dgm:t>
        <a:bodyPr/>
        <a:lstStyle/>
        <a:p>
          <a:endParaRPr lang="en-US" sz="1600"/>
        </a:p>
      </dgm:t>
    </dgm:pt>
    <dgm:pt modelId="{088FBBF8-4BE9-4B45-8D2F-D8A6A3D975C5}">
      <dgm:prSet custT="1"/>
      <dgm:spPr/>
      <dgm:t>
        <a:bodyPr/>
        <a:lstStyle/>
        <a:p>
          <a:r>
            <a:rPr lang="en-US" sz="1800" b="1" dirty="0" smtClean="0"/>
            <a:t>7</a:t>
          </a:r>
          <a:endParaRPr lang="en-US" sz="1800" b="1" dirty="0"/>
        </a:p>
      </dgm:t>
    </dgm:pt>
    <dgm:pt modelId="{BD9CD47C-D41D-4E17-AB18-2168754224ED}" type="parTrans" cxnId="{58F8CFA9-86FC-4A50-A5D0-DE26784E5F29}">
      <dgm:prSet/>
      <dgm:spPr/>
      <dgm:t>
        <a:bodyPr/>
        <a:lstStyle/>
        <a:p>
          <a:endParaRPr lang="en-US" sz="1600"/>
        </a:p>
      </dgm:t>
    </dgm:pt>
    <dgm:pt modelId="{5AF99AC5-32B1-4836-A98A-FA96A66004B9}" type="sibTrans" cxnId="{58F8CFA9-86FC-4A50-A5D0-DE26784E5F29}">
      <dgm:prSet/>
      <dgm:spPr/>
      <dgm:t>
        <a:bodyPr/>
        <a:lstStyle/>
        <a:p>
          <a:endParaRPr lang="en-US" sz="1600"/>
        </a:p>
      </dgm:t>
    </dgm:pt>
    <dgm:pt modelId="{95B94B51-1A92-400C-A918-71A91E1E73F1}">
      <dgm:prSet custT="1"/>
      <dgm:spPr/>
      <dgm:t>
        <a:bodyPr/>
        <a:lstStyle/>
        <a:p>
          <a:r>
            <a:rPr lang="en-US" sz="1800" b="1" dirty="0" smtClean="0"/>
            <a:t>8</a:t>
          </a:r>
          <a:endParaRPr lang="en-US" sz="1800" b="1" dirty="0"/>
        </a:p>
      </dgm:t>
    </dgm:pt>
    <dgm:pt modelId="{AA17E07F-8672-40CC-98EB-7BBAEF8853ED}" type="parTrans" cxnId="{F201C3E8-1EE7-4F1D-B10B-200328B1EBEE}">
      <dgm:prSet/>
      <dgm:spPr/>
      <dgm:t>
        <a:bodyPr/>
        <a:lstStyle/>
        <a:p>
          <a:endParaRPr lang="en-US" sz="1600"/>
        </a:p>
      </dgm:t>
    </dgm:pt>
    <dgm:pt modelId="{A8244DC4-2B51-49A2-9A31-1EDB6052F746}" type="sibTrans" cxnId="{F201C3E8-1EE7-4F1D-B10B-200328B1EBEE}">
      <dgm:prSet/>
      <dgm:spPr/>
      <dgm:t>
        <a:bodyPr/>
        <a:lstStyle/>
        <a:p>
          <a:endParaRPr lang="en-US" sz="1600"/>
        </a:p>
      </dgm:t>
    </dgm:pt>
    <dgm:pt modelId="{BCF9AE81-B331-41BB-8626-1DC21373113F}">
      <dgm:prSet custT="1"/>
      <dgm:spPr/>
      <dgm:t>
        <a:bodyPr/>
        <a:lstStyle/>
        <a:p>
          <a:r>
            <a:rPr lang="en-US" sz="2000" dirty="0" err="1" smtClean="0"/>
            <a:t>Profil</a:t>
          </a:r>
          <a:r>
            <a:rPr lang="en-US" sz="2000" dirty="0" smtClean="0"/>
            <a:t> </a:t>
          </a:r>
          <a:r>
            <a:rPr lang="en-US" sz="2000" dirty="0" err="1" smtClean="0"/>
            <a:t>Lulusan</a:t>
          </a:r>
          <a:r>
            <a:rPr lang="en-US" sz="2000" dirty="0" smtClean="0"/>
            <a:t> </a:t>
          </a:r>
          <a:r>
            <a:rPr lang="en-US" sz="2000" dirty="0" err="1" smtClean="0"/>
            <a:t>dan</a:t>
          </a:r>
          <a:r>
            <a:rPr lang="en-US" sz="2000" dirty="0" smtClean="0"/>
            <a:t> </a:t>
          </a:r>
          <a:r>
            <a:rPr lang="en-US" sz="2000" dirty="0" err="1" smtClean="0"/>
            <a:t>Capaian</a:t>
          </a:r>
          <a:r>
            <a:rPr lang="en-US" sz="2000" dirty="0" smtClean="0"/>
            <a:t> </a:t>
          </a:r>
          <a:r>
            <a:rPr lang="en-US" sz="2000" dirty="0" err="1" smtClean="0"/>
            <a:t>Pembelajaran</a:t>
          </a:r>
          <a:r>
            <a:rPr lang="en-US" sz="2000" dirty="0" smtClean="0"/>
            <a:t> </a:t>
          </a:r>
          <a:r>
            <a:rPr lang="en-US" sz="2000" dirty="0" err="1" smtClean="0"/>
            <a:t>Lulusan</a:t>
          </a:r>
          <a:endParaRPr lang="en-US" sz="2000" dirty="0"/>
        </a:p>
      </dgm:t>
    </dgm:pt>
    <dgm:pt modelId="{1C6FBFC0-7A5E-4FC8-B0B9-7CD517EE3341}" type="parTrans" cxnId="{9F55773A-4434-4658-95CD-E7E8F9C287BB}">
      <dgm:prSet/>
      <dgm:spPr/>
      <dgm:t>
        <a:bodyPr/>
        <a:lstStyle/>
        <a:p>
          <a:endParaRPr lang="en-US" sz="1600"/>
        </a:p>
      </dgm:t>
    </dgm:pt>
    <dgm:pt modelId="{BBFEA055-656A-48B2-8B7A-79125F4F8805}" type="sibTrans" cxnId="{9F55773A-4434-4658-95CD-E7E8F9C287BB}">
      <dgm:prSet/>
      <dgm:spPr/>
      <dgm:t>
        <a:bodyPr/>
        <a:lstStyle/>
        <a:p>
          <a:endParaRPr lang="en-US" sz="1600"/>
        </a:p>
      </dgm:t>
    </dgm:pt>
    <dgm:pt modelId="{26494048-F21D-47E1-8BA8-BED4A739BE40}">
      <dgm:prSet custT="1"/>
      <dgm:spPr/>
      <dgm:t>
        <a:bodyPr/>
        <a:lstStyle/>
        <a:p>
          <a:r>
            <a:rPr lang="en-US" sz="2000" dirty="0" err="1" smtClean="0"/>
            <a:t>Bahan</a:t>
          </a:r>
          <a:r>
            <a:rPr lang="en-US" sz="2000" dirty="0" smtClean="0"/>
            <a:t> </a:t>
          </a:r>
          <a:r>
            <a:rPr lang="en-US" sz="2000" dirty="0" err="1" smtClean="0"/>
            <a:t>Kajian</a:t>
          </a:r>
          <a:r>
            <a:rPr lang="en-US" sz="2000" dirty="0" smtClean="0"/>
            <a:t> </a:t>
          </a:r>
          <a:r>
            <a:rPr lang="en-US" sz="2000" dirty="0" err="1" smtClean="0"/>
            <a:t>Keilmuan</a:t>
          </a:r>
          <a:endParaRPr lang="en-US" sz="2000" dirty="0"/>
        </a:p>
      </dgm:t>
    </dgm:pt>
    <dgm:pt modelId="{4F0F1DBA-1EE8-4981-8B0E-62B077912E17}" type="parTrans" cxnId="{630189AC-CFB4-4058-971E-59F1C7FE7035}">
      <dgm:prSet/>
      <dgm:spPr/>
      <dgm:t>
        <a:bodyPr/>
        <a:lstStyle/>
        <a:p>
          <a:endParaRPr lang="en-US" sz="1600"/>
        </a:p>
      </dgm:t>
    </dgm:pt>
    <dgm:pt modelId="{D512FC95-D0F0-4D2A-83A4-2CDD7FDBA51F}" type="sibTrans" cxnId="{630189AC-CFB4-4058-971E-59F1C7FE7035}">
      <dgm:prSet/>
      <dgm:spPr/>
      <dgm:t>
        <a:bodyPr/>
        <a:lstStyle/>
        <a:p>
          <a:endParaRPr lang="en-US" sz="1600"/>
        </a:p>
      </dgm:t>
    </dgm:pt>
    <dgm:pt modelId="{8357BD90-E49B-4DCB-9A11-C6CA2E3DEC7B}">
      <dgm:prSet custT="1"/>
      <dgm:spPr/>
      <dgm:t>
        <a:bodyPr/>
        <a:lstStyle/>
        <a:p>
          <a:r>
            <a:rPr lang="en-US" sz="2000" dirty="0" err="1" smtClean="0"/>
            <a:t>Penetapan</a:t>
          </a:r>
          <a:r>
            <a:rPr lang="en-US" sz="2000" dirty="0" smtClean="0"/>
            <a:t> Mata </a:t>
          </a:r>
          <a:r>
            <a:rPr lang="en-US" sz="2000" dirty="0" err="1" smtClean="0"/>
            <a:t>Kuliah</a:t>
          </a:r>
          <a:endParaRPr lang="en-US" sz="2000" dirty="0"/>
        </a:p>
      </dgm:t>
    </dgm:pt>
    <dgm:pt modelId="{C7C26BFA-D1BB-450E-99C8-DB3CB3661503}" type="parTrans" cxnId="{5C087872-611D-47B1-B1F6-1494714CD8CC}">
      <dgm:prSet/>
      <dgm:spPr/>
      <dgm:t>
        <a:bodyPr/>
        <a:lstStyle/>
        <a:p>
          <a:endParaRPr lang="en-US" sz="1600"/>
        </a:p>
      </dgm:t>
    </dgm:pt>
    <dgm:pt modelId="{4163A528-3432-4431-93DB-739212196E9A}" type="sibTrans" cxnId="{5C087872-611D-47B1-B1F6-1494714CD8CC}">
      <dgm:prSet/>
      <dgm:spPr/>
      <dgm:t>
        <a:bodyPr/>
        <a:lstStyle/>
        <a:p>
          <a:endParaRPr lang="en-US" sz="1600"/>
        </a:p>
      </dgm:t>
    </dgm:pt>
    <dgm:pt modelId="{DA691EA2-1F17-44BD-8B11-AC895AFD75A9}">
      <dgm:prSet custT="1"/>
      <dgm:spPr/>
      <dgm:t>
        <a:bodyPr/>
        <a:lstStyle/>
        <a:p>
          <a:r>
            <a:rPr lang="en-US" sz="2000" dirty="0" err="1" smtClean="0"/>
            <a:t>Organisasi</a:t>
          </a:r>
          <a:r>
            <a:rPr lang="en-US" sz="2000" dirty="0" smtClean="0"/>
            <a:t> Mata </a:t>
          </a:r>
          <a:r>
            <a:rPr lang="en-US" sz="2000" dirty="0" err="1" smtClean="0"/>
            <a:t>Kuliah</a:t>
          </a:r>
          <a:endParaRPr lang="en-US" sz="2000" dirty="0"/>
        </a:p>
      </dgm:t>
    </dgm:pt>
    <dgm:pt modelId="{1FBA8463-0611-470F-A286-21CF73B9CF19}" type="parTrans" cxnId="{CA5F3788-1320-4463-B12C-6A53ACCD7CA2}">
      <dgm:prSet/>
      <dgm:spPr/>
      <dgm:t>
        <a:bodyPr/>
        <a:lstStyle/>
        <a:p>
          <a:endParaRPr lang="en-US" sz="1600"/>
        </a:p>
      </dgm:t>
    </dgm:pt>
    <dgm:pt modelId="{A60347F3-F473-4A57-A148-830C99A8BBC1}" type="sibTrans" cxnId="{CA5F3788-1320-4463-B12C-6A53ACCD7CA2}">
      <dgm:prSet/>
      <dgm:spPr/>
      <dgm:t>
        <a:bodyPr/>
        <a:lstStyle/>
        <a:p>
          <a:endParaRPr lang="en-US" sz="1600"/>
        </a:p>
      </dgm:t>
    </dgm:pt>
    <dgm:pt modelId="{44DEFCE7-7AE7-432D-BC1F-57A1CD91380F}">
      <dgm:prSet custT="1"/>
      <dgm:spPr/>
      <dgm:t>
        <a:bodyPr/>
        <a:lstStyle/>
        <a:p>
          <a:r>
            <a:rPr lang="en-US" sz="2000" dirty="0" err="1" smtClean="0"/>
            <a:t>Strategi</a:t>
          </a:r>
          <a:r>
            <a:rPr lang="en-US" sz="2000" dirty="0" smtClean="0"/>
            <a:t> </a:t>
          </a:r>
          <a:r>
            <a:rPr lang="en-US" sz="2000" dirty="0" err="1" smtClean="0"/>
            <a:t>Pemenuhan</a:t>
          </a:r>
          <a:r>
            <a:rPr lang="en-US" sz="2000" dirty="0" smtClean="0"/>
            <a:t> CPL</a:t>
          </a:r>
          <a:endParaRPr lang="en-US" sz="2000" dirty="0"/>
        </a:p>
      </dgm:t>
    </dgm:pt>
    <dgm:pt modelId="{61899C4F-894A-44C0-82A3-288F11623768}" type="parTrans" cxnId="{3657B340-2ABB-48B7-B0AD-15524B2F85BE}">
      <dgm:prSet/>
      <dgm:spPr/>
      <dgm:t>
        <a:bodyPr/>
        <a:lstStyle/>
        <a:p>
          <a:endParaRPr lang="en-US" sz="1600"/>
        </a:p>
      </dgm:t>
    </dgm:pt>
    <dgm:pt modelId="{AED7FD7E-2995-4F7B-B737-BB2623FE0999}" type="sibTrans" cxnId="{3657B340-2ABB-48B7-B0AD-15524B2F85BE}">
      <dgm:prSet/>
      <dgm:spPr/>
      <dgm:t>
        <a:bodyPr/>
        <a:lstStyle/>
        <a:p>
          <a:endParaRPr lang="en-US" sz="1600"/>
        </a:p>
      </dgm:t>
    </dgm:pt>
    <dgm:pt modelId="{4139CF82-F1BC-4E9A-B3BA-E6E823E795A4}" type="pres">
      <dgm:prSet presAssocID="{ACDC3396-D697-4C9B-B040-2E3BA19344E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EEA203C-FE79-479E-8A46-85CA902348B9}" type="pres">
      <dgm:prSet presAssocID="{54FC75E4-E937-4608-89FD-820F9F3FD0A0}" presName="composite" presStyleCnt="0"/>
      <dgm:spPr/>
      <dgm:t>
        <a:bodyPr/>
        <a:lstStyle/>
        <a:p>
          <a:endParaRPr lang="en-US"/>
        </a:p>
      </dgm:t>
    </dgm:pt>
    <dgm:pt modelId="{C1575BBA-9D92-41FF-B1C1-10BA4ABCAF71}" type="pres">
      <dgm:prSet presAssocID="{54FC75E4-E937-4608-89FD-820F9F3FD0A0}" presName="parentText" presStyleLbl="alignNode1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A26979-99CA-44C2-BBF0-416BD9C1078A}" type="pres">
      <dgm:prSet presAssocID="{54FC75E4-E937-4608-89FD-820F9F3FD0A0}" presName="descendantText" presStyleLbl="alignAcc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0528CA-D560-48E4-836E-7C8D4CF3601A}" type="pres">
      <dgm:prSet presAssocID="{EEC60D26-2CAD-4338-A840-8CA019BEE416}" presName="sp" presStyleCnt="0"/>
      <dgm:spPr/>
      <dgm:t>
        <a:bodyPr/>
        <a:lstStyle/>
        <a:p>
          <a:endParaRPr lang="en-US"/>
        </a:p>
      </dgm:t>
    </dgm:pt>
    <dgm:pt modelId="{3B4129B8-24CE-4FF3-B31D-6FE776DFCCD4}" type="pres">
      <dgm:prSet presAssocID="{57D88DE6-04C3-4F46-B867-AF445F5CE3B4}" presName="composite" presStyleCnt="0"/>
      <dgm:spPr/>
      <dgm:t>
        <a:bodyPr/>
        <a:lstStyle/>
        <a:p>
          <a:endParaRPr lang="en-US"/>
        </a:p>
      </dgm:t>
    </dgm:pt>
    <dgm:pt modelId="{40FA253F-547D-4069-9280-4E00925F2F93}" type="pres">
      <dgm:prSet presAssocID="{57D88DE6-04C3-4F46-B867-AF445F5CE3B4}" presName="parentText" presStyleLbl="align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B2E016-169B-4529-B284-4727107401AF}" type="pres">
      <dgm:prSet presAssocID="{57D88DE6-04C3-4F46-B867-AF445F5CE3B4}" presName="descendantText" presStyleLbl="alignAcc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A3CCEE-8A83-453C-80D1-0D55C14CB482}" type="pres">
      <dgm:prSet presAssocID="{1B732139-6EA9-4CC6-80A4-EC3AFB37B545}" presName="sp" presStyleCnt="0"/>
      <dgm:spPr/>
      <dgm:t>
        <a:bodyPr/>
        <a:lstStyle/>
        <a:p>
          <a:endParaRPr lang="en-US"/>
        </a:p>
      </dgm:t>
    </dgm:pt>
    <dgm:pt modelId="{EDAE046C-8D88-4934-821C-BF917174AB28}" type="pres">
      <dgm:prSet presAssocID="{2C97D84E-B5A2-4AFA-9E1C-59F0A56A96F6}" presName="composite" presStyleCnt="0"/>
      <dgm:spPr/>
      <dgm:t>
        <a:bodyPr/>
        <a:lstStyle/>
        <a:p>
          <a:endParaRPr lang="en-US"/>
        </a:p>
      </dgm:t>
    </dgm:pt>
    <dgm:pt modelId="{C6218591-8F11-4647-B0EB-76A1659B784A}" type="pres">
      <dgm:prSet presAssocID="{2C97D84E-B5A2-4AFA-9E1C-59F0A56A96F6}" presName="parentText" presStyleLbl="align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B72E8D-9664-4549-A804-460DEAA65D45}" type="pres">
      <dgm:prSet presAssocID="{2C97D84E-B5A2-4AFA-9E1C-59F0A56A96F6}" presName="descendantText" presStyleLbl="alignAcc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3379BE-CE80-4A7E-BD06-D9AF75592D89}" type="pres">
      <dgm:prSet presAssocID="{72F651B9-01AE-4F12-BC8F-F17A14460273}" presName="sp" presStyleCnt="0"/>
      <dgm:spPr/>
      <dgm:t>
        <a:bodyPr/>
        <a:lstStyle/>
        <a:p>
          <a:endParaRPr lang="en-US"/>
        </a:p>
      </dgm:t>
    </dgm:pt>
    <dgm:pt modelId="{1422F2A1-6632-4B98-9AEF-C62806B98630}" type="pres">
      <dgm:prSet presAssocID="{76256B1A-55E6-432C-8973-53F9A84E603C}" presName="composite" presStyleCnt="0"/>
      <dgm:spPr/>
      <dgm:t>
        <a:bodyPr/>
        <a:lstStyle/>
        <a:p>
          <a:endParaRPr lang="en-US"/>
        </a:p>
      </dgm:t>
    </dgm:pt>
    <dgm:pt modelId="{636E79F8-D5FB-4E50-8EC4-F7595A633CA1}" type="pres">
      <dgm:prSet presAssocID="{76256B1A-55E6-432C-8973-53F9A84E603C}" presName="parentText" presStyleLbl="align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214949-9342-4517-9084-0BEBB381BAB0}" type="pres">
      <dgm:prSet presAssocID="{76256B1A-55E6-432C-8973-53F9A84E603C}" presName="descendantText" presStyleLbl="alignAcc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8622F-4448-48D2-99C8-DD0DDE6DB1D1}" type="pres">
      <dgm:prSet presAssocID="{9993D22F-D27E-4604-974C-22C06DE13359}" presName="sp" presStyleCnt="0"/>
      <dgm:spPr/>
      <dgm:t>
        <a:bodyPr/>
        <a:lstStyle/>
        <a:p>
          <a:endParaRPr lang="en-US"/>
        </a:p>
      </dgm:t>
    </dgm:pt>
    <dgm:pt modelId="{3E042487-EFE5-43EF-B8E5-BFF68B719002}" type="pres">
      <dgm:prSet presAssocID="{08C829C9-9937-42B3-9CD2-96075F820FD1}" presName="composite" presStyleCnt="0"/>
      <dgm:spPr/>
      <dgm:t>
        <a:bodyPr/>
        <a:lstStyle/>
        <a:p>
          <a:endParaRPr lang="en-US"/>
        </a:p>
      </dgm:t>
    </dgm:pt>
    <dgm:pt modelId="{54950CAF-CF6B-44CA-9147-3FA36757A1AC}" type="pres">
      <dgm:prSet presAssocID="{08C829C9-9937-42B3-9CD2-96075F820FD1}" presName="parentText" presStyleLbl="align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063A1E-6EBD-4AD6-9896-26F826DBCF57}" type="pres">
      <dgm:prSet presAssocID="{08C829C9-9937-42B3-9CD2-96075F820FD1}" presName="descendantText" presStyleLbl="alignAcc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75007E-A241-4397-A711-99A94BFA008D}" type="pres">
      <dgm:prSet presAssocID="{4B508048-F4B0-4A00-8DDA-D5CE0EF5B531}" presName="sp" presStyleCnt="0"/>
      <dgm:spPr/>
      <dgm:t>
        <a:bodyPr/>
        <a:lstStyle/>
        <a:p>
          <a:endParaRPr lang="en-US"/>
        </a:p>
      </dgm:t>
    </dgm:pt>
    <dgm:pt modelId="{A396CD03-A7B2-42E8-9276-FDFD64FBDDC3}" type="pres">
      <dgm:prSet presAssocID="{B0C99AAA-2944-46DA-80A1-BA248A3A4852}" presName="composite" presStyleCnt="0"/>
      <dgm:spPr/>
      <dgm:t>
        <a:bodyPr/>
        <a:lstStyle/>
        <a:p>
          <a:endParaRPr lang="en-US"/>
        </a:p>
      </dgm:t>
    </dgm:pt>
    <dgm:pt modelId="{D71E9F5A-3BD4-4E53-A933-F5EE02171AB5}" type="pres">
      <dgm:prSet presAssocID="{B0C99AAA-2944-46DA-80A1-BA248A3A4852}" presName="parentText" presStyleLbl="align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1C2DAD-DFD5-4244-91A3-C017D32B7074}" type="pres">
      <dgm:prSet presAssocID="{B0C99AAA-2944-46DA-80A1-BA248A3A4852}" presName="descendantText" presStyleLbl="alignAcc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577F32-619F-4E12-BF33-D37AF77E8C52}" type="pres">
      <dgm:prSet presAssocID="{89C35BD9-163B-40AD-81DA-3AFA54F6E272}" presName="sp" presStyleCnt="0"/>
      <dgm:spPr/>
      <dgm:t>
        <a:bodyPr/>
        <a:lstStyle/>
        <a:p>
          <a:endParaRPr lang="en-US"/>
        </a:p>
      </dgm:t>
    </dgm:pt>
    <dgm:pt modelId="{EC2A6900-7560-4FEC-A550-2872D4B0487D}" type="pres">
      <dgm:prSet presAssocID="{088FBBF8-4BE9-4B45-8D2F-D8A6A3D975C5}" presName="composite" presStyleCnt="0"/>
      <dgm:spPr/>
      <dgm:t>
        <a:bodyPr/>
        <a:lstStyle/>
        <a:p>
          <a:endParaRPr lang="en-US"/>
        </a:p>
      </dgm:t>
    </dgm:pt>
    <dgm:pt modelId="{8D120653-040E-45C7-A552-C8C00DD0410E}" type="pres">
      <dgm:prSet presAssocID="{088FBBF8-4BE9-4B45-8D2F-D8A6A3D975C5}" presName="parentText" presStyleLbl="align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52286C-FB2C-49DD-8A37-B6CC8A1F09F0}" type="pres">
      <dgm:prSet presAssocID="{088FBBF8-4BE9-4B45-8D2F-D8A6A3D975C5}" presName="descendantText" presStyleLbl="alignAcc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7E6EC7-FABD-417E-BB76-9DFC7B015E49}" type="pres">
      <dgm:prSet presAssocID="{5AF99AC5-32B1-4836-A98A-FA96A66004B9}" presName="sp" presStyleCnt="0"/>
      <dgm:spPr/>
      <dgm:t>
        <a:bodyPr/>
        <a:lstStyle/>
        <a:p>
          <a:endParaRPr lang="en-US"/>
        </a:p>
      </dgm:t>
    </dgm:pt>
    <dgm:pt modelId="{CA57DCD4-CB30-4751-B014-C5DF5108B14F}" type="pres">
      <dgm:prSet presAssocID="{95B94B51-1A92-400C-A918-71A91E1E73F1}" presName="composite" presStyleCnt="0"/>
      <dgm:spPr/>
      <dgm:t>
        <a:bodyPr/>
        <a:lstStyle/>
        <a:p>
          <a:endParaRPr lang="en-US"/>
        </a:p>
      </dgm:t>
    </dgm:pt>
    <dgm:pt modelId="{49C06832-834B-4FA1-A8DA-DA103AFC2BCB}" type="pres">
      <dgm:prSet presAssocID="{95B94B51-1A92-400C-A918-71A91E1E73F1}" presName="parentText" presStyleLbl="align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86A84B-1A6E-40D5-830A-FDD87CC00902}" type="pres">
      <dgm:prSet presAssocID="{95B94B51-1A92-400C-A918-71A91E1E73F1}" presName="descendantText" presStyleLbl="alignAcc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9C0CA58-5C60-4C38-82D5-52BEEB474D6B}" type="presOf" srcId="{76256B1A-55E6-432C-8973-53F9A84E603C}" destId="{636E79F8-D5FB-4E50-8EC4-F7595A633CA1}" srcOrd="0" destOrd="0" presId="urn:microsoft.com/office/officeart/2005/8/layout/chevron2"/>
    <dgm:cxn modelId="{CA5F3788-1320-4463-B12C-6A53ACCD7CA2}" srcId="{088FBBF8-4BE9-4B45-8D2F-D8A6A3D975C5}" destId="{DA691EA2-1F17-44BD-8B11-AC895AFD75A9}" srcOrd="0" destOrd="0" parTransId="{1FBA8463-0611-470F-A286-21CF73B9CF19}" sibTransId="{A60347F3-F473-4A57-A148-830C99A8BBC1}"/>
    <dgm:cxn modelId="{07F32397-7730-458D-8F95-15F00EF689F6}" type="presOf" srcId="{BCF9AE81-B331-41BB-8626-1DC21373113F}" destId="{04214949-9342-4517-9084-0BEBB381BAB0}" srcOrd="0" destOrd="0" presId="urn:microsoft.com/office/officeart/2005/8/layout/chevron2"/>
    <dgm:cxn modelId="{B5E465F1-8231-449F-A183-9833987F78A2}" type="presOf" srcId="{2C97D84E-B5A2-4AFA-9E1C-59F0A56A96F6}" destId="{C6218591-8F11-4647-B0EB-76A1659B784A}" srcOrd="0" destOrd="0" presId="urn:microsoft.com/office/officeart/2005/8/layout/chevron2"/>
    <dgm:cxn modelId="{050ED0B5-05AB-4920-9F31-17D35B3C999E}" srcId="{57D88DE6-04C3-4F46-B867-AF445F5CE3B4}" destId="{A789860B-18ED-4691-8A02-8900DFCDAEB1}" srcOrd="0" destOrd="0" parTransId="{7D5E8559-B6A2-4295-96FC-C4A78DC5C319}" sibTransId="{865751C6-084D-4169-9ECB-DED72C5B7F86}"/>
    <dgm:cxn modelId="{97E239D2-1DD2-4DD9-9226-14D9C0B01A47}" type="presOf" srcId="{A789860B-18ED-4691-8A02-8900DFCDAEB1}" destId="{2AB2E016-169B-4529-B284-4727107401AF}" srcOrd="0" destOrd="0" presId="urn:microsoft.com/office/officeart/2005/8/layout/chevron2"/>
    <dgm:cxn modelId="{48D3AA94-0B1C-4A4D-A243-6502B2B7BCEC}" srcId="{ACDC3396-D697-4C9B-B040-2E3BA19344ED}" destId="{54FC75E4-E937-4608-89FD-820F9F3FD0A0}" srcOrd="0" destOrd="0" parTransId="{56646C34-1D2C-47FE-A02B-DBFF5F6A5CB5}" sibTransId="{EEC60D26-2CAD-4338-A840-8CA019BEE416}"/>
    <dgm:cxn modelId="{3657B340-2ABB-48B7-B0AD-15524B2F85BE}" srcId="{95B94B51-1A92-400C-A918-71A91E1E73F1}" destId="{44DEFCE7-7AE7-432D-BC1F-57A1CD91380F}" srcOrd="0" destOrd="0" parTransId="{61899C4F-894A-44C0-82A3-288F11623768}" sibTransId="{AED7FD7E-2995-4F7B-B737-BB2623FE0999}"/>
    <dgm:cxn modelId="{D2D1DA03-24BF-4B92-86C3-A0C7B4F7C01F}" type="presOf" srcId="{5D4621BE-A872-4294-85EB-257BF5BD0759}" destId="{77B72E8D-9664-4549-A804-460DEAA65D45}" srcOrd="0" destOrd="0" presId="urn:microsoft.com/office/officeart/2005/8/layout/chevron2"/>
    <dgm:cxn modelId="{B7E924CE-B2C0-4FCC-B971-F2C408453D57}" srcId="{54FC75E4-E937-4608-89FD-820F9F3FD0A0}" destId="{C75DD224-F165-4E36-8607-4233416205DC}" srcOrd="0" destOrd="0" parTransId="{28CB622F-ACCD-44F3-A506-DE5342BF7A9E}" sibTransId="{40CB764A-8261-4DE1-A546-8061D22013FC}"/>
    <dgm:cxn modelId="{58F8CFA9-86FC-4A50-A5D0-DE26784E5F29}" srcId="{ACDC3396-D697-4C9B-B040-2E3BA19344ED}" destId="{088FBBF8-4BE9-4B45-8D2F-D8A6A3D975C5}" srcOrd="6" destOrd="0" parTransId="{BD9CD47C-D41D-4E17-AB18-2168754224ED}" sibTransId="{5AF99AC5-32B1-4836-A98A-FA96A66004B9}"/>
    <dgm:cxn modelId="{ADC7D149-1D24-4BFB-B291-5BAFA21E58F8}" srcId="{ACDC3396-D697-4C9B-B040-2E3BA19344ED}" destId="{08C829C9-9937-42B3-9CD2-96075F820FD1}" srcOrd="4" destOrd="0" parTransId="{3005B777-3511-4101-AADB-E3DD79FB8EE1}" sibTransId="{4B508048-F4B0-4A00-8DDA-D5CE0EF5B531}"/>
    <dgm:cxn modelId="{630189AC-CFB4-4058-971E-59F1C7FE7035}" srcId="{08C829C9-9937-42B3-9CD2-96075F820FD1}" destId="{26494048-F21D-47E1-8BA8-BED4A739BE40}" srcOrd="0" destOrd="0" parTransId="{4F0F1DBA-1EE8-4981-8B0E-62B077912E17}" sibTransId="{D512FC95-D0F0-4D2A-83A4-2CDD7FDBA51F}"/>
    <dgm:cxn modelId="{1ACEFF4E-7A3D-458C-945C-97E621B461DD}" type="presOf" srcId="{B0C99AAA-2944-46DA-80A1-BA248A3A4852}" destId="{D71E9F5A-3BD4-4E53-A933-F5EE02171AB5}" srcOrd="0" destOrd="0" presId="urn:microsoft.com/office/officeart/2005/8/layout/chevron2"/>
    <dgm:cxn modelId="{3A24B1C9-1E26-46BF-B02D-C23319A3C5A5}" type="presOf" srcId="{C75DD224-F165-4E36-8607-4233416205DC}" destId="{12A26979-99CA-44C2-BBF0-416BD9C1078A}" srcOrd="0" destOrd="0" presId="urn:microsoft.com/office/officeart/2005/8/layout/chevron2"/>
    <dgm:cxn modelId="{F201C3E8-1EE7-4F1D-B10B-200328B1EBEE}" srcId="{ACDC3396-D697-4C9B-B040-2E3BA19344ED}" destId="{95B94B51-1A92-400C-A918-71A91E1E73F1}" srcOrd="7" destOrd="0" parTransId="{AA17E07F-8672-40CC-98EB-7BBAEF8853ED}" sibTransId="{A8244DC4-2B51-49A2-9A31-1EDB6052F746}"/>
    <dgm:cxn modelId="{AF441533-D61B-455E-8DF4-6DB2BA43268C}" type="presOf" srcId="{57D88DE6-04C3-4F46-B867-AF445F5CE3B4}" destId="{40FA253F-547D-4069-9280-4E00925F2F93}" srcOrd="0" destOrd="0" presId="urn:microsoft.com/office/officeart/2005/8/layout/chevron2"/>
    <dgm:cxn modelId="{B1FDBF6E-AA50-48E0-AFF6-527FD13CDF1A}" srcId="{ACDC3396-D697-4C9B-B040-2E3BA19344ED}" destId="{B0C99AAA-2944-46DA-80A1-BA248A3A4852}" srcOrd="5" destOrd="0" parTransId="{230F6D58-34C6-47FF-93E8-1A1C0AF69D6A}" sibTransId="{89C35BD9-163B-40AD-81DA-3AFA54F6E272}"/>
    <dgm:cxn modelId="{49CEB755-530A-4D53-9DF6-60B0A18C1770}" type="presOf" srcId="{DA691EA2-1F17-44BD-8B11-AC895AFD75A9}" destId="{1E52286C-FB2C-49DD-8A37-B6CC8A1F09F0}" srcOrd="0" destOrd="0" presId="urn:microsoft.com/office/officeart/2005/8/layout/chevron2"/>
    <dgm:cxn modelId="{1CCA27BF-1C26-47CC-A7D1-3CA905E74937}" type="presOf" srcId="{ACDC3396-D697-4C9B-B040-2E3BA19344ED}" destId="{4139CF82-F1BC-4E9A-B3BA-E6E823E795A4}" srcOrd="0" destOrd="0" presId="urn:microsoft.com/office/officeart/2005/8/layout/chevron2"/>
    <dgm:cxn modelId="{043A981F-2F05-464B-8311-E7009FE64738}" type="presOf" srcId="{44DEFCE7-7AE7-432D-BC1F-57A1CD91380F}" destId="{4886A84B-1A6E-40D5-830A-FDD87CC00902}" srcOrd="0" destOrd="0" presId="urn:microsoft.com/office/officeart/2005/8/layout/chevron2"/>
    <dgm:cxn modelId="{4A351D18-430A-487F-B23E-FA5BB258A458}" type="presOf" srcId="{088FBBF8-4BE9-4B45-8D2F-D8A6A3D975C5}" destId="{8D120653-040E-45C7-A552-C8C00DD0410E}" srcOrd="0" destOrd="0" presId="urn:microsoft.com/office/officeart/2005/8/layout/chevron2"/>
    <dgm:cxn modelId="{61AD117E-D914-4C75-B10D-486665F70AF4}" srcId="{ACDC3396-D697-4C9B-B040-2E3BA19344ED}" destId="{57D88DE6-04C3-4F46-B867-AF445F5CE3B4}" srcOrd="1" destOrd="0" parTransId="{4574F05C-60C7-424E-8361-E775FA2A63DF}" sibTransId="{1B732139-6EA9-4CC6-80A4-EC3AFB37B545}"/>
    <dgm:cxn modelId="{48A51414-0CC0-462F-8650-727CF20D849F}" srcId="{ACDC3396-D697-4C9B-B040-2E3BA19344ED}" destId="{2C97D84E-B5A2-4AFA-9E1C-59F0A56A96F6}" srcOrd="2" destOrd="0" parTransId="{6951E944-1D6D-4EE4-B93C-F676F4DBCF9D}" sibTransId="{72F651B9-01AE-4F12-BC8F-F17A14460273}"/>
    <dgm:cxn modelId="{919C7FA6-C64B-49B2-88BB-4A0B6A532766}" srcId="{2C97D84E-B5A2-4AFA-9E1C-59F0A56A96F6}" destId="{5D4621BE-A872-4294-85EB-257BF5BD0759}" srcOrd="0" destOrd="0" parTransId="{A739EDFB-8118-4566-B62D-912BA15D8810}" sibTransId="{32B6C124-BF5A-4AB9-BE56-12ED86670CA7}"/>
    <dgm:cxn modelId="{26159539-78E4-41EB-AAE8-66DEDDBD3C75}" type="presOf" srcId="{08C829C9-9937-42B3-9CD2-96075F820FD1}" destId="{54950CAF-CF6B-44CA-9147-3FA36757A1AC}" srcOrd="0" destOrd="0" presId="urn:microsoft.com/office/officeart/2005/8/layout/chevron2"/>
    <dgm:cxn modelId="{CFE1E4CC-E488-4F09-9D97-9B3CB21758E5}" srcId="{ACDC3396-D697-4C9B-B040-2E3BA19344ED}" destId="{76256B1A-55E6-432C-8973-53F9A84E603C}" srcOrd="3" destOrd="0" parTransId="{81DC105F-CA5C-4464-8883-CA4EBA3CC8F1}" sibTransId="{9993D22F-D27E-4604-974C-22C06DE13359}"/>
    <dgm:cxn modelId="{5C087872-611D-47B1-B1F6-1494714CD8CC}" srcId="{B0C99AAA-2944-46DA-80A1-BA248A3A4852}" destId="{8357BD90-E49B-4DCB-9A11-C6CA2E3DEC7B}" srcOrd="0" destOrd="0" parTransId="{C7C26BFA-D1BB-450E-99C8-DB3CB3661503}" sibTransId="{4163A528-3432-4431-93DB-739212196E9A}"/>
    <dgm:cxn modelId="{D10374D7-0A13-4BA8-AD87-D8DA9D6A02DE}" type="presOf" srcId="{8357BD90-E49B-4DCB-9A11-C6CA2E3DEC7B}" destId="{031C2DAD-DFD5-4244-91A3-C017D32B7074}" srcOrd="0" destOrd="0" presId="urn:microsoft.com/office/officeart/2005/8/layout/chevron2"/>
    <dgm:cxn modelId="{9F55773A-4434-4658-95CD-E7E8F9C287BB}" srcId="{76256B1A-55E6-432C-8973-53F9A84E603C}" destId="{BCF9AE81-B331-41BB-8626-1DC21373113F}" srcOrd="0" destOrd="0" parTransId="{1C6FBFC0-7A5E-4FC8-B0B9-7CD517EE3341}" sibTransId="{BBFEA055-656A-48B2-8B7A-79125F4F8805}"/>
    <dgm:cxn modelId="{9CB8303A-423C-4934-A29A-DF1E749C275B}" type="presOf" srcId="{26494048-F21D-47E1-8BA8-BED4A739BE40}" destId="{2C063A1E-6EBD-4AD6-9896-26F826DBCF57}" srcOrd="0" destOrd="0" presId="urn:microsoft.com/office/officeart/2005/8/layout/chevron2"/>
    <dgm:cxn modelId="{CF2CD3B0-B787-4627-B606-9A37B61BBC2E}" type="presOf" srcId="{54FC75E4-E937-4608-89FD-820F9F3FD0A0}" destId="{C1575BBA-9D92-41FF-B1C1-10BA4ABCAF71}" srcOrd="0" destOrd="0" presId="urn:microsoft.com/office/officeart/2005/8/layout/chevron2"/>
    <dgm:cxn modelId="{DA9D6026-85D8-4984-9EA3-A2A8CC4F305B}" type="presOf" srcId="{95B94B51-1A92-400C-A918-71A91E1E73F1}" destId="{49C06832-834B-4FA1-A8DA-DA103AFC2BCB}" srcOrd="0" destOrd="0" presId="urn:microsoft.com/office/officeart/2005/8/layout/chevron2"/>
    <dgm:cxn modelId="{CABEFF57-2466-43F5-9200-B8C09671ED47}" type="presParOf" srcId="{4139CF82-F1BC-4E9A-B3BA-E6E823E795A4}" destId="{CEEA203C-FE79-479E-8A46-85CA902348B9}" srcOrd="0" destOrd="0" presId="urn:microsoft.com/office/officeart/2005/8/layout/chevron2"/>
    <dgm:cxn modelId="{CE8C31E2-DF99-4887-96FF-759DAF801842}" type="presParOf" srcId="{CEEA203C-FE79-479E-8A46-85CA902348B9}" destId="{C1575BBA-9D92-41FF-B1C1-10BA4ABCAF71}" srcOrd="0" destOrd="0" presId="urn:microsoft.com/office/officeart/2005/8/layout/chevron2"/>
    <dgm:cxn modelId="{ACFED4FE-3A4B-4FFB-9AE6-3926EC20CDB3}" type="presParOf" srcId="{CEEA203C-FE79-479E-8A46-85CA902348B9}" destId="{12A26979-99CA-44C2-BBF0-416BD9C1078A}" srcOrd="1" destOrd="0" presId="urn:microsoft.com/office/officeart/2005/8/layout/chevron2"/>
    <dgm:cxn modelId="{0CDF2FFF-EEE0-42B8-AEAA-5EB5D9559044}" type="presParOf" srcId="{4139CF82-F1BC-4E9A-B3BA-E6E823E795A4}" destId="{EA0528CA-D560-48E4-836E-7C8D4CF3601A}" srcOrd="1" destOrd="0" presId="urn:microsoft.com/office/officeart/2005/8/layout/chevron2"/>
    <dgm:cxn modelId="{D339F365-DDF5-456A-8A43-F03B706155F5}" type="presParOf" srcId="{4139CF82-F1BC-4E9A-B3BA-E6E823E795A4}" destId="{3B4129B8-24CE-4FF3-B31D-6FE776DFCCD4}" srcOrd="2" destOrd="0" presId="urn:microsoft.com/office/officeart/2005/8/layout/chevron2"/>
    <dgm:cxn modelId="{F87A034D-9806-4DD1-8244-9B7595E6FCE3}" type="presParOf" srcId="{3B4129B8-24CE-4FF3-B31D-6FE776DFCCD4}" destId="{40FA253F-547D-4069-9280-4E00925F2F93}" srcOrd="0" destOrd="0" presId="urn:microsoft.com/office/officeart/2005/8/layout/chevron2"/>
    <dgm:cxn modelId="{7B747E3B-96C8-4299-8F67-B31AED98184C}" type="presParOf" srcId="{3B4129B8-24CE-4FF3-B31D-6FE776DFCCD4}" destId="{2AB2E016-169B-4529-B284-4727107401AF}" srcOrd="1" destOrd="0" presId="urn:microsoft.com/office/officeart/2005/8/layout/chevron2"/>
    <dgm:cxn modelId="{5EE2CC0E-F5DA-4059-9114-96618547C1AD}" type="presParOf" srcId="{4139CF82-F1BC-4E9A-B3BA-E6E823E795A4}" destId="{E7A3CCEE-8A83-453C-80D1-0D55C14CB482}" srcOrd="3" destOrd="0" presId="urn:microsoft.com/office/officeart/2005/8/layout/chevron2"/>
    <dgm:cxn modelId="{E2C9BD37-C064-4176-AE16-4F2CA95E876A}" type="presParOf" srcId="{4139CF82-F1BC-4E9A-B3BA-E6E823E795A4}" destId="{EDAE046C-8D88-4934-821C-BF917174AB28}" srcOrd="4" destOrd="0" presId="urn:microsoft.com/office/officeart/2005/8/layout/chevron2"/>
    <dgm:cxn modelId="{68004AB6-9CE6-4F22-8E7B-42E1BE315A22}" type="presParOf" srcId="{EDAE046C-8D88-4934-821C-BF917174AB28}" destId="{C6218591-8F11-4647-B0EB-76A1659B784A}" srcOrd="0" destOrd="0" presId="urn:microsoft.com/office/officeart/2005/8/layout/chevron2"/>
    <dgm:cxn modelId="{DB09DDE9-D052-45B8-B702-27F89BC0EA16}" type="presParOf" srcId="{EDAE046C-8D88-4934-821C-BF917174AB28}" destId="{77B72E8D-9664-4549-A804-460DEAA65D45}" srcOrd="1" destOrd="0" presId="urn:microsoft.com/office/officeart/2005/8/layout/chevron2"/>
    <dgm:cxn modelId="{1D32E2DB-6EF0-4834-A61A-A59564847D94}" type="presParOf" srcId="{4139CF82-F1BC-4E9A-B3BA-E6E823E795A4}" destId="{6B3379BE-CE80-4A7E-BD06-D9AF75592D89}" srcOrd="5" destOrd="0" presId="urn:microsoft.com/office/officeart/2005/8/layout/chevron2"/>
    <dgm:cxn modelId="{E49BC95A-D110-4A1F-AFE6-141C0ECD2009}" type="presParOf" srcId="{4139CF82-F1BC-4E9A-B3BA-E6E823E795A4}" destId="{1422F2A1-6632-4B98-9AEF-C62806B98630}" srcOrd="6" destOrd="0" presId="urn:microsoft.com/office/officeart/2005/8/layout/chevron2"/>
    <dgm:cxn modelId="{8805868F-765A-4BA6-BC69-594CFD7C8B9B}" type="presParOf" srcId="{1422F2A1-6632-4B98-9AEF-C62806B98630}" destId="{636E79F8-D5FB-4E50-8EC4-F7595A633CA1}" srcOrd="0" destOrd="0" presId="urn:microsoft.com/office/officeart/2005/8/layout/chevron2"/>
    <dgm:cxn modelId="{40A89CCE-A7BB-4EF8-95C8-73CB48E378C6}" type="presParOf" srcId="{1422F2A1-6632-4B98-9AEF-C62806B98630}" destId="{04214949-9342-4517-9084-0BEBB381BAB0}" srcOrd="1" destOrd="0" presId="urn:microsoft.com/office/officeart/2005/8/layout/chevron2"/>
    <dgm:cxn modelId="{53F70AC7-4301-4D0D-997E-ED5B98429918}" type="presParOf" srcId="{4139CF82-F1BC-4E9A-B3BA-E6E823E795A4}" destId="{5A08622F-4448-48D2-99C8-DD0DDE6DB1D1}" srcOrd="7" destOrd="0" presId="urn:microsoft.com/office/officeart/2005/8/layout/chevron2"/>
    <dgm:cxn modelId="{CC12A70B-D786-4579-907B-4D7271392F62}" type="presParOf" srcId="{4139CF82-F1BC-4E9A-B3BA-E6E823E795A4}" destId="{3E042487-EFE5-43EF-B8E5-BFF68B719002}" srcOrd="8" destOrd="0" presId="urn:microsoft.com/office/officeart/2005/8/layout/chevron2"/>
    <dgm:cxn modelId="{039D91D7-6ADE-4A84-AD46-7466949BCA3D}" type="presParOf" srcId="{3E042487-EFE5-43EF-B8E5-BFF68B719002}" destId="{54950CAF-CF6B-44CA-9147-3FA36757A1AC}" srcOrd="0" destOrd="0" presId="urn:microsoft.com/office/officeart/2005/8/layout/chevron2"/>
    <dgm:cxn modelId="{A3A944B1-4126-44BA-8221-D22FA95C3034}" type="presParOf" srcId="{3E042487-EFE5-43EF-B8E5-BFF68B719002}" destId="{2C063A1E-6EBD-4AD6-9896-26F826DBCF57}" srcOrd="1" destOrd="0" presId="urn:microsoft.com/office/officeart/2005/8/layout/chevron2"/>
    <dgm:cxn modelId="{FA102F34-B1D9-43CE-AB0B-2C15382D9F57}" type="presParOf" srcId="{4139CF82-F1BC-4E9A-B3BA-E6E823E795A4}" destId="{9875007E-A241-4397-A711-99A94BFA008D}" srcOrd="9" destOrd="0" presId="urn:microsoft.com/office/officeart/2005/8/layout/chevron2"/>
    <dgm:cxn modelId="{194C9C00-0EEB-4DE4-9DAE-8722087747F6}" type="presParOf" srcId="{4139CF82-F1BC-4E9A-B3BA-E6E823E795A4}" destId="{A396CD03-A7B2-42E8-9276-FDFD64FBDDC3}" srcOrd="10" destOrd="0" presId="urn:microsoft.com/office/officeart/2005/8/layout/chevron2"/>
    <dgm:cxn modelId="{BAF49C33-20E2-4E64-BF8D-EAF78C53ADA6}" type="presParOf" srcId="{A396CD03-A7B2-42E8-9276-FDFD64FBDDC3}" destId="{D71E9F5A-3BD4-4E53-A933-F5EE02171AB5}" srcOrd="0" destOrd="0" presId="urn:microsoft.com/office/officeart/2005/8/layout/chevron2"/>
    <dgm:cxn modelId="{982DA968-246E-4C12-8375-B2865C367D32}" type="presParOf" srcId="{A396CD03-A7B2-42E8-9276-FDFD64FBDDC3}" destId="{031C2DAD-DFD5-4244-91A3-C017D32B7074}" srcOrd="1" destOrd="0" presId="urn:microsoft.com/office/officeart/2005/8/layout/chevron2"/>
    <dgm:cxn modelId="{3DD64478-9763-4614-9CBE-1FDF04896A9B}" type="presParOf" srcId="{4139CF82-F1BC-4E9A-B3BA-E6E823E795A4}" destId="{01577F32-619F-4E12-BF33-D37AF77E8C52}" srcOrd="11" destOrd="0" presId="urn:microsoft.com/office/officeart/2005/8/layout/chevron2"/>
    <dgm:cxn modelId="{05819840-A357-4F86-B98E-1FDEAFB73A69}" type="presParOf" srcId="{4139CF82-F1BC-4E9A-B3BA-E6E823E795A4}" destId="{EC2A6900-7560-4FEC-A550-2872D4B0487D}" srcOrd="12" destOrd="0" presId="urn:microsoft.com/office/officeart/2005/8/layout/chevron2"/>
    <dgm:cxn modelId="{E896C060-EDEF-4620-B597-88403BF614E7}" type="presParOf" srcId="{EC2A6900-7560-4FEC-A550-2872D4B0487D}" destId="{8D120653-040E-45C7-A552-C8C00DD0410E}" srcOrd="0" destOrd="0" presId="urn:microsoft.com/office/officeart/2005/8/layout/chevron2"/>
    <dgm:cxn modelId="{2D2A2DC4-D041-4E29-ACFB-45FC7C42EF99}" type="presParOf" srcId="{EC2A6900-7560-4FEC-A550-2872D4B0487D}" destId="{1E52286C-FB2C-49DD-8A37-B6CC8A1F09F0}" srcOrd="1" destOrd="0" presId="urn:microsoft.com/office/officeart/2005/8/layout/chevron2"/>
    <dgm:cxn modelId="{F7703C9C-0C89-4816-A46D-171178491783}" type="presParOf" srcId="{4139CF82-F1BC-4E9A-B3BA-E6E823E795A4}" destId="{597E6EC7-FABD-417E-BB76-9DFC7B015E49}" srcOrd="13" destOrd="0" presId="urn:microsoft.com/office/officeart/2005/8/layout/chevron2"/>
    <dgm:cxn modelId="{0695784D-1348-4531-A4FC-3CF072A46453}" type="presParOf" srcId="{4139CF82-F1BC-4E9A-B3BA-E6E823E795A4}" destId="{CA57DCD4-CB30-4751-B014-C5DF5108B14F}" srcOrd="14" destOrd="0" presId="urn:microsoft.com/office/officeart/2005/8/layout/chevron2"/>
    <dgm:cxn modelId="{491DD31D-CCF1-4673-8E4F-A6BE4C8FB0E6}" type="presParOf" srcId="{CA57DCD4-CB30-4751-B014-C5DF5108B14F}" destId="{49C06832-834B-4FA1-A8DA-DA103AFC2BCB}" srcOrd="0" destOrd="0" presId="urn:microsoft.com/office/officeart/2005/8/layout/chevron2"/>
    <dgm:cxn modelId="{639C937E-8B50-4CCB-8B13-C8724F798699}" type="presParOf" srcId="{CA57DCD4-CB30-4751-B014-C5DF5108B14F}" destId="{4886A84B-1A6E-40D5-830A-FDD87CC0090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2341CB-E6C1-4497-AD47-196E007F78C1}">
      <dsp:nvSpPr>
        <dsp:cNvPr id="0" name=""/>
        <dsp:cNvSpPr/>
      </dsp:nvSpPr>
      <dsp:spPr>
        <a:xfrm>
          <a:off x="378088" y="1428606"/>
          <a:ext cx="1496794" cy="1308386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alpha val="90000"/>
              <a:tint val="4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8890" rIns="1778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/>
            <a:t>KBK</a:t>
          </a:r>
          <a:endParaRPr lang="en-US" sz="1400" b="0" kern="1200" dirty="0"/>
        </a:p>
      </dsp:txBody>
      <dsp:txXfrm>
        <a:off x="752287" y="1624864"/>
        <a:ext cx="729687" cy="915870"/>
      </dsp:txXfrm>
    </dsp:sp>
    <dsp:sp modelId="{A29B7D11-48AE-4E90-B8AF-F03BA6FAB75C}">
      <dsp:nvSpPr>
        <dsp:cNvPr id="0" name=""/>
        <dsp:cNvSpPr/>
      </dsp:nvSpPr>
      <dsp:spPr>
        <a:xfrm>
          <a:off x="3889" y="1708601"/>
          <a:ext cx="748397" cy="748397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alpha val="90000"/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alpha val="9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kern="1200" dirty="0" smtClean="0"/>
            <a:t>2004</a:t>
          </a:r>
          <a:endParaRPr lang="en-US" sz="1800" b="0" kern="1200" dirty="0"/>
        </a:p>
      </dsp:txBody>
      <dsp:txXfrm>
        <a:off x="113489" y="1818201"/>
        <a:ext cx="529197" cy="529197"/>
      </dsp:txXfrm>
    </dsp:sp>
    <dsp:sp modelId="{1A6C0DBE-41E2-4EB2-B393-0F9BF8796C1B}">
      <dsp:nvSpPr>
        <dsp:cNvPr id="0" name=""/>
        <dsp:cNvSpPr/>
      </dsp:nvSpPr>
      <dsp:spPr>
        <a:xfrm>
          <a:off x="2342630" y="1428606"/>
          <a:ext cx="1496794" cy="1308386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alpha val="90000"/>
              <a:tint val="4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7620" rIns="1524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0" kern="1200" dirty="0" smtClean="0"/>
            <a:t>KKNI</a:t>
          </a:r>
          <a:endParaRPr lang="en-US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0" kern="1200" dirty="0" err="1" smtClean="0"/>
            <a:t>SNDikti</a:t>
          </a:r>
          <a:endParaRPr lang="en-US" sz="1200" b="0" kern="1200" dirty="0"/>
        </a:p>
      </dsp:txBody>
      <dsp:txXfrm>
        <a:off x="2716829" y="1624864"/>
        <a:ext cx="729687" cy="915870"/>
      </dsp:txXfrm>
    </dsp:sp>
    <dsp:sp modelId="{F3C2A52A-2B53-4EF2-A321-D83FB3CE5A0C}">
      <dsp:nvSpPr>
        <dsp:cNvPr id="0" name=""/>
        <dsp:cNvSpPr/>
      </dsp:nvSpPr>
      <dsp:spPr>
        <a:xfrm>
          <a:off x="1968432" y="1708601"/>
          <a:ext cx="748397" cy="748397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3333"/>
                <a:tint val="98000"/>
                <a:shade val="25000"/>
                <a:satMod val="250000"/>
              </a:schemeClr>
            </a:gs>
            <a:gs pos="68000">
              <a:schemeClr val="accent1">
                <a:alpha val="90000"/>
                <a:hueOff val="0"/>
                <a:satOff val="0"/>
                <a:lumOff val="0"/>
                <a:alphaOff val="-13333"/>
                <a:tint val="86000"/>
                <a:satMod val="11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3333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alpha val="90000"/>
              <a:hueOff val="0"/>
              <a:satOff val="0"/>
              <a:lumOff val="0"/>
              <a:alphaOff val="-13333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kern="1200" dirty="0" smtClean="0"/>
            <a:t>2016</a:t>
          </a:r>
          <a:endParaRPr lang="en-US" sz="1800" b="0" kern="1200" dirty="0"/>
        </a:p>
      </dsp:txBody>
      <dsp:txXfrm>
        <a:off x="2078032" y="1818201"/>
        <a:ext cx="529197" cy="529197"/>
      </dsp:txXfrm>
    </dsp:sp>
    <dsp:sp modelId="{D906A4ED-21F2-477A-A7A5-2AC70921E4AA}">
      <dsp:nvSpPr>
        <dsp:cNvPr id="0" name=""/>
        <dsp:cNvSpPr/>
      </dsp:nvSpPr>
      <dsp:spPr>
        <a:xfrm>
          <a:off x="4307173" y="1428606"/>
          <a:ext cx="1496794" cy="1308386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alpha val="90000"/>
              <a:tint val="4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7940" tIns="6985" rIns="13970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b="0" kern="1200" smtClean="0"/>
            <a:t>Revolusi</a:t>
          </a:r>
          <a:r>
            <a:rPr lang="en-US" sz="1100" b="0" kern="1200" dirty="0" smtClean="0"/>
            <a:t> </a:t>
          </a:r>
          <a:r>
            <a:rPr lang="en-US" sz="1100" b="0" kern="1200" dirty="0" err="1" smtClean="0"/>
            <a:t>Industri</a:t>
          </a:r>
          <a:r>
            <a:rPr lang="en-US" sz="1100" b="0" kern="1200" dirty="0" smtClean="0"/>
            <a:t> 4.0</a:t>
          </a:r>
          <a:endParaRPr lang="en-US" sz="1100" b="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b="0" i="1" kern="1200" dirty="0" smtClean="0"/>
            <a:t>Society </a:t>
          </a:r>
          <a:r>
            <a:rPr lang="en-US" sz="1100" b="0" kern="1200" dirty="0" smtClean="0"/>
            <a:t>5.0</a:t>
          </a:r>
          <a:endParaRPr lang="en-US" sz="1100" b="0" kern="1200" dirty="0"/>
        </a:p>
      </dsp:txBody>
      <dsp:txXfrm>
        <a:off x="4681371" y="1624864"/>
        <a:ext cx="729687" cy="915870"/>
      </dsp:txXfrm>
    </dsp:sp>
    <dsp:sp modelId="{B85E5848-FE96-41CB-862E-46128147E62B}">
      <dsp:nvSpPr>
        <dsp:cNvPr id="0" name=""/>
        <dsp:cNvSpPr/>
      </dsp:nvSpPr>
      <dsp:spPr>
        <a:xfrm>
          <a:off x="3932974" y="1708601"/>
          <a:ext cx="748397" cy="748397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6667"/>
                <a:tint val="98000"/>
                <a:shade val="25000"/>
                <a:satMod val="250000"/>
              </a:schemeClr>
            </a:gs>
            <a:gs pos="68000">
              <a:schemeClr val="accent1">
                <a:alpha val="90000"/>
                <a:hueOff val="0"/>
                <a:satOff val="0"/>
                <a:lumOff val="0"/>
                <a:alphaOff val="-26667"/>
                <a:tint val="86000"/>
                <a:satMod val="11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6667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alpha val="90000"/>
              <a:hueOff val="0"/>
              <a:satOff val="0"/>
              <a:lumOff val="0"/>
              <a:alphaOff val="-26667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kern="1200" dirty="0" smtClean="0"/>
            <a:t>2018</a:t>
          </a:r>
          <a:endParaRPr lang="en-US" sz="1800" b="0" kern="1200" dirty="0"/>
        </a:p>
      </dsp:txBody>
      <dsp:txXfrm>
        <a:off x="4042574" y="1818201"/>
        <a:ext cx="529197" cy="529197"/>
      </dsp:txXfrm>
    </dsp:sp>
    <dsp:sp modelId="{4CB3AEBB-064E-41E8-A8CD-FE928B8C89A9}">
      <dsp:nvSpPr>
        <dsp:cNvPr id="0" name=""/>
        <dsp:cNvSpPr/>
      </dsp:nvSpPr>
      <dsp:spPr>
        <a:xfrm>
          <a:off x="6271715" y="1428606"/>
          <a:ext cx="1496794" cy="1308386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alpha val="90000"/>
              <a:tint val="4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7940" tIns="6985" rIns="13970" bIns="6985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 dirty="0" err="1" smtClean="0"/>
            <a:t>Merdeka</a:t>
          </a:r>
          <a:r>
            <a:rPr lang="en-US" sz="1050" b="0" kern="1200" dirty="0" smtClean="0"/>
            <a:t>  </a:t>
          </a:r>
          <a:r>
            <a:rPr lang="en-US" sz="1050" b="0" kern="1200" dirty="0" err="1" smtClean="0"/>
            <a:t>Belajar</a:t>
          </a:r>
          <a:endParaRPr lang="en-US" sz="1050" b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 dirty="0" err="1" smtClean="0"/>
            <a:t>Kampus</a:t>
          </a:r>
          <a:r>
            <a:rPr lang="en-US" sz="1050" b="0" kern="1200" dirty="0" smtClean="0"/>
            <a:t> </a:t>
          </a:r>
          <a:r>
            <a:rPr lang="en-US" sz="1050" b="0" kern="1200" dirty="0" err="1" smtClean="0"/>
            <a:t>Merdeka</a:t>
          </a:r>
          <a:endParaRPr lang="en-US" sz="1050" b="0" kern="1200" dirty="0"/>
        </a:p>
      </dsp:txBody>
      <dsp:txXfrm>
        <a:off x="6645914" y="1624864"/>
        <a:ext cx="729687" cy="915870"/>
      </dsp:txXfrm>
    </dsp:sp>
    <dsp:sp modelId="{8AC9EE5F-E0DE-443F-8702-8B032B9B5C91}">
      <dsp:nvSpPr>
        <dsp:cNvPr id="0" name=""/>
        <dsp:cNvSpPr/>
      </dsp:nvSpPr>
      <dsp:spPr>
        <a:xfrm>
          <a:off x="5897517" y="1708601"/>
          <a:ext cx="748397" cy="748397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tint val="98000"/>
                <a:shade val="25000"/>
                <a:satMod val="250000"/>
              </a:schemeClr>
            </a:gs>
            <a:gs pos="68000">
              <a:schemeClr val="accent1">
                <a:alpha val="90000"/>
                <a:hueOff val="0"/>
                <a:satOff val="0"/>
                <a:lumOff val="0"/>
                <a:alphaOff val="-40000"/>
                <a:tint val="86000"/>
                <a:satMod val="11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alpha val="90000"/>
              <a:hueOff val="0"/>
              <a:satOff val="0"/>
              <a:lumOff val="0"/>
              <a:alphaOff val="-4000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kern="1200" dirty="0" smtClean="0"/>
            <a:t>2020</a:t>
          </a:r>
          <a:endParaRPr lang="en-US" sz="1800" b="0" kern="1200" dirty="0"/>
        </a:p>
      </dsp:txBody>
      <dsp:txXfrm>
        <a:off x="6007117" y="1818201"/>
        <a:ext cx="529197" cy="5291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575BBA-9D92-41FF-B1C1-10BA4ABCAF71}">
      <dsp:nvSpPr>
        <dsp:cNvPr id="0" name=""/>
        <dsp:cNvSpPr/>
      </dsp:nvSpPr>
      <dsp:spPr>
        <a:xfrm rot="5400000">
          <a:off x="-94548" y="97350"/>
          <a:ext cx="630322" cy="441225"/>
        </a:xfrm>
        <a:prstGeom prst="chevron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shade val="80000"/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8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1</a:t>
          </a:r>
          <a:endParaRPr lang="en-US" sz="1800" b="1" kern="1200" dirty="0"/>
        </a:p>
      </dsp:txBody>
      <dsp:txXfrm rot="-5400000">
        <a:off x="1" y="223415"/>
        <a:ext cx="441225" cy="189097"/>
      </dsp:txXfrm>
    </dsp:sp>
    <dsp:sp modelId="{12A26979-99CA-44C2-BBF0-416BD9C1078A}">
      <dsp:nvSpPr>
        <dsp:cNvPr id="0" name=""/>
        <dsp:cNvSpPr/>
      </dsp:nvSpPr>
      <dsp:spPr>
        <a:xfrm rot="5400000">
          <a:off x="3597050" y="-3153022"/>
          <a:ext cx="409925" cy="67215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Identitas</a:t>
          </a:r>
          <a:r>
            <a:rPr lang="en-US" sz="2000" kern="1200" dirty="0" smtClean="0"/>
            <a:t> Program </a:t>
          </a:r>
          <a:r>
            <a:rPr lang="en-US" sz="2000" kern="1200" dirty="0" err="1" smtClean="0"/>
            <a:t>Studi</a:t>
          </a:r>
          <a:endParaRPr lang="en-US" sz="2000" kern="1200" dirty="0"/>
        </a:p>
      </dsp:txBody>
      <dsp:txXfrm rot="-5400000">
        <a:off x="441226" y="22813"/>
        <a:ext cx="6701563" cy="369903"/>
      </dsp:txXfrm>
    </dsp:sp>
    <dsp:sp modelId="{40FA253F-547D-4069-9280-4E00925F2F93}">
      <dsp:nvSpPr>
        <dsp:cNvPr id="0" name=""/>
        <dsp:cNvSpPr/>
      </dsp:nvSpPr>
      <dsp:spPr>
        <a:xfrm rot="5400000">
          <a:off x="-94548" y="653070"/>
          <a:ext cx="630322" cy="441225"/>
        </a:xfrm>
        <a:prstGeom prst="chevron">
          <a:avLst/>
        </a:prstGeom>
        <a:gradFill rotWithShape="0">
          <a:gsLst>
            <a:gs pos="0">
              <a:schemeClr val="accent2">
                <a:shade val="80000"/>
                <a:hueOff val="86136"/>
                <a:satOff val="-5574"/>
                <a:lumOff val="5089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shade val="80000"/>
                <a:hueOff val="86136"/>
                <a:satOff val="-5574"/>
                <a:lumOff val="5089"/>
                <a:alphaOff val="0"/>
                <a:tint val="86000"/>
                <a:satMod val="115000"/>
              </a:schemeClr>
            </a:gs>
            <a:gs pos="100000">
              <a:schemeClr val="accent2">
                <a:shade val="80000"/>
                <a:hueOff val="86136"/>
                <a:satOff val="-5574"/>
                <a:lumOff val="5089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80000"/>
              <a:hueOff val="86136"/>
              <a:satOff val="-5574"/>
              <a:lumOff val="5089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80000"/>
              <a:hueOff val="86136"/>
              <a:satOff val="-5574"/>
              <a:lumOff val="5089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2</a:t>
          </a:r>
          <a:endParaRPr lang="en-US" sz="1800" b="1" kern="1200" dirty="0"/>
        </a:p>
      </dsp:txBody>
      <dsp:txXfrm rot="-5400000">
        <a:off x="1" y="779135"/>
        <a:ext cx="441225" cy="189097"/>
      </dsp:txXfrm>
    </dsp:sp>
    <dsp:sp modelId="{2AB2E016-169B-4529-B284-4727107401AF}">
      <dsp:nvSpPr>
        <dsp:cNvPr id="0" name=""/>
        <dsp:cNvSpPr/>
      </dsp:nvSpPr>
      <dsp:spPr>
        <a:xfrm rot="5400000">
          <a:off x="3597158" y="-2597410"/>
          <a:ext cx="409709" cy="67215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80000"/>
              <a:hueOff val="86136"/>
              <a:satOff val="-5574"/>
              <a:lumOff val="508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Evaluasi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Kurikulum</a:t>
          </a:r>
          <a:endParaRPr lang="en-US" sz="2000" kern="1200" dirty="0"/>
        </a:p>
      </dsp:txBody>
      <dsp:txXfrm rot="-5400000">
        <a:off x="441226" y="578522"/>
        <a:ext cx="6701574" cy="369709"/>
      </dsp:txXfrm>
    </dsp:sp>
    <dsp:sp modelId="{C6218591-8F11-4647-B0EB-76A1659B784A}">
      <dsp:nvSpPr>
        <dsp:cNvPr id="0" name=""/>
        <dsp:cNvSpPr/>
      </dsp:nvSpPr>
      <dsp:spPr>
        <a:xfrm rot="5400000">
          <a:off x="-94548" y="1208789"/>
          <a:ext cx="630322" cy="441225"/>
        </a:xfrm>
        <a:prstGeom prst="chevron">
          <a:avLst/>
        </a:prstGeom>
        <a:gradFill rotWithShape="0">
          <a:gsLst>
            <a:gs pos="0">
              <a:schemeClr val="accent2">
                <a:shade val="80000"/>
                <a:hueOff val="172272"/>
                <a:satOff val="-11147"/>
                <a:lumOff val="10178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shade val="80000"/>
                <a:hueOff val="172272"/>
                <a:satOff val="-11147"/>
                <a:lumOff val="10178"/>
                <a:alphaOff val="0"/>
                <a:tint val="86000"/>
                <a:satMod val="115000"/>
              </a:schemeClr>
            </a:gs>
            <a:gs pos="100000">
              <a:schemeClr val="accent2">
                <a:shade val="80000"/>
                <a:hueOff val="172272"/>
                <a:satOff val="-11147"/>
                <a:lumOff val="10178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80000"/>
              <a:hueOff val="172272"/>
              <a:satOff val="-11147"/>
              <a:lumOff val="10178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80000"/>
              <a:hueOff val="172272"/>
              <a:satOff val="-11147"/>
              <a:lumOff val="10178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3</a:t>
          </a:r>
          <a:endParaRPr lang="en-US" sz="1800" b="1" kern="1200" dirty="0"/>
        </a:p>
      </dsp:txBody>
      <dsp:txXfrm rot="-5400000">
        <a:off x="1" y="1334854"/>
        <a:ext cx="441225" cy="189097"/>
      </dsp:txXfrm>
    </dsp:sp>
    <dsp:sp modelId="{77B72E8D-9664-4549-A804-460DEAA65D45}">
      <dsp:nvSpPr>
        <dsp:cNvPr id="0" name=""/>
        <dsp:cNvSpPr/>
      </dsp:nvSpPr>
      <dsp:spPr>
        <a:xfrm rot="5400000">
          <a:off x="3597158" y="-2041691"/>
          <a:ext cx="409709" cy="67215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80000"/>
              <a:hueOff val="172272"/>
              <a:satOff val="-11147"/>
              <a:lumOff val="1017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Landasan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Perancangan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Kurikulum</a:t>
          </a:r>
          <a:endParaRPr lang="en-US" sz="2000" kern="1200" dirty="0"/>
        </a:p>
      </dsp:txBody>
      <dsp:txXfrm rot="-5400000">
        <a:off x="441226" y="1134241"/>
        <a:ext cx="6701574" cy="369709"/>
      </dsp:txXfrm>
    </dsp:sp>
    <dsp:sp modelId="{636E79F8-D5FB-4E50-8EC4-F7595A633CA1}">
      <dsp:nvSpPr>
        <dsp:cNvPr id="0" name=""/>
        <dsp:cNvSpPr/>
      </dsp:nvSpPr>
      <dsp:spPr>
        <a:xfrm rot="5400000">
          <a:off x="-94548" y="1764508"/>
          <a:ext cx="630322" cy="441225"/>
        </a:xfrm>
        <a:prstGeom prst="chevron">
          <a:avLst/>
        </a:prstGeom>
        <a:gradFill rotWithShape="0">
          <a:gsLst>
            <a:gs pos="0">
              <a:schemeClr val="accent2">
                <a:shade val="80000"/>
                <a:hueOff val="258408"/>
                <a:satOff val="-16721"/>
                <a:lumOff val="15267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shade val="80000"/>
                <a:hueOff val="258408"/>
                <a:satOff val="-16721"/>
                <a:lumOff val="15267"/>
                <a:alphaOff val="0"/>
                <a:tint val="86000"/>
                <a:satMod val="115000"/>
              </a:schemeClr>
            </a:gs>
            <a:gs pos="100000">
              <a:schemeClr val="accent2">
                <a:shade val="80000"/>
                <a:hueOff val="258408"/>
                <a:satOff val="-16721"/>
                <a:lumOff val="15267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80000"/>
              <a:hueOff val="258408"/>
              <a:satOff val="-16721"/>
              <a:lumOff val="15267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80000"/>
              <a:hueOff val="258408"/>
              <a:satOff val="-16721"/>
              <a:lumOff val="15267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4</a:t>
          </a:r>
          <a:endParaRPr lang="en-US" sz="1800" b="1" kern="1200" dirty="0"/>
        </a:p>
      </dsp:txBody>
      <dsp:txXfrm rot="-5400000">
        <a:off x="1" y="1890573"/>
        <a:ext cx="441225" cy="189097"/>
      </dsp:txXfrm>
    </dsp:sp>
    <dsp:sp modelId="{04214949-9342-4517-9084-0BEBB381BAB0}">
      <dsp:nvSpPr>
        <dsp:cNvPr id="0" name=""/>
        <dsp:cNvSpPr/>
      </dsp:nvSpPr>
      <dsp:spPr>
        <a:xfrm rot="5400000">
          <a:off x="3597158" y="-1485971"/>
          <a:ext cx="409709" cy="67215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80000"/>
              <a:hueOff val="258408"/>
              <a:satOff val="-16721"/>
              <a:lumOff val="1526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Profil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Lulusan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Capaian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Pembelajaran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Lulusan</a:t>
          </a:r>
          <a:endParaRPr lang="en-US" sz="2000" kern="1200" dirty="0"/>
        </a:p>
      </dsp:txBody>
      <dsp:txXfrm rot="-5400000">
        <a:off x="441226" y="1689961"/>
        <a:ext cx="6701574" cy="369709"/>
      </dsp:txXfrm>
    </dsp:sp>
    <dsp:sp modelId="{54950CAF-CF6B-44CA-9147-3FA36757A1AC}">
      <dsp:nvSpPr>
        <dsp:cNvPr id="0" name=""/>
        <dsp:cNvSpPr/>
      </dsp:nvSpPr>
      <dsp:spPr>
        <a:xfrm rot="5400000">
          <a:off x="-94548" y="2320228"/>
          <a:ext cx="630322" cy="441225"/>
        </a:xfrm>
        <a:prstGeom prst="chevron">
          <a:avLst/>
        </a:prstGeom>
        <a:gradFill rotWithShape="0">
          <a:gsLst>
            <a:gs pos="0">
              <a:schemeClr val="accent2">
                <a:shade val="80000"/>
                <a:hueOff val="344544"/>
                <a:satOff val="-22295"/>
                <a:lumOff val="20355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shade val="80000"/>
                <a:hueOff val="344544"/>
                <a:satOff val="-22295"/>
                <a:lumOff val="20355"/>
                <a:alphaOff val="0"/>
                <a:tint val="86000"/>
                <a:satMod val="115000"/>
              </a:schemeClr>
            </a:gs>
            <a:gs pos="100000">
              <a:schemeClr val="accent2">
                <a:shade val="80000"/>
                <a:hueOff val="344544"/>
                <a:satOff val="-22295"/>
                <a:lumOff val="20355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80000"/>
              <a:hueOff val="344544"/>
              <a:satOff val="-22295"/>
              <a:lumOff val="20355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80000"/>
              <a:hueOff val="344544"/>
              <a:satOff val="-22295"/>
              <a:lumOff val="20355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5</a:t>
          </a:r>
          <a:endParaRPr lang="en-US" sz="1800" b="1" kern="1200" dirty="0"/>
        </a:p>
      </dsp:txBody>
      <dsp:txXfrm rot="-5400000">
        <a:off x="1" y="2446293"/>
        <a:ext cx="441225" cy="189097"/>
      </dsp:txXfrm>
    </dsp:sp>
    <dsp:sp modelId="{2C063A1E-6EBD-4AD6-9896-26F826DBCF57}">
      <dsp:nvSpPr>
        <dsp:cNvPr id="0" name=""/>
        <dsp:cNvSpPr/>
      </dsp:nvSpPr>
      <dsp:spPr>
        <a:xfrm rot="5400000">
          <a:off x="3597158" y="-930252"/>
          <a:ext cx="409709" cy="67215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80000"/>
              <a:hueOff val="344544"/>
              <a:satOff val="-22295"/>
              <a:lumOff val="2035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Bahan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Kajian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Keilmuan</a:t>
          </a:r>
          <a:endParaRPr lang="en-US" sz="2000" kern="1200" dirty="0"/>
        </a:p>
      </dsp:txBody>
      <dsp:txXfrm rot="-5400000">
        <a:off x="441226" y="2245680"/>
        <a:ext cx="6701574" cy="369709"/>
      </dsp:txXfrm>
    </dsp:sp>
    <dsp:sp modelId="{D71E9F5A-3BD4-4E53-A933-F5EE02171AB5}">
      <dsp:nvSpPr>
        <dsp:cNvPr id="0" name=""/>
        <dsp:cNvSpPr/>
      </dsp:nvSpPr>
      <dsp:spPr>
        <a:xfrm rot="5400000">
          <a:off x="-94548" y="2875947"/>
          <a:ext cx="630322" cy="441225"/>
        </a:xfrm>
        <a:prstGeom prst="chevron">
          <a:avLst/>
        </a:prstGeom>
        <a:gradFill rotWithShape="0">
          <a:gsLst>
            <a:gs pos="0">
              <a:schemeClr val="accent2">
                <a:shade val="80000"/>
                <a:hueOff val="430680"/>
                <a:satOff val="-27869"/>
                <a:lumOff val="25444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shade val="80000"/>
                <a:hueOff val="430680"/>
                <a:satOff val="-27869"/>
                <a:lumOff val="25444"/>
                <a:alphaOff val="0"/>
                <a:tint val="86000"/>
                <a:satMod val="115000"/>
              </a:schemeClr>
            </a:gs>
            <a:gs pos="100000">
              <a:schemeClr val="accent2">
                <a:shade val="80000"/>
                <a:hueOff val="430680"/>
                <a:satOff val="-27869"/>
                <a:lumOff val="25444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80000"/>
              <a:hueOff val="430680"/>
              <a:satOff val="-27869"/>
              <a:lumOff val="25444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80000"/>
              <a:hueOff val="430680"/>
              <a:satOff val="-27869"/>
              <a:lumOff val="25444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6</a:t>
          </a:r>
          <a:endParaRPr lang="en-US" sz="1400" kern="1200" dirty="0"/>
        </a:p>
      </dsp:txBody>
      <dsp:txXfrm rot="-5400000">
        <a:off x="1" y="3002012"/>
        <a:ext cx="441225" cy="189097"/>
      </dsp:txXfrm>
    </dsp:sp>
    <dsp:sp modelId="{031C2DAD-DFD5-4244-91A3-C017D32B7074}">
      <dsp:nvSpPr>
        <dsp:cNvPr id="0" name=""/>
        <dsp:cNvSpPr/>
      </dsp:nvSpPr>
      <dsp:spPr>
        <a:xfrm rot="5400000">
          <a:off x="3597158" y="-374532"/>
          <a:ext cx="409709" cy="67215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80000"/>
              <a:hueOff val="430680"/>
              <a:satOff val="-27869"/>
              <a:lumOff val="2544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Penetapan</a:t>
          </a:r>
          <a:r>
            <a:rPr lang="en-US" sz="2000" kern="1200" dirty="0" smtClean="0"/>
            <a:t> Mata </a:t>
          </a:r>
          <a:r>
            <a:rPr lang="en-US" sz="2000" kern="1200" dirty="0" err="1" smtClean="0"/>
            <a:t>Kuliah</a:t>
          </a:r>
          <a:endParaRPr lang="en-US" sz="2000" kern="1200" dirty="0"/>
        </a:p>
      </dsp:txBody>
      <dsp:txXfrm rot="-5400000">
        <a:off x="441226" y="2801400"/>
        <a:ext cx="6701574" cy="369709"/>
      </dsp:txXfrm>
    </dsp:sp>
    <dsp:sp modelId="{8D120653-040E-45C7-A552-C8C00DD0410E}">
      <dsp:nvSpPr>
        <dsp:cNvPr id="0" name=""/>
        <dsp:cNvSpPr/>
      </dsp:nvSpPr>
      <dsp:spPr>
        <a:xfrm rot="5400000">
          <a:off x="-94548" y="3431667"/>
          <a:ext cx="630322" cy="441225"/>
        </a:xfrm>
        <a:prstGeom prst="chevron">
          <a:avLst/>
        </a:prstGeom>
        <a:gradFill rotWithShape="0">
          <a:gsLst>
            <a:gs pos="0">
              <a:schemeClr val="accent2">
                <a:shade val="80000"/>
                <a:hueOff val="516817"/>
                <a:satOff val="-33442"/>
                <a:lumOff val="30533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shade val="80000"/>
                <a:hueOff val="516817"/>
                <a:satOff val="-33442"/>
                <a:lumOff val="30533"/>
                <a:alphaOff val="0"/>
                <a:tint val="86000"/>
                <a:satMod val="115000"/>
              </a:schemeClr>
            </a:gs>
            <a:gs pos="100000">
              <a:schemeClr val="accent2">
                <a:shade val="80000"/>
                <a:hueOff val="516817"/>
                <a:satOff val="-33442"/>
                <a:lumOff val="30533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80000"/>
              <a:hueOff val="516817"/>
              <a:satOff val="-33442"/>
              <a:lumOff val="30533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80000"/>
              <a:hueOff val="516817"/>
              <a:satOff val="-33442"/>
              <a:lumOff val="30533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7</a:t>
          </a:r>
          <a:endParaRPr lang="en-US" sz="1800" b="1" kern="1200" dirty="0"/>
        </a:p>
      </dsp:txBody>
      <dsp:txXfrm rot="-5400000">
        <a:off x="1" y="3557732"/>
        <a:ext cx="441225" cy="189097"/>
      </dsp:txXfrm>
    </dsp:sp>
    <dsp:sp modelId="{1E52286C-FB2C-49DD-8A37-B6CC8A1F09F0}">
      <dsp:nvSpPr>
        <dsp:cNvPr id="0" name=""/>
        <dsp:cNvSpPr/>
      </dsp:nvSpPr>
      <dsp:spPr>
        <a:xfrm rot="5400000">
          <a:off x="3597158" y="181186"/>
          <a:ext cx="409709" cy="67215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80000"/>
              <a:hueOff val="516817"/>
              <a:satOff val="-33442"/>
              <a:lumOff val="3053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Organisasi</a:t>
          </a:r>
          <a:r>
            <a:rPr lang="en-US" sz="2000" kern="1200" dirty="0" smtClean="0"/>
            <a:t> Mata </a:t>
          </a:r>
          <a:r>
            <a:rPr lang="en-US" sz="2000" kern="1200" dirty="0" err="1" smtClean="0"/>
            <a:t>Kuliah</a:t>
          </a:r>
          <a:endParaRPr lang="en-US" sz="2000" kern="1200" dirty="0"/>
        </a:p>
      </dsp:txBody>
      <dsp:txXfrm rot="-5400000">
        <a:off x="441226" y="3357118"/>
        <a:ext cx="6701574" cy="369709"/>
      </dsp:txXfrm>
    </dsp:sp>
    <dsp:sp modelId="{49C06832-834B-4FA1-A8DA-DA103AFC2BCB}">
      <dsp:nvSpPr>
        <dsp:cNvPr id="0" name=""/>
        <dsp:cNvSpPr/>
      </dsp:nvSpPr>
      <dsp:spPr>
        <a:xfrm rot="5400000">
          <a:off x="-94548" y="3987386"/>
          <a:ext cx="630322" cy="441225"/>
        </a:xfrm>
        <a:prstGeom prst="chevron">
          <a:avLst/>
        </a:prstGeom>
        <a:gradFill rotWithShape="0">
          <a:gsLst>
            <a:gs pos="0">
              <a:schemeClr val="accent2">
                <a:shade val="80000"/>
                <a:hueOff val="602953"/>
                <a:satOff val="-39016"/>
                <a:lumOff val="35622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shade val="80000"/>
                <a:hueOff val="602953"/>
                <a:satOff val="-39016"/>
                <a:lumOff val="35622"/>
                <a:alphaOff val="0"/>
                <a:tint val="86000"/>
                <a:satMod val="115000"/>
              </a:schemeClr>
            </a:gs>
            <a:gs pos="100000">
              <a:schemeClr val="accent2">
                <a:shade val="80000"/>
                <a:hueOff val="602953"/>
                <a:satOff val="-39016"/>
                <a:lumOff val="35622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80000"/>
              <a:hueOff val="602953"/>
              <a:satOff val="-39016"/>
              <a:lumOff val="35622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80000"/>
              <a:hueOff val="602953"/>
              <a:satOff val="-39016"/>
              <a:lumOff val="35622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8</a:t>
          </a:r>
          <a:endParaRPr lang="en-US" sz="1800" b="1" kern="1200" dirty="0"/>
        </a:p>
      </dsp:txBody>
      <dsp:txXfrm rot="-5400000">
        <a:off x="1" y="4113451"/>
        <a:ext cx="441225" cy="189097"/>
      </dsp:txXfrm>
    </dsp:sp>
    <dsp:sp modelId="{4886A84B-1A6E-40D5-830A-FDD87CC00902}">
      <dsp:nvSpPr>
        <dsp:cNvPr id="0" name=""/>
        <dsp:cNvSpPr/>
      </dsp:nvSpPr>
      <dsp:spPr>
        <a:xfrm rot="5400000">
          <a:off x="3597158" y="736905"/>
          <a:ext cx="409709" cy="67215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80000"/>
              <a:hueOff val="602953"/>
              <a:satOff val="-39016"/>
              <a:lumOff val="3562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Strategi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Pemenuhan</a:t>
          </a:r>
          <a:r>
            <a:rPr lang="en-US" sz="2000" kern="1200" dirty="0" smtClean="0"/>
            <a:t> CPL</a:t>
          </a:r>
          <a:endParaRPr lang="en-US" sz="2000" kern="1200" dirty="0"/>
        </a:p>
      </dsp:txBody>
      <dsp:txXfrm rot="-5400000">
        <a:off x="441226" y="3912837"/>
        <a:ext cx="6701574" cy="3697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896122-6731-474B-9497-BEC02B3D931D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1011B-D44C-4871-9458-C912F970D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294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Perpres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No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8 /2012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Kerangka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Kualifikasi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Nasional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Indonesia</a:t>
            </a:r>
            <a:b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Peraturan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BAN-PT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Nomor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Tahun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2019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tentang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Instrumen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Akreditasi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Perguruan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Tinggi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Permenristekdikti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50/2018,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perubahan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atas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permenristekdikti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N0 44 2015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Pasal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28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perhitungan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BKD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Pasal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29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dosen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tetap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tidak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tetap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jumlah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dosen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tetap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minimal 5 orang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menjalankan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prodi</a:t>
            </a: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Pasal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34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sarpras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…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lahan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PT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Pasal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66 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ketentuan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peralihan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rumusan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KK yang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belum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dikaji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ditetapkan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menteri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PT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menyusun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scr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mandiri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jamu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internal/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eksternal</a:t>
            </a: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1011B-D44C-4871-9458-C912F970D88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503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Prodi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pengembangan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kurikulum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memenuhi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kelengkapan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anotomi</a:t>
            </a:r>
            <a:r>
              <a:rPr lang="en-US" baseline="0" dirty="0" smtClean="0"/>
              <a:t> KPT </a:t>
            </a:r>
            <a:r>
              <a:rPr lang="en-US" baseline="0" dirty="0" err="1" smtClean="0"/>
              <a:t>seperti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dalam</a:t>
            </a:r>
            <a:r>
              <a:rPr lang="en-US" baseline="0" dirty="0" smtClean="0"/>
              <a:t> slide (+</a:t>
            </a:r>
            <a:r>
              <a:rPr lang="en-US" baseline="0" dirty="0" err="1" smtClean="0"/>
              <a:t>lapiraan</a:t>
            </a:r>
            <a:r>
              <a:rPr lang="en-US" baseline="0" dirty="0" smtClean="0"/>
              <a:t> skerunag2nya 80% RPS) </a:t>
            </a:r>
            <a:r>
              <a:rPr lang="en-US" baseline="0" dirty="0" err="1" smtClean="0"/>
              <a:t>akan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sahkan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oleh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rektor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menggunakan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Surat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Keputusan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1011B-D44C-4871-9458-C912F970D88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051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Prosedur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pengesahan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kurikulum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prodi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1011B-D44C-4871-9458-C912F970D88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2967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Program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wajib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memfasilitasi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proses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pembelajaran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Perguruan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Tinggi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sesuai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model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dipilih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mulai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semester 5 (lima).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keperluan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program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diharapkan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melakukan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re-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distrubi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Mata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Kuliah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Wajib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Univeritas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(MKU), Mata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Kuliah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Wajib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Perguruan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Tinggi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Mata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Kuliah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Wajib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Fakultas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/Program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(MKWF/MKWPS)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Mata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Kuliah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Pilihan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Program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Sudi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(MKP). 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MKU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adalah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kuliah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wajib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seperti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disebut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UU PT No. 12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Tahun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2012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terdiri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Agama,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Pancasila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Kewarganegaraan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Bahasa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Indonesia. 4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MKU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merupakan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kuliah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dasar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tidak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dapat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direkognisi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kegiatan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merdeka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belajar-kampus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merdeka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sehingga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disarankan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diambil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oleh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mahasiwa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sebelum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semester 5 (lima).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MKPT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adalah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kuliah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ditetapkan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oleh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Universitas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Sebalas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Maret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sebagai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kuliah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wajib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bentuk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penelitian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skripsi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tugas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akhir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pengabidan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Kulaih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Kerja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Nyata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pemagangan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Kuliah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Magang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Mahasiswa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Kewirausahan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4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MKPT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merupakan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kuliah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wajib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dapat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direkognisi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kegiatan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merdeka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belajar-kampus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merdeka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sehingga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disarankan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diambil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oleh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mahasiswa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setelah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semster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5 (lima). 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MKWF/MKWPS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adalah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kuliah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wajib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keilmuan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tingkat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Fakultas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Program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Beban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MKWF/MKWPS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sekurang-kurangnya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sebesar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84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sks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diselenggarakan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5 (lima) semester.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Ketentuan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pelaksanaan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merdeka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belajar-kampus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merdeka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rekognisi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MKWF/MKWPS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sepenuhnya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menjadi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kewenangan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Fakultas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Program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MKP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adalah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kuliah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pilihan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Program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diselenggarakan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merdeka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belajar-kampus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merdeka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pemenuhan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kompetensi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tambahan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Mata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kuliah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diselenggarakan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diikuti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oleh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mahasiwa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Program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Perguruan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Tinggi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lain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atau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mahasiswa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Program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lain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Perguruan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Tinggi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1011B-D44C-4871-9458-C912F970D88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777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333"/>
          <a:stretch/>
        </p:blipFill>
        <p:spPr>
          <a:xfrm>
            <a:off x="8597595" y="29962"/>
            <a:ext cx="483210" cy="486446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5944753" y="11575"/>
            <a:ext cx="265284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en-US" sz="1400" b="0" cap="none" spc="0" dirty="0" smtClean="0">
                <a:ln w="18415" cmpd="sng">
                  <a:solidFill>
                    <a:schemeClr val="tx1">
                      <a:lumMod val="750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/>
                <a:latin typeface="+mn-lt"/>
              </a:rPr>
              <a:t>PPSP  -  </a:t>
            </a:r>
            <a:r>
              <a:rPr lang="en-US" sz="1400" b="0" cap="none" spc="0" baseline="0" dirty="0" smtClean="0">
                <a:ln w="18415" cmpd="sng">
                  <a:solidFill>
                    <a:schemeClr val="tx1">
                      <a:lumMod val="750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/>
                <a:latin typeface="+mn-lt"/>
              </a:rPr>
              <a:t>LPPMP</a:t>
            </a:r>
          </a:p>
          <a:p>
            <a:pPr algn="r"/>
            <a:r>
              <a:rPr lang="en-US" sz="1400" b="0" cap="none" spc="0" baseline="0" dirty="0" smtClean="0">
                <a:ln w="18415" cmpd="sng">
                  <a:solidFill>
                    <a:schemeClr val="tx1">
                      <a:lumMod val="750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/>
                <a:latin typeface="+mn-lt"/>
              </a:rPr>
              <a:t>UNIVERITAS SEBELAS MARET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6056245" y="550697"/>
            <a:ext cx="2984805" cy="0"/>
          </a:xfrm>
          <a:prstGeom prst="line">
            <a:avLst/>
          </a:prstGeom>
          <a:ln w="12700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533400" y="3336472"/>
            <a:ext cx="8458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r" rtl="0">
              <a:spcBef>
                <a:spcPct val="0"/>
              </a:spcBef>
              <a:buNone/>
              <a:defRPr lang="en-US" sz="48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24400"/>
            <a:ext cx="8458200" cy="1509712"/>
          </a:xfrm>
        </p:spPr>
        <p:txBody>
          <a:bodyPr lIns="45720" rIns="45720" anchor="t"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76200" y="6341425"/>
            <a:ext cx="8382000" cy="476000"/>
            <a:chOff x="152400" y="6341425"/>
            <a:chExt cx="8382000" cy="476000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2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353300"/>
              <a:ext cx="439271" cy="439271"/>
            </a:xfrm>
            <a:prstGeom prst="rect">
              <a:avLst/>
            </a:prstGeom>
          </p:spPr>
        </p:pic>
        <p:sp>
          <p:nvSpPr>
            <p:cNvPr id="9" name="Subtitle 16"/>
            <p:cNvSpPr txBox="1">
              <a:spLocks/>
            </p:cNvSpPr>
            <p:nvPr userDrawn="1"/>
          </p:nvSpPr>
          <p:spPr>
            <a:xfrm>
              <a:off x="679704" y="6360225"/>
              <a:ext cx="7854696" cy="457200"/>
            </a:xfrm>
            <a:prstGeom prst="rect">
              <a:avLst/>
            </a:prstGeom>
          </p:spPr>
          <p:txBody>
            <a:bodyPr vert="horz" lIns="0" rIns="18288">
              <a:noAutofit/>
            </a:bodyPr>
            <a:lstStyle>
              <a:lvl1pPr marL="0" marR="45720" indent="0" algn="r" rtl="0" eaLnBrk="1" latinLnBrk="0" hangingPunct="1">
                <a:spcBef>
                  <a:spcPct val="20000"/>
                </a:spcBef>
                <a:buClr>
                  <a:schemeClr val="accent3"/>
                </a:buClr>
                <a:buSzPct val="95000"/>
                <a:buFont typeface="Wingdings 2"/>
                <a:buNone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/>
                <a:buNone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1" latinLnBrk="0" hangingPunct="1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/>
                <a:buNone/>
                <a:defRPr kumimoji="0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1" latinLnBrk="0" hangingPunct="1">
                <a:spcBef>
                  <a:spcPct val="20000"/>
                </a:spcBef>
                <a:buClr>
                  <a:schemeClr val="accent3"/>
                </a:buClr>
                <a:buSzPct val="65000"/>
                <a:buFont typeface="Wingdings 2"/>
                <a:buNone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1" latinLnBrk="0" hangingPunct="1">
                <a:spcBef>
                  <a:spcPct val="20000"/>
                </a:spcBef>
                <a:buClr>
                  <a:schemeClr val="accent4"/>
                </a:buClr>
                <a:buSzPct val="65000"/>
                <a:buFont typeface="Wingdings 2"/>
                <a:buNone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rtl="0" eaLnBrk="1" latinLnBrk="0" hangingPunct="1">
                <a:spcBef>
                  <a:spcPct val="20000"/>
                </a:spcBef>
                <a:buClr>
                  <a:schemeClr val="accent5"/>
                </a:buClr>
                <a:buSzPct val="80000"/>
                <a:buFont typeface="Wingdings 2"/>
                <a:buNone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rtl="0" eaLnBrk="1" latinLnBrk="0" hangingPunct="1">
                <a:spcBef>
                  <a:spcPct val="20000"/>
                </a:spcBef>
                <a:buClr>
                  <a:schemeClr val="accent6"/>
                </a:buClr>
                <a:buSzPct val="80000"/>
                <a:buFont typeface="Wingdings 2"/>
                <a:buNone/>
                <a:defRPr kumimoji="0"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rtl="0" eaLnBrk="1" latinLnBrk="0" hangingPunct="1">
                <a:spcBef>
                  <a:spcPct val="20000"/>
                </a:spcBef>
                <a:buClr>
                  <a:schemeClr val="tx2"/>
                </a:buClr>
                <a:buNone/>
                <a:defRPr kumimoji="0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rtl="0" eaLnBrk="1" latinLnBrk="0" hangingPunct="1">
                <a:spcBef>
                  <a:spcPct val="20000"/>
                </a:spcBef>
                <a:buClr>
                  <a:schemeClr val="tx2"/>
                </a:buClr>
                <a:buFontTx/>
                <a:buNone/>
                <a:defRPr kumimoji="0"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spcBef>
                  <a:spcPts val="0"/>
                </a:spcBef>
              </a:pP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Pusat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Pengembangan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Sistem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Pembelajaran</a:t>
              </a:r>
              <a:endParaRPr lang="en-US" sz="1200" i="0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l">
                <a:spcBef>
                  <a:spcPts val="0"/>
                </a:spcBef>
              </a:pP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Lembaga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Pengembangan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dan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Penjaminan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Mutu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Pendidikan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-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Universitas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Sebelas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Maret</a:t>
              </a:r>
              <a:endParaRPr lang="en-US" sz="1200" i="0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l">
                <a:spcBef>
                  <a:spcPts val="0"/>
                </a:spcBef>
              </a:pPr>
              <a:endParaRPr lang="en-US" sz="1200" i="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10" name="Straight Connector 9"/>
            <p:cNvCxnSpPr/>
            <p:nvPr userDrawn="1"/>
          </p:nvCxnSpPr>
          <p:spPr>
            <a:xfrm>
              <a:off x="624230" y="6341425"/>
              <a:ext cx="0" cy="439271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76200" y="6341425"/>
            <a:ext cx="8382000" cy="476000"/>
            <a:chOff x="152400" y="6341425"/>
            <a:chExt cx="8382000" cy="476000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2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353300"/>
              <a:ext cx="439271" cy="439271"/>
            </a:xfrm>
            <a:prstGeom prst="rect">
              <a:avLst/>
            </a:prstGeom>
          </p:spPr>
        </p:pic>
        <p:sp>
          <p:nvSpPr>
            <p:cNvPr id="9" name="Subtitle 16"/>
            <p:cNvSpPr txBox="1">
              <a:spLocks/>
            </p:cNvSpPr>
            <p:nvPr userDrawn="1"/>
          </p:nvSpPr>
          <p:spPr>
            <a:xfrm>
              <a:off x="679704" y="6360225"/>
              <a:ext cx="7854696" cy="457200"/>
            </a:xfrm>
            <a:prstGeom prst="rect">
              <a:avLst/>
            </a:prstGeom>
          </p:spPr>
          <p:txBody>
            <a:bodyPr vert="horz" lIns="0" rIns="18288">
              <a:noAutofit/>
            </a:bodyPr>
            <a:lstStyle>
              <a:lvl1pPr marL="0" marR="45720" indent="0" algn="r" rtl="0" eaLnBrk="1" latinLnBrk="0" hangingPunct="1">
                <a:spcBef>
                  <a:spcPct val="20000"/>
                </a:spcBef>
                <a:buClr>
                  <a:schemeClr val="accent3"/>
                </a:buClr>
                <a:buSzPct val="95000"/>
                <a:buFont typeface="Wingdings 2"/>
                <a:buNone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/>
                <a:buNone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1" latinLnBrk="0" hangingPunct="1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/>
                <a:buNone/>
                <a:defRPr kumimoji="0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1" latinLnBrk="0" hangingPunct="1">
                <a:spcBef>
                  <a:spcPct val="20000"/>
                </a:spcBef>
                <a:buClr>
                  <a:schemeClr val="accent3"/>
                </a:buClr>
                <a:buSzPct val="65000"/>
                <a:buFont typeface="Wingdings 2"/>
                <a:buNone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1" latinLnBrk="0" hangingPunct="1">
                <a:spcBef>
                  <a:spcPct val="20000"/>
                </a:spcBef>
                <a:buClr>
                  <a:schemeClr val="accent4"/>
                </a:buClr>
                <a:buSzPct val="65000"/>
                <a:buFont typeface="Wingdings 2"/>
                <a:buNone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rtl="0" eaLnBrk="1" latinLnBrk="0" hangingPunct="1">
                <a:spcBef>
                  <a:spcPct val="20000"/>
                </a:spcBef>
                <a:buClr>
                  <a:schemeClr val="accent5"/>
                </a:buClr>
                <a:buSzPct val="80000"/>
                <a:buFont typeface="Wingdings 2"/>
                <a:buNone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rtl="0" eaLnBrk="1" latinLnBrk="0" hangingPunct="1">
                <a:spcBef>
                  <a:spcPct val="20000"/>
                </a:spcBef>
                <a:buClr>
                  <a:schemeClr val="accent6"/>
                </a:buClr>
                <a:buSzPct val="80000"/>
                <a:buFont typeface="Wingdings 2"/>
                <a:buNone/>
                <a:defRPr kumimoji="0"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rtl="0" eaLnBrk="1" latinLnBrk="0" hangingPunct="1">
                <a:spcBef>
                  <a:spcPct val="20000"/>
                </a:spcBef>
                <a:buClr>
                  <a:schemeClr val="tx2"/>
                </a:buClr>
                <a:buNone/>
                <a:defRPr kumimoji="0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rtl="0" eaLnBrk="1" latinLnBrk="0" hangingPunct="1">
                <a:spcBef>
                  <a:spcPct val="20000"/>
                </a:spcBef>
                <a:buClr>
                  <a:schemeClr val="tx2"/>
                </a:buClr>
                <a:buFontTx/>
                <a:buNone/>
                <a:defRPr kumimoji="0"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spcBef>
                  <a:spcPts val="0"/>
                </a:spcBef>
              </a:pP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Pusat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Pengembangan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Sistem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Pembelajaran</a:t>
              </a:r>
              <a:endParaRPr lang="en-US" sz="1200" i="0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l">
                <a:spcBef>
                  <a:spcPts val="0"/>
                </a:spcBef>
              </a:pP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Lembaga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Pengembangan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dan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Penjaminan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Mutu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Pendidikan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-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Universitas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Sebelas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Maret</a:t>
              </a:r>
              <a:endParaRPr lang="en-US" sz="1200" i="0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l">
                <a:spcBef>
                  <a:spcPts val="0"/>
                </a:spcBef>
              </a:pPr>
              <a:endParaRPr lang="en-US" sz="1200" i="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10" name="Straight Connector 9"/>
            <p:cNvCxnSpPr/>
            <p:nvPr userDrawn="1"/>
          </p:nvCxnSpPr>
          <p:spPr>
            <a:xfrm>
              <a:off x="624230" y="6341425"/>
              <a:ext cx="0" cy="439271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030" y="304800"/>
            <a:ext cx="813877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138770" cy="43891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9F35-C63E-472E-80E6-455C9C989F78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76200" y="6341425"/>
            <a:ext cx="8382000" cy="476000"/>
            <a:chOff x="152400" y="6341425"/>
            <a:chExt cx="8382000" cy="476000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2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353300"/>
              <a:ext cx="439271" cy="439271"/>
            </a:xfrm>
            <a:prstGeom prst="rect">
              <a:avLst/>
            </a:prstGeom>
          </p:spPr>
        </p:pic>
        <p:sp>
          <p:nvSpPr>
            <p:cNvPr id="9" name="Subtitle 16"/>
            <p:cNvSpPr txBox="1">
              <a:spLocks/>
            </p:cNvSpPr>
            <p:nvPr userDrawn="1"/>
          </p:nvSpPr>
          <p:spPr>
            <a:xfrm>
              <a:off x="679704" y="6360225"/>
              <a:ext cx="7854696" cy="457200"/>
            </a:xfrm>
            <a:prstGeom prst="rect">
              <a:avLst/>
            </a:prstGeom>
          </p:spPr>
          <p:txBody>
            <a:bodyPr vert="horz" lIns="0" rIns="18288">
              <a:noAutofit/>
            </a:bodyPr>
            <a:lstStyle>
              <a:lvl1pPr marL="0" marR="45720" indent="0" algn="r" rtl="0" eaLnBrk="1" latinLnBrk="0" hangingPunct="1">
                <a:spcBef>
                  <a:spcPct val="20000"/>
                </a:spcBef>
                <a:buClr>
                  <a:schemeClr val="accent3"/>
                </a:buClr>
                <a:buSzPct val="95000"/>
                <a:buFont typeface="Wingdings 2"/>
                <a:buNone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/>
                <a:buNone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1" latinLnBrk="0" hangingPunct="1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/>
                <a:buNone/>
                <a:defRPr kumimoji="0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1" latinLnBrk="0" hangingPunct="1">
                <a:spcBef>
                  <a:spcPct val="20000"/>
                </a:spcBef>
                <a:buClr>
                  <a:schemeClr val="accent3"/>
                </a:buClr>
                <a:buSzPct val="65000"/>
                <a:buFont typeface="Wingdings 2"/>
                <a:buNone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1" latinLnBrk="0" hangingPunct="1">
                <a:spcBef>
                  <a:spcPct val="20000"/>
                </a:spcBef>
                <a:buClr>
                  <a:schemeClr val="accent4"/>
                </a:buClr>
                <a:buSzPct val="65000"/>
                <a:buFont typeface="Wingdings 2"/>
                <a:buNone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rtl="0" eaLnBrk="1" latinLnBrk="0" hangingPunct="1">
                <a:spcBef>
                  <a:spcPct val="20000"/>
                </a:spcBef>
                <a:buClr>
                  <a:schemeClr val="accent5"/>
                </a:buClr>
                <a:buSzPct val="80000"/>
                <a:buFont typeface="Wingdings 2"/>
                <a:buNone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rtl="0" eaLnBrk="1" latinLnBrk="0" hangingPunct="1">
                <a:spcBef>
                  <a:spcPct val="20000"/>
                </a:spcBef>
                <a:buClr>
                  <a:schemeClr val="accent6"/>
                </a:buClr>
                <a:buSzPct val="80000"/>
                <a:buFont typeface="Wingdings 2"/>
                <a:buNone/>
                <a:defRPr kumimoji="0"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rtl="0" eaLnBrk="1" latinLnBrk="0" hangingPunct="1">
                <a:spcBef>
                  <a:spcPct val="20000"/>
                </a:spcBef>
                <a:buClr>
                  <a:schemeClr val="tx2"/>
                </a:buClr>
                <a:buNone/>
                <a:defRPr kumimoji="0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rtl="0" eaLnBrk="1" latinLnBrk="0" hangingPunct="1">
                <a:spcBef>
                  <a:spcPct val="20000"/>
                </a:spcBef>
                <a:buClr>
                  <a:schemeClr val="tx2"/>
                </a:buClr>
                <a:buFontTx/>
                <a:buNone/>
                <a:defRPr kumimoji="0"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spcBef>
                  <a:spcPts val="0"/>
                </a:spcBef>
              </a:pP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Pusat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Pengembangan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Sistem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Pembelajaran</a:t>
              </a:r>
              <a:endParaRPr lang="en-US" sz="1200" i="0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l">
                <a:spcBef>
                  <a:spcPts val="0"/>
                </a:spcBef>
              </a:pP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Lembaga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Pengembangan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dan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Penjaminan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Mutu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Pendidikan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-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Universitas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Sebelas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Maret</a:t>
              </a:r>
              <a:endParaRPr lang="en-US" sz="1200" i="0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l">
                <a:spcBef>
                  <a:spcPts val="0"/>
                </a:spcBef>
              </a:pPr>
              <a:endParaRPr lang="en-US" sz="1200" i="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11" name="Straight Connector 10"/>
            <p:cNvCxnSpPr/>
            <p:nvPr userDrawn="1"/>
          </p:nvCxnSpPr>
          <p:spPr>
            <a:xfrm>
              <a:off x="624230" y="6341425"/>
              <a:ext cx="0" cy="439271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5C93-C2D9-40EF-A7E4-E60DAA04E915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9F35-C63E-472E-80E6-455C9C989F7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76200" y="6341425"/>
            <a:ext cx="8382000" cy="476000"/>
            <a:chOff x="152400" y="6341425"/>
            <a:chExt cx="8382000" cy="476000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353300"/>
              <a:ext cx="439271" cy="439271"/>
            </a:xfrm>
            <a:prstGeom prst="rect">
              <a:avLst/>
            </a:prstGeom>
          </p:spPr>
        </p:pic>
        <p:sp>
          <p:nvSpPr>
            <p:cNvPr id="10" name="Subtitle 16"/>
            <p:cNvSpPr txBox="1">
              <a:spLocks/>
            </p:cNvSpPr>
            <p:nvPr userDrawn="1"/>
          </p:nvSpPr>
          <p:spPr>
            <a:xfrm>
              <a:off x="679704" y="6360225"/>
              <a:ext cx="7854696" cy="457200"/>
            </a:xfrm>
            <a:prstGeom prst="rect">
              <a:avLst/>
            </a:prstGeom>
          </p:spPr>
          <p:txBody>
            <a:bodyPr vert="horz" lIns="0" rIns="18288">
              <a:noAutofit/>
            </a:bodyPr>
            <a:lstStyle>
              <a:lvl1pPr marL="0" marR="45720" indent="0" algn="r" rtl="0" eaLnBrk="1" latinLnBrk="0" hangingPunct="1">
                <a:spcBef>
                  <a:spcPct val="20000"/>
                </a:spcBef>
                <a:buClr>
                  <a:schemeClr val="accent3"/>
                </a:buClr>
                <a:buSzPct val="95000"/>
                <a:buFont typeface="Wingdings 2"/>
                <a:buNone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/>
                <a:buNone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1" latinLnBrk="0" hangingPunct="1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/>
                <a:buNone/>
                <a:defRPr kumimoji="0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1" latinLnBrk="0" hangingPunct="1">
                <a:spcBef>
                  <a:spcPct val="20000"/>
                </a:spcBef>
                <a:buClr>
                  <a:schemeClr val="accent3"/>
                </a:buClr>
                <a:buSzPct val="65000"/>
                <a:buFont typeface="Wingdings 2"/>
                <a:buNone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1" latinLnBrk="0" hangingPunct="1">
                <a:spcBef>
                  <a:spcPct val="20000"/>
                </a:spcBef>
                <a:buClr>
                  <a:schemeClr val="accent4"/>
                </a:buClr>
                <a:buSzPct val="65000"/>
                <a:buFont typeface="Wingdings 2"/>
                <a:buNone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rtl="0" eaLnBrk="1" latinLnBrk="0" hangingPunct="1">
                <a:spcBef>
                  <a:spcPct val="20000"/>
                </a:spcBef>
                <a:buClr>
                  <a:schemeClr val="accent5"/>
                </a:buClr>
                <a:buSzPct val="80000"/>
                <a:buFont typeface="Wingdings 2"/>
                <a:buNone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rtl="0" eaLnBrk="1" latinLnBrk="0" hangingPunct="1">
                <a:spcBef>
                  <a:spcPct val="20000"/>
                </a:spcBef>
                <a:buClr>
                  <a:schemeClr val="accent6"/>
                </a:buClr>
                <a:buSzPct val="80000"/>
                <a:buFont typeface="Wingdings 2"/>
                <a:buNone/>
                <a:defRPr kumimoji="0"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rtl="0" eaLnBrk="1" latinLnBrk="0" hangingPunct="1">
                <a:spcBef>
                  <a:spcPct val="20000"/>
                </a:spcBef>
                <a:buClr>
                  <a:schemeClr val="tx2"/>
                </a:buClr>
                <a:buNone/>
                <a:defRPr kumimoji="0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rtl="0" eaLnBrk="1" latinLnBrk="0" hangingPunct="1">
                <a:spcBef>
                  <a:spcPct val="20000"/>
                </a:spcBef>
                <a:buClr>
                  <a:schemeClr val="tx2"/>
                </a:buClr>
                <a:buFontTx/>
                <a:buNone/>
                <a:defRPr kumimoji="0"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spcBef>
                  <a:spcPts val="0"/>
                </a:spcBef>
              </a:pP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Pusat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Pengembangan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Sistem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Pembelajaran</a:t>
              </a:r>
              <a:endParaRPr lang="en-US" sz="1200" i="0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l">
                <a:spcBef>
                  <a:spcPts val="0"/>
                </a:spcBef>
              </a:pP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Lembaga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Pengembangan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dan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Penjaminan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Mutu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Pendidikan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-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Universitas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Sebelas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Maret</a:t>
              </a:r>
              <a:endParaRPr lang="en-US" sz="1200" i="0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l">
                <a:spcBef>
                  <a:spcPts val="0"/>
                </a:spcBef>
              </a:pPr>
              <a:endParaRPr lang="en-US" sz="1200" i="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11" name="Straight Connector 10"/>
            <p:cNvCxnSpPr/>
            <p:nvPr userDrawn="1"/>
          </p:nvCxnSpPr>
          <p:spPr>
            <a:xfrm>
              <a:off x="624230" y="6341425"/>
              <a:ext cx="0" cy="439271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76200" y="6341425"/>
            <a:ext cx="8382000" cy="476000"/>
            <a:chOff x="152400" y="6341425"/>
            <a:chExt cx="8382000" cy="47600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2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353300"/>
              <a:ext cx="439271" cy="439271"/>
            </a:xfrm>
            <a:prstGeom prst="rect">
              <a:avLst/>
            </a:prstGeom>
          </p:spPr>
        </p:pic>
        <p:sp>
          <p:nvSpPr>
            <p:cNvPr id="12" name="Subtitle 16"/>
            <p:cNvSpPr txBox="1">
              <a:spLocks/>
            </p:cNvSpPr>
            <p:nvPr userDrawn="1"/>
          </p:nvSpPr>
          <p:spPr>
            <a:xfrm>
              <a:off x="679704" y="6360225"/>
              <a:ext cx="7854696" cy="457200"/>
            </a:xfrm>
            <a:prstGeom prst="rect">
              <a:avLst/>
            </a:prstGeom>
          </p:spPr>
          <p:txBody>
            <a:bodyPr vert="horz" lIns="0" rIns="18288">
              <a:noAutofit/>
            </a:bodyPr>
            <a:lstStyle>
              <a:lvl1pPr marL="0" marR="45720" indent="0" algn="r" rtl="0" eaLnBrk="1" latinLnBrk="0" hangingPunct="1">
                <a:spcBef>
                  <a:spcPct val="20000"/>
                </a:spcBef>
                <a:buClr>
                  <a:schemeClr val="accent3"/>
                </a:buClr>
                <a:buSzPct val="95000"/>
                <a:buFont typeface="Wingdings 2"/>
                <a:buNone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/>
                <a:buNone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1" latinLnBrk="0" hangingPunct="1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/>
                <a:buNone/>
                <a:defRPr kumimoji="0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1" latinLnBrk="0" hangingPunct="1">
                <a:spcBef>
                  <a:spcPct val="20000"/>
                </a:spcBef>
                <a:buClr>
                  <a:schemeClr val="accent3"/>
                </a:buClr>
                <a:buSzPct val="65000"/>
                <a:buFont typeface="Wingdings 2"/>
                <a:buNone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1" latinLnBrk="0" hangingPunct="1">
                <a:spcBef>
                  <a:spcPct val="20000"/>
                </a:spcBef>
                <a:buClr>
                  <a:schemeClr val="accent4"/>
                </a:buClr>
                <a:buSzPct val="65000"/>
                <a:buFont typeface="Wingdings 2"/>
                <a:buNone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rtl="0" eaLnBrk="1" latinLnBrk="0" hangingPunct="1">
                <a:spcBef>
                  <a:spcPct val="20000"/>
                </a:spcBef>
                <a:buClr>
                  <a:schemeClr val="accent5"/>
                </a:buClr>
                <a:buSzPct val="80000"/>
                <a:buFont typeface="Wingdings 2"/>
                <a:buNone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rtl="0" eaLnBrk="1" latinLnBrk="0" hangingPunct="1">
                <a:spcBef>
                  <a:spcPct val="20000"/>
                </a:spcBef>
                <a:buClr>
                  <a:schemeClr val="accent6"/>
                </a:buClr>
                <a:buSzPct val="80000"/>
                <a:buFont typeface="Wingdings 2"/>
                <a:buNone/>
                <a:defRPr kumimoji="0"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rtl="0" eaLnBrk="1" latinLnBrk="0" hangingPunct="1">
                <a:spcBef>
                  <a:spcPct val="20000"/>
                </a:spcBef>
                <a:buClr>
                  <a:schemeClr val="tx2"/>
                </a:buClr>
                <a:buNone/>
                <a:defRPr kumimoji="0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rtl="0" eaLnBrk="1" latinLnBrk="0" hangingPunct="1">
                <a:spcBef>
                  <a:spcPct val="20000"/>
                </a:spcBef>
                <a:buClr>
                  <a:schemeClr val="tx2"/>
                </a:buClr>
                <a:buFontTx/>
                <a:buNone/>
                <a:defRPr kumimoji="0"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spcBef>
                  <a:spcPts val="0"/>
                </a:spcBef>
              </a:pP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Pusat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Pengembangan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Sistem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Pembelajaran</a:t>
              </a:r>
              <a:endParaRPr lang="en-US" sz="1200" i="0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l">
                <a:spcBef>
                  <a:spcPts val="0"/>
                </a:spcBef>
              </a:pP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Lembaga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Pengembangan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dan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Penjaminan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Mutu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Pendidikan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-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Universitas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Sebelas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Maret</a:t>
              </a:r>
              <a:endParaRPr lang="en-US" sz="1200" i="0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l">
                <a:spcBef>
                  <a:spcPts val="0"/>
                </a:spcBef>
              </a:pPr>
              <a:endParaRPr lang="en-US" sz="1200" i="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13" name="Straight Connector 12"/>
            <p:cNvCxnSpPr/>
            <p:nvPr userDrawn="1"/>
          </p:nvCxnSpPr>
          <p:spPr>
            <a:xfrm>
              <a:off x="624230" y="6341425"/>
              <a:ext cx="0" cy="439271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76200" y="6341425"/>
            <a:ext cx="8382000" cy="476000"/>
            <a:chOff x="152400" y="6341425"/>
            <a:chExt cx="8382000" cy="476000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353300"/>
              <a:ext cx="439271" cy="439271"/>
            </a:xfrm>
            <a:prstGeom prst="rect">
              <a:avLst/>
            </a:prstGeom>
          </p:spPr>
        </p:pic>
        <p:sp>
          <p:nvSpPr>
            <p:cNvPr id="8" name="Subtitle 16"/>
            <p:cNvSpPr txBox="1">
              <a:spLocks/>
            </p:cNvSpPr>
            <p:nvPr userDrawn="1"/>
          </p:nvSpPr>
          <p:spPr>
            <a:xfrm>
              <a:off x="679704" y="6360225"/>
              <a:ext cx="7854696" cy="457200"/>
            </a:xfrm>
            <a:prstGeom prst="rect">
              <a:avLst/>
            </a:prstGeom>
          </p:spPr>
          <p:txBody>
            <a:bodyPr vert="horz" lIns="0" rIns="18288">
              <a:noAutofit/>
            </a:bodyPr>
            <a:lstStyle>
              <a:lvl1pPr marL="0" marR="45720" indent="0" algn="r" rtl="0" eaLnBrk="1" latinLnBrk="0" hangingPunct="1">
                <a:spcBef>
                  <a:spcPct val="20000"/>
                </a:spcBef>
                <a:buClr>
                  <a:schemeClr val="accent3"/>
                </a:buClr>
                <a:buSzPct val="95000"/>
                <a:buFont typeface="Wingdings 2"/>
                <a:buNone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/>
                <a:buNone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1" latinLnBrk="0" hangingPunct="1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/>
                <a:buNone/>
                <a:defRPr kumimoji="0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1" latinLnBrk="0" hangingPunct="1">
                <a:spcBef>
                  <a:spcPct val="20000"/>
                </a:spcBef>
                <a:buClr>
                  <a:schemeClr val="accent3"/>
                </a:buClr>
                <a:buSzPct val="65000"/>
                <a:buFont typeface="Wingdings 2"/>
                <a:buNone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1" latinLnBrk="0" hangingPunct="1">
                <a:spcBef>
                  <a:spcPct val="20000"/>
                </a:spcBef>
                <a:buClr>
                  <a:schemeClr val="accent4"/>
                </a:buClr>
                <a:buSzPct val="65000"/>
                <a:buFont typeface="Wingdings 2"/>
                <a:buNone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rtl="0" eaLnBrk="1" latinLnBrk="0" hangingPunct="1">
                <a:spcBef>
                  <a:spcPct val="20000"/>
                </a:spcBef>
                <a:buClr>
                  <a:schemeClr val="accent5"/>
                </a:buClr>
                <a:buSzPct val="80000"/>
                <a:buFont typeface="Wingdings 2"/>
                <a:buNone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rtl="0" eaLnBrk="1" latinLnBrk="0" hangingPunct="1">
                <a:spcBef>
                  <a:spcPct val="20000"/>
                </a:spcBef>
                <a:buClr>
                  <a:schemeClr val="accent6"/>
                </a:buClr>
                <a:buSzPct val="80000"/>
                <a:buFont typeface="Wingdings 2"/>
                <a:buNone/>
                <a:defRPr kumimoji="0"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rtl="0" eaLnBrk="1" latinLnBrk="0" hangingPunct="1">
                <a:spcBef>
                  <a:spcPct val="20000"/>
                </a:spcBef>
                <a:buClr>
                  <a:schemeClr val="tx2"/>
                </a:buClr>
                <a:buNone/>
                <a:defRPr kumimoji="0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rtl="0" eaLnBrk="1" latinLnBrk="0" hangingPunct="1">
                <a:spcBef>
                  <a:spcPct val="20000"/>
                </a:spcBef>
                <a:buClr>
                  <a:schemeClr val="tx2"/>
                </a:buClr>
                <a:buFontTx/>
                <a:buNone/>
                <a:defRPr kumimoji="0"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spcBef>
                  <a:spcPts val="0"/>
                </a:spcBef>
              </a:pP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Pusat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Pengembangan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Sistem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Pembelajaran</a:t>
              </a:r>
              <a:endParaRPr lang="en-US" sz="1200" i="0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l">
                <a:spcBef>
                  <a:spcPts val="0"/>
                </a:spcBef>
              </a:pP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Lembaga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Pengembangan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dan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Penjaminan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Mutu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Pendidikan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-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Universitas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Sebelas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Maret</a:t>
              </a:r>
              <a:endParaRPr lang="en-US" sz="1200" i="0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l">
                <a:spcBef>
                  <a:spcPts val="0"/>
                </a:spcBef>
              </a:pPr>
              <a:endParaRPr lang="en-US" sz="1200" i="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9" name="Straight Connector 8"/>
            <p:cNvCxnSpPr/>
            <p:nvPr userDrawn="1"/>
          </p:nvCxnSpPr>
          <p:spPr>
            <a:xfrm>
              <a:off x="624230" y="6341425"/>
              <a:ext cx="0" cy="439271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76200" y="6341425"/>
            <a:ext cx="8382000" cy="476000"/>
            <a:chOff x="152400" y="6341425"/>
            <a:chExt cx="8382000" cy="476000"/>
          </a:xfrm>
        </p:grpSpPr>
        <p:pic>
          <p:nvPicPr>
            <p:cNvPr id="6" name="Picture 5"/>
            <p:cNvPicPr>
              <a:picLocks noChangeAspect="1"/>
            </p:cNvPicPr>
            <p:nvPr userDrawn="1"/>
          </p:nvPicPr>
          <p:blipFill>
            <a:blip r:embed="rId2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353300"/>
              <a:ext cx="439271" cy="439271"/>
            </a:xfrm>
            <a:prstGeom prst="rect">
              <a:avLst/>
            </a:prstGeom>
          </p:spPr>
        </p:pic>
        <p:sp>
          <p:nvSpPr>
            <p:cNvPr id="7" name="Subtitle 16"/>
            <p:cNvSpPr txBox="1">
              <a:spLocks/>
            </p:cNvSpPr>
            <p:nvPr userDrawn="1"/>
          </p:nvSpPr>
          <p:spPr>
            <a:xfrm>
              <a:off x="679704" y="6360225"/>
              <a:ext cx="7854696" cy="457200"/>
            </a:xfrm>
            <a:prstGeom prst="rect">
              <a:avLst/>
            </a:prstGeom>
          </p:spPr>
          <p:txBody>
            <a:bodyPr vert="horz" lIns="0" rIns="18288">
              <a:noAutofit/>
            </a:bodyPr>
            <a:lstStyle>
              <a:lvl1pPr marL="0" marR="45720" indent="0" algn="r" rtl="0" eaLnBrk="1" latinLnBrk="0" hangingPunct="1">
                <a:spcBef>
                  <a:spcPct val="20000"/>
                </a:spcBef>
                <a:buClr>
                  <a:schemeClr val="accent3"/>
                </a:buClr>
                <a:buSzPct val="95000"/>
                <a:buFont typeface="Wingdings 2"/>
                <a:buNone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/>
                <a:buNone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1" latinLnBrk="0" hangingPunct="1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/>
                <a:buNone/>
                <a:defRPr kumimoji="0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1" latinLnBrk="0" hangingPunct="1">
                <a:spcBef>
                  <a:spcPct val="20000"/>
                </a:spcBef>
                <a:buClr>
                  <a:schemeClr val="accent3"/>
                </a:buClr>
                <a:buSzPct val="65000"/>
                <a:buFont typeface="Wingdings 2"/>
                <a:buNone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1" latinLnBrk="0" hangingPunct="1">
                <a:spcBef>
                  <a:spcPct val="20000"/>
                </a:spcBef>
                <a:buClr>
                  <a:schemeClr val="accent4"/>
                </a:buClr>
                <a:buSzPct val="65000"/>
                <a:buFont typeface="Wingdings 2"/>
                <a:buNone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rtl="0" eaLnBrk="1" latinLnBrk="0" hangingPunct="1">
                <a:spcBef>
                  <a:spcPct val="20000"/>
                </a:spcBef>
                <a:buClr>
                  <a:schemeClr val="accent5"/>
                </a:buClr>
                <a:buSzPct val="80000"/>
                <a:buFont typeface="Wingdings 2"/>
                <a:buNone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rtl="0" eaLnBrk="1" latinLnBrk="0" hangingPunct="1">
                <a:spcBef>
                  <a:spcPct val="20000"/>
                </a:spcBef>
                <a:buClr>
                  <a:schemeClr val="accent6"/>
                </a:buClr>
                <a:buSzPct val="80000"/>
                <a:buFont typeface="Wingdings 2"/>
                <a:buNone/>
                <a:defRPr kumimoji="0"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rtl="0" eaLnBrk="1" latinLnBrk="0" hangingPunct="1">
                <a:spcBef>
                  <a:spcPct val="20000"/>
                </a:spcBef>
                <a:buClr>
                  <a:schemeClr val="tx2"/>
                </a:buClr>
                <a:buNone/>
                <a:defRPr kumimoji="0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rtl="0" eaLnBrk="1" latinLnBrk="0" hangingPunct="1">
                <a:spcBef>
                  <a:spcPct val="20000"/>
                </a:spcBef>
                <a:buClr>
                  <a:schemeClr val="tx2"/>
                </a:buClr>
                <a:buFontTx/>
                <a:buNone/>
                <a:defRPr kumimoji="0"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spcBef>
                  <a:spcPts val="0"/>
                </a:spcBef>
              </a:pP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Pusat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Pengembangan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Sistem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Pembelajaran</a:t>
              </a:r>
              <a:endParaRPr lang="en-US" sz="1200" i="0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l">
                <a:spcBef>
                  <a:spcPts val="0"/>
                </a:spcBef>
              </a:pP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Lembaga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Pengembangan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dan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Penjaminan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Mutu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Pendidikan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-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Universitas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Sebelas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Maret</a:t>
              </a:r>
              <a:endParaRPr lang="en-US" sz="1200" i="0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l">
                <a:spcBef>
                  <a:spcPts val="0"/>
                </a:spcBef>
              </a:pPr>
              <a:endParaRPr lang="en-US" sz="1200" i="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8" name="Straight Connector 7"/>
            <p:cNvCxnSpPr/>
            <p:nvPr userDrawn="1"/>
          </p:nvCxnSpPr>
          <p:spPr>
            <a:xfrm>
              <a:off x="624230" y="6341425"/>
              <a:ext cx="0" cy="439271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76200" y="6341425"/>
            <a:ext cx="8382000" cy="476000"/>
            <a:chOff x="152400" y="6341425"/>
            <a:chExt cx="8382000" cy="476000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353300"/>
              <a:ext cx="439271" cy="439271"/>
            </a:xfrm>
            <a:prstGeom prst="rect">
              <a:avLst/>
            </a:prstGeom>
          </p:spPr>
        </p:pic>
        <p:sp>
          <p:nvSpPr>
            <p:cNvPr id="10" name="Subtitle 16"/>
            <p:cNvSpPr txBox="1">
              <a:spLocks/>
            </p:cNvSpPr>
            <p:nvPr userDrawn="1"/>
          </p:nvSpPr>
          <p:spPr>
            <a:xfrm>
              <a:off x="679704" y="6360225"/>
              <a:ext cx="7854696" cy="457200"/>
            </a:xfrm>
            <a:prstGeom prst="rect">
              <a:avLst/>
            </a:prstGeom>
          </p:spPr>
          <p:txBody>
            <a:bodyPr vert="horz" lIns="0" rIns="18288">
              <a:noAutofit/>
            </a:bodyPr>
            <a:lstStyle>
              <a:lvl1pPr marL="0" marR="45720" indent="0" algn="r" rtl="0" eaLnBrk="1" latinLnBrk="0" hangingPunct="1">
                <a:spcBef>
                  <a:spcPct val="20000"/>
                </a:spcBef>
                <a:buClr>
                  <a:schemeClr val="accent3"/>
                </a:buClr>
                <a:buSzPct val="95000"/>
                <a:buFont typeface="Wingdings 2"/>
                <a:buNone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/>
                <a:buNone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1" latinLnBrk="0" hangingPunct="1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/>
                <a:buNone/>
                <a:defRPr kumimoji="0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1" latinLnBrk="0" hangingPunct="1">
                <a:spcBef>
                  <a:spcPct val="20000"/>
                </a:spcBef>
                <a:buClr>
                  <a:schemeClr val="accent3"/>
                </a:buClr>
                <a:buSzPct val="65000"/>
                <a:buFont typeface="Wingdings 2"/>
                <a:buNone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1" latinLnBrk="0" hangingPunct="1">
                <a:spcBef>
                  <a:spcPct val="20000"/>
                </a:spcBef>
                <a:buClr>
                  <a:schemeClr val="accent4"/>
                </a:buClr>
                <a:buSzPct val="65000"/>
                <a:buFont typeface="Wingdings 2"/>
                <a:buNone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rtl="0" eaLnBrk="1" latinLnBrk="0" hangingPunct="1">
                <a:spcBef>
                  <a:spcPct val="20000"/>
                </a:spcBef>
                <a:buClr>
                  <a:schemeClr val="accent5"/>
                </a:buClr>
                <a:buSzPct val="80000"/>
                <a:buFont typeface="Wingdings 2"/>
                <a:buNone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rtl="0" eaLnBrk="1" latinLnBrk="0" hangingPunct="1">
                <a:spcBef>
                  <a:spcPct val="20000"/>
                </a:spcBef>
                <a:buClr>
                  <a:schemeClr val="accent6"/>
                </a:buClr>
                <a:buSzPct val="80000"/>
                <a:buFont typeface="Wingdings 2"/>
                <a:buNone/>
                <a:defRPr kumimoji="0"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rtl="0" eaLnBrk="1" latinLnBrk="0" hangingPunct="1">
                <a:spcBef>
                  <a:spcPct val="20000"/>
                </a:spcBef>
                <a:buClr>
                  <a:schemeClr val="tx2"/>
                </a:buClr>
                <a:buNone/>
                <a:defRPr kumimoji="0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rtl="0" eaLnBrk="1" latinLnBrk="0" hangingPunct="1">
                <a:spcBef>
                  <a:spcPct val="20000"/>
                </a:spcBef>
                <a:buClr>
                  <a:schemeClr val="tx2"/>
                </a:buClr>
                <a:buFontTx/>
                <a:buNone/>
                <a:defRPr kumimoji="0"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spcBef>
                  <a:spcPts val="0"/>
                </a:spcBef>
              </a:pP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Pusat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Pengembangan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Sistem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Pembelajaran</a:t>
              </a:r>
              <a:endParaRPr lang="en-US" sz="1200" i="0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l">
                <a:spcBef>
                  <a:spcPts val="0"/>
                </a:spcBef>
              </a:pP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Lembaga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Pengembangan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dan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Penjaminan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Mutu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Pendidikan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-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Universitas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Sebelas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Maret</a:t>
              </a:r>
              <a:endParaRPr lang="en-US" sz="1200" i="0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l">
                <a:spcBef>
                  <a:spcPts val="0"/>
                </a:spcBef>
              </a:pPr>
              <a:endParaRPr lang="en-US" sz="1200" i="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11" name="Straight Connector 10"/>
            <p:cNvCxnSpPr/>
            <p:nvPr userDrawn="1"/>
          </p:nvCxnSpPr>
          <p:spPr>
            <a:xfrm>
              <a:off x="624230" y="6341425"/>
              <a:ext cx="0" cy="439271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76200" y="6341425"/>
            <a:ext cx="8382000" cy="476000"/>
            <a:chOff x="152400" y="6341425"/>
            <a:chExt cx="8382000" cy="476000"/>
          </a:xfrm>
        </p:grpSpPr>
        <p:pic>
          <p:nvPicPr>
            <p:cNvPr id="14" name="Picture 13"/>
            <p:cNvPicPr>
              <a:picLocks noChangeAspect="1"/>
            </p:cNvPicPr>
            <p:nvPr userDrawn="1"/>
          </p:nvPicPr>
          <p:blipFill>
            <a:blip r:embed="rId2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353300"/>
              <a:ext cx="439271" cy="439271"/>
            </a:xfrm>
            <a:prstGeom prst="rect">
              <a:avLst/>
            </a:prstGeom>
          </p:spPr>
        </p:pic>
        <p:sp>
          <p:nvSpPr>
            <p:cNvPr id="15" name="Subtitle 16"/>
            <p:cNvSpPr txBox="1">
              <a:spLocks/>
            </p:cNvSpPr>
            <p:nvPr userDrawn="1"/>
          </p:nvSpPr>
          <p:spPr>
            <a:xfrm>
              <a:off x="679704" y="6360225"/>
              <a:ext cx="7854696" cy="457200"/>
            </a:xfrm>
            <a:prstGeom prst="rect">
              <a:avLst/>
            </a:prstGeom>
          </p:spPr>
          <p:txBody>
            <a:bodyPr vert="horz" lIns="0" rIns="18288">
              <a:noAutofit/>
            </a:bodyPr>
            <a:lstStyle>
              <a:lvl1pPr marL="0" marR="45720" indent="0" algn="r" rtl="0" eaLnBrk="1" latinLnBrk="0" hangingPunct="1">
                <a:spcBef>
                  <a:spcPct val="20000"/>
                </a:spcBef>
                <a:buClr>
                  <a:schemeClr val="accent3"/>
                </a:buClr>
                <a:buSzPct val="95000"/>
                <a:buFont typeface="Wingdings 2"/>
                <a:buNone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/>
                <a:buNone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1" latinLnBrk="0" hangingPunct="1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/>
                <a:buNone/>
                <a:defRPr kumimoji="0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1" latinLnBrk="0" hangingPunct="1">
                <a:spcBef>
                  <a:spcPct val="20000"/>
                </a:spcBef>
                <a:buClr>
                  <a:schemeClr val="accent3"/>
                </a:buClr>
                <a:buSzPct val="65000"/>
                <a:buFont typeface="Wingdings 2"/>
                <a:buNone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1" latinLnBrk="0" hangingPunct="1">
                <a:spcBef>
                  <a:spcPct val="20000"/>
                </a:spcBef>
                <a:buClr>
                  <a:schemeClr val="accent4"/>
                </a:buClr>
                <a:buSzPct val="65000"/>
                <a:buFont typeface="Wingdings 2"/>
                <a:buNone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rtl="0" eaLnBrk="1" latinLnBrk="0" hangingPunct="1">
                <a:spcBef>
                  <a:spcPct val="20000"/>
                </a:spcBef>
                <a:buClr>
                  <a:schemeClr val="accent5"/>
                </a:buClr>
                <a:buSzPct val="80000"/>
                <a:buFont typeface="Wingdings 2"/>
                <a:buNone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rtl="0" eaLnBrk="1" latinLnBrk="0" hangingPunct="1">
                <a:spcBef>
                  <a:spcPct val="20000"/>
                </a:spcBef>
                <a:buClr>
                  <a:schemeClr val="accent6"/>
                </a:buClr>
                <a:buSzPct val="80000"/>
                <a:buFont typeface="Wingdings 2"/>
                <a:buNone/>
                <a:defRPr kumimoji="0"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rtl="0" eaLnBrk="1" latinLnBrk="0" hangingPunct="1">
                <a:spcBef>
                  <a:spcPct val="20000"/>
                </a:spcBef>
                <a:buClr>
                  <a:schemeClr val="tx2"/>
                </a:buClr>
                <a:buNone/>
                <a:defRPr kumimoji="0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rtl="0" eaLnBrk="1" latinLnBrk="0" hangingPunct="1">
                <a:spcBef>
                  <a:spcPct val="20000"/>
                </a:spcBef>
                <a:buClr>
                  <a:schemeClr val="tx2"/>
                </a:buClr>
                <a:buFontTx/>
                <a:buNone/>
                <a:defRPr kumimoji="0"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spcBef>
                  <a:spcPts val="0"/>
                </a:spcBef>
              </a:pP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Pusat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Pengembangan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Sistem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Pembelajaran</a:t>
              </a:r>
              <a:endParaRPr lang="en-US" sz="1200" i="0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l">
                <a:spcBef>
                  <a:spcPts val="0"/>
                </a:spcBef>
              </a:pP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Lembaga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Pengembangan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dan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Penjaminan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Mutu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Pendidikan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-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Universitas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Sebelas</a:t>
              </a:r>
              <a:r>
                <a:rPr lang="en-US" sz="1200" i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i="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Maret</a:t>
              </a:r>
              <a:endParaRPr lang="en-US" sz="1200" i="0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l">
                <a:spcBef>
                  <a:spcPts val="0"/>
                </a:spcBef>
              </a:pPr>
              <a:endParaRPr lang="en-US" sz="1200" i="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16" name="Straight Connector 15"/>
            <p:cNvCxnSpPr/>
            <p:nvPr userDrawn="1"/>
          </p:nvCxnSpPr>
          <p:spPr>
            <a:xfrm>
              <a:off x="624230" y="6341425"/>
              <a:ext cx="0" cy="439271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F6C5C93-C2D9-40EF-A7E4-E60DAA04E915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339F35-C63E-472E-80E6-455C9C989F78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3400" y="3336472"/>
            <a:ext cx="8458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r" rtl="0">
              <a:spcBef>
                <a:spcPct val="0"/>
              </a:spcBef>
              <a:buNone/>
              <a:defRPr lang="en-US" sz="48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re-</a:t>
            </a:r>
            <a:r>
              <a:rPr kumimoji="0" lang="en-US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Konstruksi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Kurikulum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Pendidikan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Tinggi</a:t>
            </a:r>
            <a:endParaRPr kumimoji="0"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533400" y="4891088"/>
            <a:ext cx="8458200" cy="1509712"/>
          </a:xfrm>
        </p:spPr>
        <p:txBody>
          <a:bodyPr lIns="45720" rIns="45720" anchor="t">
            <a:normAutofit fontScale="92500" lnSpcReduction="10000"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 err="1" smtClean="0">
                <a:solidFill>
                  <a:schemeClr val="tx1">
                    <a:lumMod val="85000"/>
                  </a:schemeClr>
                </a:solidFill>
              </a:rPr>
              <a:t>Pusat</a:t>
            </a:r>
            <a:r>
              <a:rPr kumimoji="0" lang="en-US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kumimoji="0" lang="en-US" dirty="0" err="1" smtClean="0">
                <a:solidFill>
                  <a:schemeClr val="tx1">
                    <a:lumMod val="85000"/>
                  </a:schemeClr>
                </a:solidFill>
              </a:rPr>
              <a:t>Pegembangan</a:t>
            </a:r>
            <a:r>
              <a:rPr kumimoji="0" lang="en-US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kumimoji="0" lang="en-US" dirty="0" err="1" smtClean="0">
                <a:solidFill>
                  <a:schemeClr val="tx1">
                    <a:lumMod val="85000"/>
                  </a:schemeClr>
                </a:solidFill>
              </a:rPr>
              <a:t>Sistem</a:t>
            </a:r>
            <a:r>
              <a:rPr kumimoji="0" lang="en-US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kumimoji="0" lang="en-US" dirty="0" err="1" smtClean="0">
                <a:solidFill>
                  <a:schemeClr val="tx1">
                    <a:lumMod val="85000"/>
                  </a:schemeClr>
                </a:solidFill>
              </a:rPr>
              <a:t>Pembelajaran</a:t>
            </a:r>
            <a:endParaRPr kumimoji="0" lang="en-US" dirty="0" smtClean="0">
              <a:solidFill>
                <a:schemeClr val="tx1">
                  <a:lumMod val="85000"/>
                </a:schemeClr>
              </a:solidFill>
            </a:endParaRPr>
          </a:p>
          <a:p>
            <a:pPr lvl="0" eaLnBrk="1" latinLnBrk="0" hangingPunct="1"/>
            <a:r>
              <a:rPr lang="en-US" dirty="0" err="1" smtClean="0">
                <a:solidFill>
                  <a:schemeClr val="tx1">
                    <a:lumMod val="85000"/>
                  </a:schemeClr>
                </a:solidFill>
              </a:rPr>
              <a:t>Lembaga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85000"/>
                  </a:schemeClr>
                </a:solidFill>
              </a:rPr>
              <a:t>Pengembangan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85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85000"/>
                  </a:schemeClr>
                </a:solidFill>
              </a:rPr>
              <a:t>Penjaminan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85000"/>
                  </a:schemeClr>
                </a:solidFill>
              </a:rPr>
              <a:t>Mutu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85000"/>
                  </a:schemeClr>
                </a:solidFill>
              </a:rPr>
              <a:t>Penidikan</a:t>
            </a:r>
            <a:endParaRPr lang="en-US" dirty="0" smtClean="0">
              <a:solidFill>
                <a:schemeClr val="tx1">
                  <a:lumMod val="85000"/>
                </a:schemeClr>
              </a:solidFill>
            </a:endParaRPr>
          </a:p>
          <a:p>
            <a:pPr lvl="0" eaLnBrk="1" latinLnBrk="0" hangingPunct="1"/>
            <a:r>
              <a:rPr kumimoji="0" lang="en-US" dirty="0" err="1" smtClean="0">
                <a:solidFill>
                  <a:schemeClr val="tx1">
                    <a:lumMod val="85000"/>
                  </a:schemeClr>
                </a:solidFill>
              </a:rPr>
              <a:t>Universitas</a:t>
            </a:r>
            <a:r>
              <a:rPr kumimoji="0" lang="en-US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kumimoji="0" lang="en-US" dirty="0" err="1" smtClean="0">
                <a:solidFill>
                  <a:schemeClr val="tx1">
                    <a:lumMod val="85000"/>
                  </a:schemeClr>
                </a:solidFill>
              </a:rPr>
              <a:t>Sebalas</a:t>
            </a:r>
            <a:r>
              <a:rPr kumimoji="0" lang="en-US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kumimoji="0" lang="en-US" dirty="0" err="1" smtClean="0">
                <a:solidFill>
                  <a:schemeClr val="tx1">
                    <a:lumMod val="85000"/>
                  </a:schemeClr>
                </a:solidFill>
              </a:rPr>
              <a:t>Maret</a:t>
            </a:r>
            <a:endParaRPr kumimoji="0" lang="en-US" dirty="0" smtClean="0">
              <a:solidFill>
                <a:schemeClr val="tx1">
                  <a:lumMod val="85000"/>
                </a:schemeClr>
              </a:solidFill>
            </a:endParaRPr>
          </a:p>
          <a:p>
            <a:pPr lvl="0" eaLnBrk="1" latinLnBrk="0" hangingPunct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3 </a:t>
            </a:r>
            <a:r>
              <a:rPr lang="en-US" dirty="0" err="1" smtClean="0">
                <a:solidFill>
                  <a:schemeClr val="tx1">
                    <a:lumMod val="85000"/>
                  </a:schemeClr>
                </a:solidFill>
              </a:rPr>
              <a:t>Agustus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2020</a:t>
            </a:r>
            <a:endParaRPr kumimoji="0" lang="en-US" dirty="0" smtClean="0">
              <a:solidFill>
                <a:schemeClr val="tx1">
                  <a:lumMod val="85000"/>
                </a:schemeClr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600200" y="4800600"/>
            <a:ext cx="7543800" cy="0"/>
          </a:xfrm>
          <a:prstGeom prst="line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586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69710" y="533400"/>
            <a:ext cx="8229600" cy="83820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i="1" dirty="0" err="1" smtClean="0"/>
              <a:t>Kurikulum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Pendidikan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Tinggi</a:t>
            </a:r>
            <a:endParaRPr lang="en-US" sz="3200" i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017740141"/>
              </p:ext>
            </p:extLst>
          </p:nvPr>
        </p:nvGraphicFramePr>
        <p:xfrm>
          <a:off x="533400" y="787400"/>
          <a:ext cx="7772400" cy="416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533400" y="3604483"/>
            <a:ext cx="7924800" cy="586517"/>
            <a:chOff x="533400" y="3604483"/>
            <a:chExt cx="7924800" cy="586517"/>
          </a:xfrm>
        </p:grpSpPr>
        <p:sp>
          <p:nvSpPr>
            <p:cNvPr id="7" name="TextBox 6"/>
            <p:cNvSpPr txBox="1"/>
            <p:nvPr/>
          </p:nvSpPr>
          <p:spPr>
            <a:xfrm>
              <a:off x="533400" y="3604483"/>
              <a:ext cx="1981200" cy="57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err="1" smtClean="0"/>
                <a:t>Permendiknas</a:t>
              </a:r>
              <a:r>
                <a:rPr lang="en-US" sz="1050" b="1" dirty="0" smtClean="0"/>
                <a:t> No 232/2000</a:t>
              </a:r>
            </a:p>
            <a:p>
              <a:r>
                <a:rPr lang="en-US" sz="1050" b="1" dirty="0" err="1" smtClean="0"/>
                <a:t>Permendiknas</a:t>
              </a:r>
              <a:r>
                <a:rPr lang="en-US" sz="1050" b="1" dirty="0" smtClean="0"/>
                <a:t> No 045/2002</a:t>
              </a:r>
            </a:p>
            <a:p>
              <a:r>
                <a:rPr lang="en-US" sz="1050" b="1" dirty="0" smtClean="0"/>
                <a:t>5 </a:t>
              </a:r>
              <a:r>
                <a:rPr lang="en-US" sz="1050" b="1" dirty="0" err="1" smtClean="0"/>
                <a:t>elemen</a:t>
              </a:r>
              <a:r>
                <a:rPr lang="en-US" sz="1050" b="1" dirty="0" smtClean="0"/>
                <a:t> </a:t>
              </a:r>
              <a:r>
                <a:rPr lang="en-US" sz="1050" b="1" dirty="0" err="1" smtClean="0"/>
                <a:t>kompetensi</a:t>
              </a:r>
              <a:endParaRPr lang="en-US" sz="1050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438400" y="3613919"/>
              <a:ext cx="2057400" cy="57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err="1" smtClean="0"/>
                <a:t>Perpres</a:t>
              </a:r>
              <a:r>
                <a:rPr lang="en-US" sz="1050" b="1" dirty="0" smtClean="0"/>
                <a:t> No 8 /2012 </a:t>
              </a:r>
            </a:p>
            <a:p>
              <a:r>
                <a:rPr lang="en-US" sz="1050" b="1" dirty="0" err="1">
                  <a:solidFill>
                    <a:srgbClr val="FF0000"/>
                  </a:solidFill>
                </a:rPr>
                <a:t>Permenristekditi</a:t>
              </a:r>
              <a:r>
                <a:rPr lang="en-US" sz="1050" b="1" dirty="0">
                  <a:solidFill>
                    <a:srgbClr val="FF0000"/>
                  </a:solidFill>
                </a:rPr>
                <a:t> No </a:t>
              </a:r>
              <a:r>
                <a:rPr lang="en-US" sz="1050" b="1" dirty="0" smtClean="0">
                  <a:solidFill>
                    <a:srgbClr val="FF0000"/>
                  </a:solidFill>
                </a:rPr>
                <a:t>49/2014</a:t>
              </a:r>
            </a:p>
            <a:p>
              <a:r>
                <a:rPr lang="en-US" sz="1050" b="1" dirty="0" err="1" smtClean="0"/>
                <a:t>Permenristekditi</a:t>
              </a:r>
              <a:r>
                <a:rPr lang="en-US" sz="1050" b="1" dirty="0" smtClean="0"/>
                <a:t> No 44/2015</a:t>
              </a:r>
              <a:endParaRPr lang="en-US" sz="105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419600" y="3707979"/>
              <a:ext cx="2057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err="1" smtClean="0"/>
                <a:t>Permenristekditi</a:t>
              </a:r>
              <a:r>
                <a:rPr lang="en-US" sz="1050" b="1" dirty="0" smtClean="0"/>
                <a:t> No 50/2018</a:t>
              </a:r>
              <a:endParaRPr lang="en-US" sz="105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400800" y="3680683"/>
              <a:ext cx="2057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err="1" smtClean="0"/>
                <a:t>Permendikbud</a:t>
              </a:r>
              <a:r>
                <a:rPr lang="en-US" sz="1050" b="1" dirty="0" smtClean="0"/>
                <a:t> No 3/2020</a:t>
              </a:r>
              <a:endParaRPr lang="en-US" sz="1050" b="1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468504" y="1768986"/>
            <a:ext cx="3981736" cy="4095676"/>
            <a:chOff x="4468504" y="1768986"/>
            <a:chExt cx="3981736" cy="4095676"/>
          </a:xfrm>
        </p:grpSpPr>
        <p:sp>
          <p:nvSpPr>
            <p:cNvPr id="11" name="Rectangle 10"/>
            <p:cNvSpPr/>
            <p:nvPr/>
          </p:nvSpPr>
          <p:spPr>
            <a:xfrm>
              <a:off x="4468504" y="1768986"/>
              <a:ext cx="3927143" cy="2498214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4468505" y="4419600"/>
              <a:ext cx="3981735" cy="900246"/>
              <a:chOff x="4468505" y="4400263"/>
              <a:chExt cx="3981735" cy="900246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4468505" y="4400263"/>
                <a:ext cx="1981200" cy="90024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52388" indent="-52388">
                  <a:buFont typeface="Arial" pitchFamily="34" charset="0"/>
                  <a:buChar char="•"/>
                </a:pPr>
                <a:r>
                  <a:rPr lang="en-US" sz="1050" b="1" dirty="0" err="1" smtClean="0"/>
                  <a:t>Paradigma</a:t>
                </a:r>
                <a:r>
                  <a:rPr lang="en-US" sz="1050" b="1" dirty="0" smtClean="0"/>
                  <a:t> </a:t>
                </a:r>
                <a:r>
                  <a:rPr lang="en-US" sz="1050" b="1" dirty="0" err="1" smtClean="0"/>
                  <a:t>literasi</a:t>
                </a:r>
                <a:r>
                  <a:rPr lang="en-US" sz="1050" b="1" dirty="0" smtClean="0"/>
                  <a:t> </a:t>
                </a:r>
                <a:r>
                  <a:rPr lang="en-US" sz="1050" b="1" dirty="0" err="1" smtClean="0"/>
                  <a:t>baru</a:t>
                </a:r>
                <a:endParaRPr lang="en-US" sz="1050" b="1" dirty="0" smtClean="0"/>
              </a:p>
              <a:p>
                <a:pPr marL="52388" indent="-52388">
                  <a:buFont typeface="Arial" pitchFamily="34" charset="0"/>
                  <a:buChar char="•"/>
                </a:pPr>
                <a:r>
                  <a:rPr lang="en-US" sz="1050" b="1" dirty="0" err="1" smtClean="0"/>
                  <a:t>Pendidikan</a:t>
                </a:r>
                <a:r>
                  <a:rPr lang="en-US" sz="1050" b="1" dirty="0" smtClean="0"/>
                  <a:t> </a:t>
                </a:r>
                <a:r>
                  <a:rPr lang="en-US" sz="1050" b="1" dirty="0" err="1" smtClean="0"/>
                  <a:t>karakter</a:t>
                </a:r>
                <a:r>
                  <a:rPr lang="en-US" sz="1050" b="1" dirty="0" smtClean="0"/>
                  <a:t>, SDGs, NAPZA, </a:t>
                </a:r>
                <a:r>
                  <a:rPr lang="en-US" sz="1050" b="1" dirty="0" err="1" smtClean="0"/>
                  <a:t>dan</a:t>
                </a:r>
                <a:r>
                  <a:rPr lang="en-US" sz="1050" b="1" dirty="0" smtClean="0"/>
                  <a:t> </a:t>
                </a:r>
                <a:r>
                  <a:rPr lang="en-US" sz="1050" b="1" dirty="0" err="1" smtClean="0"/>
                  <a:t>Pendidikan</a:t>
                </a:r>
                <a:r>
                  <a:rPr lang="en-US" sz="1050" b="1" dirty="0" smtClean="0"/>
                  <a:t> Anti </a:t>
                </a:r>
                <a:r>
                  <a:rPr lang="en-US" sz="1050" b="1" dirty="0" err="1" smtClean="0"/>
                  <a:t>Korupsi</a:t>
                </a:r>
                <a:endParaRPr lang="en-US" sz="1050" b="1" dirty="0" smtClean="0"/>
              </a:p>
              <a:p>
                <a:pPr marL="171450" indent="-171450">
                  <a:buFont typeface="Arial" pitchFamily="34" charset="0"/>
                  <a:buChar char="•"/>
                </a:pPr>
                <a:endParaRPr lang="en-US" sz="1050" b="1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6342798" y="4427558"/>
                <a:ext cx="2107442" cy="7386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53975" indent="-53975">
                  <a:buFont typeface="Arial" pitchFamily="34" charset="0"/>
                  <a:buChar char="•"/>
                </a:pPr>
                <a:r>
                  <a:rPr lang="en-US" sz="1050" b="1" dirty="0" err="1" smtClean="0"/>
                  <a:t>Hak</a:t>
                </a:r>
                <a:r>
                  <a:rPr lang="en-US" sz="1050" b="1" dirty="0" smtClean="0"/>
                  <a:t> </a:t>
                </a:r>
                <a:r>
                  <a:rPr lang="en-US" sz="1050" b="1" dirty="0" err="1" smtClean="0"/>
                  <a:t>belajar</a:t>
                </a:r>
                <a:r>
                  <a:rPr lang="en-US" sz="1050" b="1" dirty="0" smtClean="0"/>
                  <a:t> </a:t>
                </a:r>
                <a:r>
                  <a:rPr lang="en-US" sz="1050" b="1" dirty="0" err="1" smtClean="0"/>
                  <a:t>tiga</a:t>
                </a:r>
                <a:r>
                  <a:rPr lang="en-US" sz="1050" b="1" dirty="0" smtClean="0"/>
                  <a:t> </a:t>
                </a:r>
                <a:r>
                  <a:rPr lang="en-US" sz="1050" b="1" dirty="0" err="1" smtClean="0"/>
                  <a:t>semster</a:t>
                </a:r>
                <a:r>
                  <a:rPr lang="en-US" sz="1050" b="1" dirty="0" smtClean="0"/>
                  <a:t> di </a:t>
                </a:r>
                <a:r>
                  <a:rPr lang="en-US" sz="1050" b="1" dirty="0" err="1" smtClean="0"/>
                  <a:t>luar</a:t>
                </a:r>
                <a:r>
                  <a:rPr lang="en-US" sz="1050" b="1" dirty="0" smtClean="0"/>
                  <a:t> </a:t>
                </a:r>
                <a:r>
                  <a:rPr lang="en-US" sz="1050" b="1" dirty="0" err="1" smtClean="0"/>
                  <a:t>prodi</a:t>
                </a:r>
                <a:endParaRPr lang="en-US" sz="1050" b="1" dirty="0" smtClean="0"/>
              </a:p>
              <a:p>
                <a:pPr marL="53975" indent="-53975">
                  <a:buFont typeface="Arial" pitchFamily="34" charset="0"/>
                  <a:buChar char="•"/>
                </a:pPr>
                <a:r>
                  <a:rPr lang="en-US" sz="1050" b="1" dirty="0" err="1" smtClean="0"/>
                  <a:t>Rekognisi</a:t>
                </a:r>
                <a:r>
                  <a:rPr lang="en-US" sz="1050" b="1" dirty="0" smtClean="0"/>
                  <a:t> </a:t>
                </a:r>
                <a:r>
                  <a:rPr lang="en-US" sz="1050" b="1" dirty="0" err="1" smtClean="0"/>
                  <a:t>bentuk</a:t>
                </a:r>
                <a:r>
                  <a:rPr lang="en-US" sz="1050" b="1" dirty="0" smtClean="0"/>
                  <a:t> </a:t>
                </a:r>
                <a:r>
                  <a:rPr lang="en-US" sz="1050" b="1" dirty="0" err="1" smtClean="0"/>
                  <a:t>pembelajaran</a:t>
                </a:r>
                <a:r>
                  <a:rPr lang="en-US" sz="1050" b="1" dirty="0" smtClean="0"/>
                  <a:t> di </a:t>
                </a:r>
                <a:r>
                  <a:rPr lang="en-US" sz="1050" b="1" dirty="0" err="1" smtClean="0"/>
                  <a:t>luar</a:t>
                </a:r>
                <a:r>
                  <a:rPr lang="en-US" sz="1050" b="1" dirty="0" smtClean="0"/>
                  <a:t> </a:t>
                </a:r>
                <a:r>
                  <a:rPr lang="en-US" sz="1050" b="1" dirty="0" err="1" smtClean="0"/>
                  <a:t>prodi</a:t>
                </a:r>
                <a:endParaRPr lang="en-US" sz="1050" b="1" dirty="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4468505" y="4419600"/>
                <a:ext cx="1819701" cy="830997"/>
              </a:xfrm>
              <a:prstGeom prst="rect">
                <a:avLst/>
              </a:prstGeom>
              <a:noFill/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6356445" y="4419600"/>
                <a:ext cx="2039203" cy="830997"/>
              </a:xfrm>
              <a:prstGeom prst="rect">
                <a:avLst/>
              </a:prstGeom>
              <a:noFill/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sp>
          <p:nvSpPr>
            <p:cNvPr id="17" name="Rectangle 16"/>
            <p:cNvSpPr/>
            <p:nvPr/>
          </p:nvSpPr>
          <p:spPr>
            <a:xfrm>
              <a:off x="4468504" y="5423848"/>
              <a:ext cx="3927144" cy="440814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rekonstruksi</a:t>
              </a:r>
              <a:r>
                <a:rPr lang="en-US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sz="16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kurikulum</a:t>
              </a:r>
              <a:endPara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2459420" y="1768986"/>
            <a:ext cx="1960180" cy="4095676"/>
            <a:chOff x="2459420" y="1768986"/>
            <a:chExt cx="1960180" cy="4095676"/>
          </a:xfrm>
        </p:grpSpPr>
        <p:sp>
          <p:nvSpPr>
            <p:cNvPr id="19" name="Rectangle 18"/>
            <p:cNvSpPr/>
            <p:nvPr/>
          </p:nvSpPr>
          <p:spPr>
            <a:xfrm>
              <a:off x="2459420" y="1768986"/>
              <a:ext cx="1960179" cy="2498214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2459421" y="4432725"/>
              <a:ext cx="1960179" cy="1431937"/>
              <a:chOff x="2459421" y="4432725"/>
              <a:chExt cx="1960179" cy="1431937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2459421" y="4432725"/>
                <a:ext cx="1960179" cy="1431937"/>
              </a:xfrm>
              <a:prstGeom prst="rect">
                <a:avLst/>
              </a:prstGeom>
              <a:noFill/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pendidikan</a:t>
                </a:r>
                <a:r>
                  <a:rPr lang="en-US" sz="12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</a:t>
                </a:r>
                <a:r>
                  <a:rPr lang="en-US" sz="1200" b="1" dirty="0" err="1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berbasis</a:t>
                </a:r>
                <a:r>
                  <a:rPr lang="en-US" sz="12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</a:t>
                </a:r>
                <a:r>
                  <a:rPr lang="en-US" sz="1200" b="1" dirty="0" err="1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capaian</a:t>
                </a:r>
                <a:r>
                  <a:rPr lang="en-US" sz="12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</a:t>
                </a:r>
                <a:r>
                  <a:rPr lang="en-US" sz="1200" b="1" dirty="0" err="1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pembelajaran</a:t>
                </a:r>
                <a:endParaRPr lang="en-US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algn="ctr"/>
                <a:endParaRPr lang="en-US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algn="ctr"/>
                <a:r>
                  <a:rPr lang="en-US" sz="12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outcome based </a:t>
                </a:r>
                <a:r>
                  <a:rPr lang="en-US" sz="12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education ~ </a:t>
                </a:r>
                <a:r>
                  <a:rPr lang="en-US" sz="1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OBE</a:t>
                </a:r>
                <a:endPara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>
                <a:off x="2575034" y="5185559"/>
                <a:ext cx="1752600" cy="0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686489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2609370"/>
              </p:ext>
            </p:extLst>
          </p:nvPr>
        </p:nvGraphicFramePr>
        <p:xfrm>
          <a:off x="762000" y="1371600"/>
          <a:ext cx="716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ontent Placeholder 2"/>
          <p:cNvSpPr txBox="1">
            <a:spLocks/>
          </p:cNvSpPr>
          <p:nvPr/>
        </p:nvSpPr>
        <p:spPr>
          <a:xfrm>
            <a:off x="469710" y="533400"/>
            <a:ext cx="8229600" cy="83820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i="1" dirty="0" err="1" smtClean="0"/>
              <a:t>Anatomi</a:t>
            </a:r>
            <a:r>
              <a:rPr lang="en-US" sz="3200" i="1" dirty="0" smtClean="0"/>
              <a:t> KPT </a:t>
            </a:r>
            <a:r>
              <a:rPr lang="en-US" sz="3200" i="1" dirty="0" err="1" smtClean="0"/>
              <a:t>Universitas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Sebelas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Maret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65477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Group 108"/>
          <p:cNvGrpSpPr/>
          <p:nvPr/>
        </p:nvGrpSpPr>
        <p:grpSpPr>
          <a:xfrm>
            <a:off x="782956" y="685800"/>
            <a:ext cx="8208644" cy="5591502"/>
            <a:chOff x="446624" y="504498"/>
            <a:chExt cx="8208644" cy="5591502"/>
          </a:xfrm>
        </p:grpSpPr>
        <p:sp>
          <p:nvSpPr>
            <p:cNvPr id="2" name="Rectangle 1"/>
            <p:cNvSpPr/>
            <p:nvPr/>
          </p:nvSpPr>
          <p:spPr>
            <a:xfrm>
              <a:off x="533402" y="1345981"/>
              <a:ext cx="1523998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Idenifikasi</a:t>
              </a:r>
              <a:r>
                <a:rPr lang="en-US" sz="1200" dirty="0" smtClean="0"/>
                <a:t>  </a:t>
              </a:r>
              <a:r>
                <a:rPr lang="en-US" sz="1200" dirty="0" err="1" smtClean="0"/>
                <a:t>Capaian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Pembelajaran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Lulusan</a:t>
              </a:r>
              <a:r>
                <a:rPr lang="en-US" sz="1200" dirty="0" smtClean="0"/>
                <a:t> Prodi</a:t>
              </a:r>
              <a:endParaRPr lang="en-US" sz="1200" dirty="0"/>
            </a:p>
          </p:txBody>
        </p:sp>
        <p:sp>
          <p:nvSpPr>
            <p:cNvPr id="3" name="Diamond 2"/>
            <p:cNvSpPr/>
            <p:nvPr/>
          </p:nvSpPr>
          <p:spPr>
            <a:xfrm>
              <a:off x="533402" y="2095500"/>
              <a:ext cx="1523998" cy="864476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P &amp; KK </a:t>
              </a:r>
              <a:r>
                <a:rPr lang="en-US" sz="1200" dirty="0" err="1" smtClean="0"/>
                <a:t>Tersedia</a:t>
              </a:r>
              <a:endParaRPr lang="en-US" sz="12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701159" y="2933700"/>
              <a:ext cx="15240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Pengembangan</a:t>
              </a:r>
              <a:r>
                <a:rPr lang="en-US" sz="1200" dirty="0" smtClean="0"/>
                <a:t>  </a:t>
              </a:r>
              <a:r>
                <a:rPr lang="en-US" sz="1200" dirty="0" err="1" smtClean="0"/>
                <a:t>Kurikulum</a:t>
              </a:r>
              <a:r>
                <a:rPr lang="en-US" sz="1200" dirty="0" smtClean="0"/>
                <a:t> Prodi</a:t>
              </a:r>
              <a:endParaRPr lang="en-US" sz="1200" dirty="0"/>
            </a:p>
          </p:txBody>
        </p:sp>
        <p:sp>
          <p:nvSpPr>
            <p:cNvPr id="9" name="Diamond 8"/>
            <p:cNvSpPr/>
            <p:nvPr/>
          </p:nvSpPr>
          <p:spPr>
            <a:xfrm>
              <a:off x="4876800" y="4101662"/>
              <a:ext cx="1524000" cy="864476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Sesuai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Standar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Mutu</a:t>
              </a:r>
              <a:endParaRPr lang="en-US" sz="1200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879428" y="2933700"/>
              <a:ext cx="15240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Pengajuan</a:t>
              </a:r>
              <a:r>
                <a:rPr lang="en-US" sz="1200" dirty="0" smtClean="0"/>
                <a:t>  </a:t>
              </a:r>
              <a:r>
                <a:rPr lang="en-US" sz="1200" dirty="0" err="1" smtClean="0"/>
                <a:t>Pengesahan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Kurikulum</a:t>
              </a:r>
              <a:r>
                <a:rPr lang="en-US" sz="1200" dirty="0" smtClean="0"/>
                <a:t> Prodi</a:t>
              </a:r>
              <a:endParaRPr lang="en-US" sz="1200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010400" y="2933700"/>
              <a:ext cx="15240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Surat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Keputusan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Pengesahan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Kurikulum</a:t>
              </a:r>
              <a:r>
                <a:rPr lang="en-US" sz="1200" dirty="0" smtClean="0"/>
                <a:t> Prodi</a:t>
              </a:r>
              <a:endParaRPr lang="en-US" sz="1200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2711669" y="2222938"/>
              <a:ext cx="15240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Menyusun</a:t>
              </a:r>
              <a:r>
                <a:rPr lang="en-US" sz="1200" dirty="0" smtClean="0"/>
                <a:t> P &amp; KK Prodi</a:t>
              </a:r>
              <a:endParaRPr lang="en-US" sz="1200" dirty="0"/>
            </a:p>
          </p:txBody>
        </p:sp>
        <p:sp>
          <p:nvSpPr>
            <p:cNvPr id="43" name="Flowchart: Multidocument 42"/>
            <p:cNvSpPr/>
            <p:nvPr/>
          </p:nvSpPr>
          <p:spPr>
            <a:xfrm>
              <a:off x="2829910" y="1257300"/>
              <a:ext cx="1513490" cy="786961"/>
            </a:xfrm>
            <a:prstGeom prst="flowChartMulti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Deskriptor</a:t>
              </a:r>
              <a:endParaRPr lang="en-US" sz="1200" dirty="0" smtClean="0"/>
            </a:p>
            <a:p>
              <a:pPr algn="ctr"/>
              <a:r>
                <a:rPr lang="en-US" sz="1200" dirty="0" smtClean="0"/>
                <a:t>P &amp; KK Prodi</a:t>
              </a:r>
              <a:endParaRPr lang="en-US" sz="1200" dirty="0"/>
            </a:p>
          </p:txBody>
        </p:sp>
        <p:sp>
          <p:nvSpPr>
            <p:cNvPr id="44" name="Flowchart: Multidocument 43"/>
            <p:cNvSpPr/>
            <p:nvPr/>
          </p:nvSpPr>
          <p:spPr>
            <a:xfrm>
              <a:off x="2598680" y="3695700"/>
              <a:ext cx="1513490" cy="786961"/>
            </a:xfrm>
            <a:prstGeom prst="flowChartMulti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Draf</a:t>
              </a:r>
              <a:r>
                <a:rPr lang="en-US" sz="1200" dirty="0" smtClean="0"/>
                <a:t>  </a:t>
              </a:r>
              <a:r>
                <a:rPr lang="en-US" sz="1200" dirty="0" err="1" smtClean="0"/>
                <a:t>Kurikulum</a:t>
              </a:r>
              <a:r>
                <a:rPr lang="en-US" sz="1200" dirty="0" smtClean="0"/>
                <a:t> Prodi</a:t>
              </a:r>
              <a:endParaRPr lang="en-US" sz="1200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33400" y="4229100"/>
              <a:ext cx="15240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Permohonan</a:t>
              </a:r>
              <a:r>
                <a:rPr lang="en-US" sz="1200" dirty="0" smtClean="0"/>
                <a:t>  </a:t>
              </a:r>
              <a:r>
                <a:rPr lang="en-US" sz="1200" dirty="0" err="1" smtClean="0"/>
                <a:t>Pengesahan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Kurikulum</a:t>
              </a:r>
              <a:r>
                <a:rPr lang="en-US" sz="1200" dirty="0" smtClean="0"/>
                <a:t> Prodi</a:t>
              </a:r>
              <a:endParaRPr lang="en-US" sz="1200" dirty="0"/>
            </a:p>
          </p:txBody>
        </p:sp>
        <p:cxnSp>
          <p:nvCxnSpPr>
            <p:cNvPr id="47" name="Straight Arrow Connector 46"/>
            <p:cNvCxnSpPr>
              <a:stCxn id="2" idx="2"/>
              <a:endCxn id="3" idx="0"/>
            </p:cNvCxnSpPr>
            <p:nvPr/>
          </p:nvCxnSpPr>
          <p:spPr>
            <a:xfrm>
              <a:off x="1295401" y="1955581"/>
              <a:ext cx="0" cy="13991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3" idx="3"/>
              <a:endCxn id="42" idx="1"/>
            </p:cNvCxnSpPr>
            <p:nvPr/>
          </p:nvCxnSpPr>
          <p:spPr>
            <a:xfrm>
              <a:off x="2057400" y="2527738"/>
              <a:ext cx="65426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42" idx="0"/>
              <a:endCxn id="43" idx="2"/>
            </p:cNvCxnSpPr>
            <p:nvPr/>
          </p:nvCxnSpPr>
          <p:spPr>
            <a:xfrm flipV="1">
              <a:off x="3473669" y="2014458"/>
              <a:ext cx="7742" cy="20848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43" idx="1"/>
              <a:endCxn id="2" idx="3"/>
            </p:cNvCxnSpPr>
            <p:nvPr/>
          </p:nvCxnSpPr>
          <p:spPr>
            <a:xfrm flipH="1">
              <a:off x="2057400" y="1650781"/>
              <a:ext cx="77251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Elbow Connector 57"/>
            <p:cNvCxnSpPr>
              <a:stCxn id="3" idx="2"/>
              <a:endCxn id="8" idx="1"/>
            </p:cNvCxnSpPr>
            <p:nvPr/>
          </p:nvCxnSpPr>
          <p:spPr>
            <a:xfrm rot="16200000" flipH="1">
              <a:off x="1859018" y="2396359"/>
              <a:ext cx="278524" cy="1405758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8" idx="2"/>
              <a:endCxn id="44" idx="0"/>
            </p:cNvCxnSpPr>
            <p:nvPr/>
          </p:nvCxnSpPr>
          <p:spPr>
            <a:xfrm flipH="1">
              <a:off x="3459548" y="3543300"/>
              <a:ext cx="3611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>
              <a:stCxn id="9" idx="0"/>
              <a:endCxn id="14" idx="2"/>
            </p:cNvCxnSpPr>
            <p:nvPr/>
          </p:nvCxnSpPr>
          <p:spPr>
            <a:xfrm flipV="1">
              <a:off x="5638800" y="3543300"/>
              <a:ext cx="2628" cy="55836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Elbow Connector 74"/>
            <p:cNvCxnSpPr>
              <a:stCxn id="9" idx="1"/>
              <a:endCxn id="8" idx="3"/>
            </p:cNvCxnSpPr>
            <p:nvPr/>
          </p:nvCxnSpPr>
          <p:spPr>
            <a:xfrm rot="10800000">
              <a:off x="4225160" y="3238500"/>
              <a:ext cx="651641" cy="1295400"/>
            </a:xfrm>
            <a:prstGeom prst="bentConnector3">
              <a:avLst>
                <a:gd name="adj1" fmla="val 71774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Elbow Connector 76"/>
            <p:cNvCxnSpPr>
              <a:stCxn id="45" idx="2"/>
              <a:endCxn id="9" idx="2"/>
            </p:cNvCxnSpPr>
            <p:nvPr/>
          </p:nvCxnSpPr>
          <p:spPr>
            <a:xfrm rot="16200000" flipH="1">
              <a:off x="3403381" y="2730719"/>
              <a:ext cx="127438" cy="4343400"/>
            </a:xfrm>
            <a:prstGeom prst="bentConnector3">
              <a:avLst>
                <a:gd name="adj1" fmla="val 279381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Elbow Connector 79"/>
            <p:cNvCxnSpPr>
              <a:stCxn id="44" idx="1"/>
              <a:endCxn id="45" idx="0"/>
            </p:cNvCxnSpPr>
            <p:nvPr/>
          </p:nvCxnSpPr>
          <p:spPr>
            <a:xfrm rot="10800000" flipV="1">
              <a:off x="1295400" y="4089180"/>
              <a:ext cx="1303280" cy="139919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Flowchart: Multidocument 84"/>
            <p:cNvSpPr/>
            <p:nvPr/>
          </p:nvSpPr>
          <p:spPr>
            <a:xfrm>
              <a:off x="6913178" y="3848100"/>
              <a:ext cx="1513490" cy="786961"/>
            </a:xfrm>
            <a:prstGeom prst="flowChartMulti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Dokumen</a:t>
              </a:r>
              <a:r>
                <a:rPr lang="en-US" sz="1200" dirty="0" smtClean="0"/>
                <a:t>  </a:t>
              </a:r>
              <a:r>
                <a:rPr lang="en-US" sz="1200" dirty="0" err="1" smtClean="0"/>
                <a:t>Kurikulum</a:t>
              </a:r>
              <a:r>
                <a:rPr lang="en-US" sz="1200" dirty="0" smtClean="0"/>
                <a:t> Prodi</a:t>
              </a:r>
              <a:endParaRPr lang="en-US" sz="1200" dirty="0"/>
            </a:p>
          </p:txBody>
        </p:sp>
        <p:cxnSp>
          <p:nvCxnSpPr>
            <p:cNvPr id="87" name="Straight Arrow Connector 86"/>
            <p:cNvCxnSpPr>
              <a:stCxn id="14" idx="3"/>
              <a:endCxn id="30" idx="1"/>
            </p:cNvCxnSpPr>
            <p:nvPr/>
          </p:nvCxnSpPr>
          <p:spPr>
            <a:xfrm>
              <a:off x="6403428" y="3238500"/>
              <a:ext cx="60697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>
              <a:stCxn id="30" idx="2"/>
              <a:endCxn id="85" idx="0"/>
            </p:cNvCxnSpPr>
            <p:nvPr/>
          </p:nvCxnSpPr>
          <p:spPr>
            <a:xfrm>
              <a:off x="7772400" y="3543300"/>
              <a:ext cx="1646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Rectangle 90"/>
            <p:cNvSpPr/>
            <p:nvPr/>
          </p:nvSpPr>
          <p:spPr>
            <a:xfrm>
              <a:off x="2701159" y="5305098"/>
              <a:ext cx="153451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Implementasi</a:t>
              </a:r>
              <a:r>
                <a:rPr lang="en-US" sz="1200" dirty="0" smtClean="0"/>
                <a:t>  </a:t>
              </a:r>
              <a:r>
                <a:rPr lang="en-US" sz="1200" dirty="0" err="1" smtClean="0"/>
                <a:t>Kurikulum</a:t>
              </a:r>
              <a:r>
                <a:rPr lang="en-US" sz="1200" dirty="0" smtClean="0"/>
                <a:t> Prodi</a:t>
              </a:r>
              <a:endParaRPr lang="en-US" sz="1200" dirty="0"/>
            </a:p>
          </p:txBody>
        </p:sp>
        <p:cxnSp>
          <p:nvCxnSpPr>
            <p:cNvPr id="93" name="Elbow Connector 92"/>
            <p:cNvCxnSpPr>
              <a:stCxn id="85" idx="2"/>
              <a:endCxn id="91" idx="3"/>
            </p:cNvCxnSpPr>
            <p:nvPr/>
          </p:nvCxnSpPr>
          <p:spPr>
            <a:xfrm rot="5400000">
              <a:off x="5397854" y="3443073"/>
              <a:ext cx="1004640" cy="332901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TextBox 93"/>
            <p:cNvSpPr txBox="1"/>
            <p:nvPr/>
          </p:nvSpPr>
          <p:spPr>
            <a:xfrm>
              <a:off x="1269194" y="2973981"/>
              <a:ext cx="7120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err="1" smtClean="0"/>
                <a:t>Ya</a:t>
              </a:r>
              <a:r>
                <a:rPr lang="en-US" sz="1200" dirty="0" smtClean="0"/>
                <a:t> </a:t>
              </a:r>
              <a:endParaRPr lang="en-US" sz="1200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1905000" y="2275701"/>
              <a:ext cx="7120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err="1" smtClean="0"/>
                <a:t>Tidak</a:t>
              </a:r>
              <a:r>
                <a:rPr lang="en-US" sz="1200" dirty="0" smtClean="0"/>
                <a:t>  </a:t>
              </a:r>
              <a:endParaRPr lang="en-US" sz="1200" dirty="0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4524702" y="4213334"/>
              <a:ext cx="7120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err="1" smtClean="0"/>
                <a:t>Tidak</a:t>
              </a:r>
              <a:r>
                <a:rPr lang="en-US" sz="1200" dirty="0" smtClean="0"/>
                <a:t>  </a:t>
              </a:r>
              <a:endParaRPr lang="en-US" sz="1200" dirty="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5615222" y="3812181"/>
              <a:ext cx="7120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err="1" smtClean="0"/>
                <a:t>Ya</a:t>
              </a:r>
              <a:r>
                <a:rPr lang="en-US" sz="1200" dirty="0" smtClean="0"/>
                <a:t> </a:t>
              </a:r>
              <a:endParaRPr lang="en-US" sz="1200" dirty="0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2514600" y="1143000"/>
              <a:ext cx="1991776" cy="4953000"/>
            </a:xfrm>
            <a:prstGeom prst="rect">
              <a:avLst/>
            </a:prstGeom>
            <a:noFill/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446624" y="1143000"/>
              <a:ext cx="1991776" cy="4953000"/>
            </a:xfrm>
            <a:prstGeom prst="rect">
              <a:avLst/>
            </a:prstGeom>
            <a:noFill/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4593092" y="1143000"/>
              <a:ext cx="1991776" cy="4953000"/>
            </a:xfrm>
            <a:prstGeom prst="rect">
              <a:avLst/>
            </a:prstGeom>
            <a:noFill/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6663492" y="1143000"/>
              <a:ext cx="1991776" cy="4953000"/>
            </a:xfrm>
            <a:prstGeom prst="rect">
              <a:avLst/>
            </a:prstGeom>
            <a:noFill/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6663492" y="504498"/>
              <a:ext cx="1991776" cy="558362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chemeClr val="bg1"/>
                  </a:solidFill>
                </a:rPr>
                <a:t>Rektor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4593092" y="504498"/>
              <a:ext cx="1991776" cy="558362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LPPMP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2514600" y="504498"/>
              <a:ext cx="1991776" cy="558362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Program </a:t>
              </a:r>
              <a:r>
                <a:rPr lang="en-US" sz="1600" dirty="0" err="1" smtClean="0">
                  <a:solidFill>
                    <a:schemeClr val="bg1"/>
                  </a:solidFill>
                </a:rPr>
                <a:t>Studi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446624" y="504498"/>
              <a:ext cx="1991776" cy="558362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UPPS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0" name="Content Placeholder 2"/>
          <p:cNvSpPr txBox="1">
            <a:spLocks/>
          </p:cNvSpPr>
          <p:nvPr/>
        </p:nvSpPr>
        <p:spPr>
          <a:xfrm rot="16200000">
            <a:off x="-3464469" y="1861648"/>
            <a:ext cx="8229600" cy="83820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i="1" dirty="0" err="1" smtClean="0"/>
              <a:t>Penjaminan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Mutu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Kurikulum</a:t>
            </a:r>
            <a:r>
              <a:rPr lang="en-US" sz="2800" i="1" dirty="0" smtClean="0"/>
              <a:t> Prodi</a:t>
            </a:r>
            <a:endParaRPr lang="en-US" sz="2800" i="1" dirty="0"/>
          </a:p>
        </p:txBody>
      </p:sp>
      <p:sp>
        <p:nvSpPr>
          <p:cNvPr id="4" name="Rectangle 3"/>
          <p:cNvSpPr/>
          <p:nvPr/>
        </p:nvSpPr>
        <p:spPr>
          <a:xfrm>
            <a:off x="7203744" y="3013840"/>
            <a:ext cx="1707932" cy="1939160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5097588" y="3013839"/>
            <a:ext cx="1707932" cy="2308541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837234" y="3800802"/>
            <a:ext cx="3762063" cy="1346638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28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6" grpId="0" animBg="1"/>
      <p:bldP spid="4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469710" y="533400"/>
            <a:ext cx="8229600" cy="83820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i="1" dirty="0" smtClean="0"/>
              <a:t>re-</a:t>
            </a:r>
            <a:r>
              <a:rPr lang="en-US" sz="3200" i="1" dirty="0" err="1" smtClean="0"/>
              <a:t>Konstruksi</a:t>
            </a:r>
            <a:r>
              <a:rPr lang="en-US" sz="3200" i="1" dirty="0"/>
              <a:t> </a:t>
            </a:r>
            <a:r>
              <a:rPr lang="en-US" sz="3200" i="1" dirty="0" err="1" smtClean="0"/>
              <a:t>Kurikulum</a:t>
            </a:r>
            <a:endParaRPr lang="en-US" sz="3200" i="1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9" y="1212375"/>
            <a:ext cx="7111173" cy="4694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635173" y="1322696"/>
            <a:ext cx="430887" cy="16001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vert270"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TAHAP 1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620303" y="3061647"/>
            <a:ext cx="430887" cy="15319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vert270"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TAHAP 2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636913" y="4744869"/>
            <a:ext cx="430887" cy="10953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vert270"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TAHAP 3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44173" y="1981200"/>
            <a:ext cx="1295400" cy="457200"/>
          </a:xfrm>
          <a:prstGeom prst="rect">
            <a:avLst/>
          </a:prstGeom>
          <a:noFill/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747569" y="2528248"/>
            <a:ext cx="27813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44174" y="4278570"/>
            <a:ext cx="1423226" cy="826830"/>
          </a:xfrm>
          <a:prstGeom prst="rect">
            <a:avLst/>
          </a:prstGeom>
          <a:noFill/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4573" y="4278570"/>
            <a:ext cx="1499426" cy="826830"/>
          </a:xfrm>
          <a:prstGeom prst="rect">
            <a:avLst/>
          </a:prstGeom>
          <a:noFill/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Fleksibilitas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Implementasi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MB-KM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573" y="1938980"/>
            <a:ext cx="1499425" cy="541639"/>
          </a:xfrm>
          <a:prstGeom prst="rect">
            <a:avLst/>
          </a:prstGeom>
          <a:noFill/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Kemampuan</a:t>
            </a:r>
            <a:r>
              <a:rPr lang="en-US" sz="1200" dirty="0" smtClean="0">
                <a:solidFill>
                  <a:schemeClr val="tx1"/>
                </a:solidFill>
              </a:rPr>
              <a:t>  </a:t>
            </a:r>
            <a:r>
              <a:rPr lang="en-US" sz="1200" dirty="0" err="1" smtClean="0">
                <a:solidFill>
                  <a:schemeClr val="tx1"/>
                </a:solidFill>
              </a:rPr>
              <a:t>kerja</a:t>
            </a:r>
            <a:r>
              <a:rPr lang="en-US" sz="1200" dirty="0" smtClean="0">
                <a:solidFill>
                  <a:schemeClr val="tx1"/>
                </a:solidFill>
              </a:rPr>
              <a:t> era RI 4.0  </a:t>
            </a:r>
            <a:r>
              <a:rPr lang="en-US" sz="1200" dirty="0" err="1" smtClean="0">
                <a:solidFill>
                  <a:schemeClr val="tx1"/>
                </a:solidFill>
              </a:rPr>
              <a:t>dan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i="1" dirty="0" smtClean="0">
                <a:solidFill>
                  <a:schemeClr val="tx1"/>
                </a:solidFill>
              </a:rPr>
              <a:t>Society</a:t>
            </a:r>
            <a:r>
              <a:rPr lang="en-US" sz="1200" dirty="0" smtClean="0">
                <a:solidFill>
                  <a:schemeClr val="tx1"/>
                </a:solidFill>
              </a:rPr>
              <a:t> 5.0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47569" y="5245261"/>
            <a:ext cx="2781300" cy="5797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4573" y="5245261"/>
            <a:ext cx="1499426" cy="5797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Pengalaman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belajar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RI4.0 – S5.0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MB-KM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493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469710" y="533400"/>
            <a:ext cx="8229600" cy="83820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i="1" dirty="0" err="1" smtClean="0"/>
              <a:t>Matrik</a:t>
            </a:r>
            <a:r>
              <a:rPr lang="en-US" sz="2800" i="1" dirty="0" smtClean="0"/>
              <a:t> #1 : re-</a:t>
            </a:r>
            <a:r>
              <a:rPr lang="en-US" sz="2800" i="1" dirty="0" err="1" smtClean="0"/>
              <a:t>Konstruksi</a:t>
            </a:r>
            <a:r>
              <a:rPr lang="en-US" sz="2800" i="1" dirty="0" smtClean="0"/>
              <a:t> </a:t>
            </a:r>
            <a:r>
              <a:rPr lang="en-US" sz="2800" i="1" dirty="0" err="1"/>
              <a:t>Kurikulum</a:t>
            </a:r>
            <a:endParaRPr lang="en-US" sz="2800" i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254666"/>
              </p:ext>
            </p:extLst>
          </p:nvPr>
        </p:nvGraphicFramePr>
        <p:xfrm>
          <a:off x="381000" y="1447800"/>
          <a:ext cx="8001000" cy="254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5706"/>
                <a:gridCol w="6275294"/>
              </a:tblGrid>
              <a:tr h="508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Profil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Lulusan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Deskripsi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Profil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Lulusan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8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8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8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8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17310" y="4182070"/>
            <a:ext cx="814089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b="1" dirty="0" err="1"/>
              <a:t>Profil</a:t>
            </a:r>
            <a:r>
              <a:rPr lang="en-US" b="1" dirty="0"/>
              <a:t> </a:t>
            </a:r>
            <a:r>
              <a:rPr lang="en-US" b="1" dirty="0" err="1" smtClean="0"/>
              <a:t>lulusan</a:t>
            </a:r>
            <a:r>
              <a:rPr lang="en-US" b="1" dirty="0" smtClean="0"/>
              <a:t>: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peran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lulusan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keahlian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 smtClean="0"/>
              <a:t>studinya</a:t>
            </a:r>
            <a:r>
              <a:rPr lang="en-US" dirty="0" smtClean="0"/>
              <a:t> (</a:t>
            </a:r>
            <a:r>
              <a:rPr lang="en-US" dirty="0" err="1" smtClean="0"/>
              <a:t>setelah</a:t>
            </a:r>
            <a:r>
              <a:rPr lang="en-US" dirty="0" smtClean="0"/>
              <a:t> lulus). </a:t>
            </a:r>
          </a:p>
          <a:p>
            <a:endParaRPr lang="en-US" dirty="0" smtClean="0"/>
          </a:p>
          <a:p>
            <a:r>
              <a:rPr lang="en-US" b="1" dirty="0" smtClean="0"/>
              <a:t>Graduate </a:t>
            </a:r>
            <a:r>
              <a:rPr lang="en-US" b="1" dirty="0"/>
              <a:t>profiles</a:t>
            </a:r>
            <a:r>
              <a:rPr lang="en-US" dirty="0"/>
              <a:t>: Preferable attributes in graduates after &amp; shortly beyond completing study (</a:t>
            </a:r>
            <a:r>
              <a:rPr lang="en-US" i="1" dirty="0"/>
              <a:t>5 years after graduation is the rule of thumb</a:t>
            </a:r>
            <a:r>
              <a:rPr lang="en-US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220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469710" y="533400"/>
            <a:ext cx="8229600" cy="83820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i="1" dirty="0" err="1" smtClean="0"/>
              <a:t>Matrik</a:t>
            </a:r>
            <a:r>
              <a:rPr lang="en-US" sz="2800" i="1" dirty="0" smtClean="0"/>
              <a:t> #2 : re-</a:t>
            </a:r>
            <a:r>
              <a:rPr lang="en-US" sz="2800" i="1" dirty="0" err="1" smtClean="0"/>
              <a:t>Konstruksi</a:t>
            </a:r>
            <a:r>
              <a:rPr lang="en-US" sz="2800" i="1" dirty="0" smtClean="0"/>
              <a:t> </a:t>
            </a:r>
            <a:r>
              <a:rPr lang="en-US" sz="2800" i="1" dirty="0" err="1"/>
              <a:t>Kurikulum</a:t>
            </a:r>
            <a:endParaRPr lang="en-US" sz="28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6621"/>
            <a:ext cx="8558924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869442" y="3858904"/>
            <a:ext cx="850392" cy="1371600"/>
          </a:xfrm>
          <a:prstGeom prst="rect">
            <a:avLst/>
          </a:prstGeom>
          <a:solidFill>
            <a:schemeClr val="accent5">
              <a:lumMod val="7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707642" y="2497541"/>
            <a:ext cx="960120" cy="1350496"/>
          </a:xfrm>
          <a:prstGeom prst="rect">
            <a:avLst/>
          </a:prstGeom>
          <a:solidFill>
            <a:srgbClr val="FF00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87738" y="2819400"/>
            <a:ext cx="1481328" cy="1720755"/>
          </a:xfrm>
          <a:prstGeom prst="rect">
            <a:avLst/>
          </a:prstGeom>
          <a:solidFill>
            <a:srgbClr val="7030A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667762" y="3520553"/>
            <a:ext cx="2419976" cy="1723599"/>
          </a:xfrm>
          <a:prstGeom prst="rect">
            <a:avLst/>
          </a:prstGeom>
          <a:solidFill>
            <a:srgbClr val="FFC0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hevron 8"/>
          <p:cNvSpPr/>
          <p:nvPr/>
        </p:nvSpPr>
        <p:spPr>
          <a:xfrm>
            <a:off x="2869442" y="5663821"/>
            <a:ext cx="5699624" cy="355979"/>
          </a:xfrm>
          <a:prstGeom prst="chevro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rgbClr val="7030A0"/>
                </a:solidFill>
              </a:rPr>
              <a:t>Pengorganisasian</a:t>
            </a:r>
            <a:r>
              <a:rPr lang="en-US" sz="1600" dirty="0" smtClean="0">
                <a:solidFill>
                  <a:srgbClr val="7030A0"/>
                </a:solidFill>
              </a:rPr>
              <a:t> Horizontal/</a:t>
            </a:r>
            <a:r>
              <a:rPr lang="en-US" sz="1600" dirty="0" err="1" smtClean="0">
                <a:solidFill>
                  <a:srgbClr val="7030A0"/>
                </a:solidFill>
              </a:rPr>
              <a:t>Keluasan</a:t>
            </a:r>
            <a:endParaRPr lang="en-US" sz="1600" dirty="0">
              <a:solidFill>
                <a:srgbClr val="7030A0"/>
              </a:solidFill>
            </a:endParaRPr>
          </a:p>
        </p:txBody>
      </p:sp>
      <p:sp>
        <p:nvSpPr>
          <p:cNvPr id="11" name="Chevron 10"/>
          <p:cNvSpPr/>
          <p:nvPr/>
        </p:nvSpPr>
        <p:spPr>
          <a:xfrm rot="16200000">
            <a:off x="6828429" y="3334033"/>
            <a:ext cx="4122762" cy="355979"/>
          </a:xfrm>
          <a:prstGeom prst="chevro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rgbClr val="7030A0"/>
                </a:solidFill>
              </a:rPr>
              <a:t>Pengorganisasian</a:t>
            </a:r>
            <a:r>
              <a:rPr lang="en-US" sz="1600" dirty="0" smtClean="0">
                <a:solidFill>
                  <a:srgbClr val="7030A0"/>
                </a:solidFill>
              </a:rPr>
              <a:t> </a:t>
            </a:r>
            <a:r>
              <a:rPr lang="en-US" sz="1600" dirty="0" err="1" smtClean="0">
                <a:solidFill>
                  <a:srgbClr val="7030A0"/>
                </a:solidFill>
              </a:rPr>
              <a:t>Vertikal</a:t>
            </a:r>
            <a:r>
              <a:rPr lang="en-US" sz="1600" dirty="0" smtClean="0">
                <a:solidFill>
                  <a:srgbClr val="7030A0"/>
                </a:solidFill>
              </a:rPr>
              <a:t>/</a:t>
            </a:r>
            <a:r>
              <a:rPr lang="en-US" sz="1600" dirty="0" err="1" smtClean="0">
                <a:solidFill>
                  <a:srgbClr val="7030A0"/>
                </a:solidFill>
              </a:rPr>
              <a:t>Kedalaman</a:t>
            </a:r>
            <a:endParaRPr lang="en-US" sz="1600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44304" y="2483893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8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1219200" y="4533047"/>
            <a:ext cx="789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18-20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1219200" y="4854724"/>
            <a:ext cx="789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18-20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1219200" y="4213075"/>
            <a:ext cx="789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20-24</a:t>
            </a:r>
            <a:endParaRPr lang="en-US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1219200" y="3854455"/>
            <a:ext cx="789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20-24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1219200" y="3495835"/>
            <a:ext cx="789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20-24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1219200" y="3137215"/>
            <a:ext cx="789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20-24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1268104" y="2798661"/>
            <a:ext cx="789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18-20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32591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0" grpId="0" animBg="1"/>
      <p:bldP spid="9" grpId="0" animBg="1"/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ppmp TEMP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lppmp TEMP1</Template>
  <TotalTime>412</TotalTime>
  <Words>632</Words>
  <Application>Microsoft Office PowerPoint</Application>
  <PresentationFormat>On-screen Show (4:3)</PresentationFormat>
  <Paragraphs>129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lppmp TEMP1</vt:lpstr>
      <vt:lpstr>re-Konstruksi  Kurikulum Pendidikan Tinggi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re-Konstruksi  Kurikulum Pendidikan Tinggi</dc:title>
  <dc:creator>user</dc:creator>
  <cp:lastModifiedBy>user</cp:lastModifiedBy>
  <cp:revision>30</cp:revision>
  <dcterms:created xsi:type="dcterms:W3CDTF">2020-08-02T23:25:11Z</dcterms:created>
  <dcterms:modified xsi:type="dcterms:W3CDTF">2020-08-03T07:01:40Z</dcterms:modified>
</cp:coreProperties>
</file>