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61" r:id="rId5"/>
    <p:sldId id="268" r:id="rId6"/>
    <p:sldId id="259" r:id="rId7"/>
    <p:sldId id="262" r:id="rId8"/>
    <p:sldId id="263" r:id="rId9"/>
    <p:sldId id="269" r:id="rId10"/>
    <p:sldId id="271" r:id="rId11"/>
    <p:sldId id="273" r:id="rId12"/>
    <p:sldId id="274" r:id="rId13"/>
    <p:sldId id="270" r:id="rId14"/>
    <p:sldId id="272" r:id="rId15"/>
    <p:sldId id="260" r:id="rId16"/>
    <p:sldId id="265" r:id="rId17"/>
    <p:sldId id="264" r:id="rId18"/>
    <p:sldId id="275" r:id="rId19"/>
    <p:sldId id="278" r:id="rId20"/>
    <p:sldId id="277" r:id="rId21"/>
    <p:sldId id="281" r:id="rId22"/>
    <p:sldId id="279" r:id="rId23"/>
    <p:sldId id="282" r:id="rId24"/>
    <p:sldId id="266"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4" d="100"/>
          <a:sy n="64" d="100"/>
        </p:scale>
        <p:origin x="680" y="44"/>
      </p:cViewPr>
      <p:guideLst/>
    </p:cSldViewPr>
  </p:slideViewPr>
  <p:notesTextViewPr>
    <p:cViewPr>
      <p:scale>
        <a:sx n="1" d="1"/>
        <a:sy n="1" d="1"/>
      </p:scale>
      <p:origin x="0" y="0"/>
    </p:cViewPr>
  </p:notesTextViewPr>
  <p:sorterViewPr>
    <p:cViewPr>
      <p:scale>
        <a:sx n="100" d="100"/>
        <a:sy n="100" d="100"/>
      </p:scale>
      <p:origin x="0" y="-693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CFF4BA-72CE-4BE4-80C0-2022E4D80341}" type="doc">
      <dgm:prSet loTypeId="urn:microsoft.com/office/officeart/2005/8/layout/process1" loCatId="process" qsTypeId="urn:microsoft.com/office/officeart/2005/8/quickstyle/simple1" qsCatId="simple" csTypeId="urn:microsoft.com/office/officeart/2005/8/colors/accent1_2" csCatId="accent1" phldr="1"/>
      <dgm:spPr/>
      <dgm:t>
        <a:bodyPr/>
        <a:lstStyle/>
        <a:p>
          <a:endParaRPr lang="en-AU"/>
        </a:p>
      </dgm:t>
    </dgm:pt>
    <dgm:pt modelId="{B450F108-1328-4B8D-AF58-53A6CBD0DAF8}">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800" dirty="0"/>
            <a:t>Objective-based</a:t>
          </a:r>
        </a:p>
      </dgm:t>
    </dgm:pt>
    <dgm:pt modelId="{802D2B97-2705-437F-8562-1EA79E3B008C}" type="parTrans" cxnId="{2431D5AC-9A69-4867-AE07-7B21753F6073}">
      <dgm:prSet/>
      <dgm:spPr/>
      <dgm:t>
        <a:bodyPr/>
        <a:lstStyle/>
        <a:p>
          <a:endParaRPr lang="en-AU"/>
        </a:p>
      </dgm:t>
    </dgm:pt>
    <dgm:pt modelId="{14863413-3DF7-479B-8D28-D67AA4ED9AA0}" type="sibTrans" cxnId="{2431D5AC-9A69-4867-AE07-7B21753F6073}">
      <dgm:prSet/>
      <dgm:spPr/>
      <dgm:t>
        <a:bodyPr/>
        <a:lstStyle/>
        <a:p>
          <a:endParaRPr lang="en-AU"/>
        </a:p>
      </dgm:t>
    </dgm:pt>
    <dgm:pt modelId="{BA5B154C-B28F-410C-BB79-DEA72C642290}">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800" dirty="0"/>
            <a:t>Competency-based</a:t>
          </a:r>
        </a:p>
      </dgm:t>
    </dgm:pt>
    <dgm:pt modelId="{58D7FB37-5A04-4451-A8B4-7E299540F744}" type="parTrans" cxnId="{36EE2466-01FA-40D2-BDBF-63353D353065}">
      <dgm:prSet/>
      <dgm:spPr/>
      <dgm:t>
        <a:bodyPr/>
        <a:lstStyle/>
        <a:p>
          <a:endParaRPr lang="en-AU"/>
        </a:p>
      </dgm:t>
    </dgm:pt>
    <dgm:pt modelId="{A8AFCA4A-535C-453B-B8CF-ED6A61A63E6B}" type="sibTrans" cxnId="{36EE2466-01FA-40D2-BDBF-63353D353065}">
      <dgm:prSet/>
      <dgm:spPr/>
      <dgm:t>
        <a:bodyPr/>
        <a:lstStyle/>
        <a:p>
          <a:endParaRPr lang="en-AU"/>
        </a:p>
      </dgm:t>
    </dgm:pt>
    <dgm:pt modelId="{CEDBEFFF-40A3-4345-96A3-48DDBC67F45E}">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800" dirty="0"/>
            <a:t>Outcome-based</a:t>
          </a:r>
        </a:p>
      </dgm:t>
    </dgm:pt>
    <dgm:pt modelId="{7D2A2E06-A17A-4FF6-A115-74CB10A524EC}" type="parTrans" cxnId="{279E8639-E975-4DD3-A307-C5A58B13110A}">
      <dgm:prSet/>
      <dgm:spPr/>
      <dgm:t>
        <a:bodyPr/>
        <a:lstStyle/>
        <a:p>
          <a:endParaRPr lang="en-AU"/>
        </a:p>
      </dgm:t>
    </dgm:pt>
    <dgm:pt modelId="{25A0CD18-2927-4231-BCB8-13A058B99447}" type="sibTrans" cxnId="{279E8639-E975-4DD3-A307-C5A58B13110A}">
      <dgm:prSet/>
      <dgm:spPr/>
      <dgm:t>
        <a:bodyPr/>
        <a:lstStyle/>
        <a:p>
          <a:endParaRPr lang="en-AU"/>
        </a:p>
      </dgm:t>
    </dgm:pt>
    <dgm:pt modelId="{2955EB92-1F1A-4071-A49A-96EF4D677ECC}" type="pres">
      <dgm:prSet presAssocID="{B5CFF4BA-72CE-4BE4-80C0-2022E4D80341}" presName="Name0" presStyleCnt="0">
        <dgm:presLayoutVars>
          <dgm:dir/>
          <dgm:resizeHandles val="exact"/>
        </dgm:presLayoutVars>
      </dgm:prSet>
      <dgm:spPr/>
    </dgm:pt>
    <dgm:pt modelId="{D2BBAD38-BDDB-4025-91BF-6F67AAC9202E}" type="pres">
      <dgm:prSet presAssocID="{B450F108-1328-4B8D-AF58-53A6CBD0DAF8}" presName="node" presStyleLbl="node1" presStyleIdx="0" presStyleCnt="3">
        <dgm:presLayoutVars>
          <dgm:bulletEnabled val="1"/>
        </dgm:presLayoutVars>
      </dgm:prSet>
      <dgm:spPr/>
    </dgm:pt>
    <dgm:pt modelId="{F92A7AEB-CC4C-43F2-B320-54DF411F4D34}" type="pres">
      <dgm:prSet presAssocID="{14863413-3DF7-479B-8D28-D67AA4ED9AA0}" presName="sibTrans" presStyleLbl="sibTrans2D1" presStyleIdx="0" presStyleCnt="2"/>
      <dgm:spPr/>
    </dgm:pt>
    <dgm:pt modelId="{F33AD7F7-2241-4ADF-8105-BFE70AF5B6DE}" type="pres">
      <dgm:prSet presAssocID="{14863413-3DF7-479B-8D28-D67AA4ED9AA0}" presName="connectorText" presStyleLbl="sibTrans2D1" presStyleIdx="0" presStyleCnt="2"/>
      <dgm:spPr/>
    </dgm:pt>
    <dgm:pt modelId="{C7FD3C6C-DB7F-4A28-83BD-412431ACB5E0}" type="pres">
      <dgm:prSet presAssocID="{BA5B154C-B28F-410C-BB79-DEA72C642290}" presName="node" presStyleLbl="node1" presStyleIdx="1" presStyleCnt="3">
        <dgm:presLayoutVars>
          <dgm:bulletEnabled val="1"/>
        </dgm:presLayoutVars>
      </dgm:prSet>
      <dgm:spPr/>
    </dgm:pt>
    <dgm:pt modelId="{0298B1FF-DA8D-4EEE-93EA-B48028C55802}" type="pres">
      <dgm:prSet presAssocID="{A8AFCA4A-535C-453B-B8CF-ED6A61A63E6B}" presName="sibTrans" presStyleLbl="sibTrans2D1" presStyleIdx="1" presStyleCnt="2"/>
      <dgm:spPr/>
    </dgm:pt>
    <dgm:pt modelId="{FF20079B-332B-424A-8235-8CE91EC01B56}" type="pres">
      <dgm:prSet presAssocID="{A8AFCA4A-535C-453B-B8CF-ED6A61A63E6B}" presName="connectorText" presStyleLbl="sibTrans2D1" presStyleIdx="1" presStyleCnt="2"/>
      <dgm:spPr/>
    </dgm:pt>
    <dgm:pt modelId="{9675CFD4-4D05-4458-B740-DA0A76EF719F}" type="pres">
      <dgm:prSet presAssocID="{CEDBEFFF-40A3-4345-96A3-48DDBC67F45E}" presName="node" presStyleLbl="node1" presStyleIdx="2" presStyleCnt="3">
        <dgm:presLayoutVars>
          <dgm:bulletEnabled val="1"/>
        </dgm:presLayoutVars>
      </dgm:prSet>
      <dgm:spPr/>
    </dgm:pt>
  </dgm:ptLst>
  <dgm:cxnLst>
    <dgm:cxn modelId="{F6B4A82D-4467-4A88-AA85-4C63D5C0409A}" type="presOf" srcId="{14863413-3DF7-479B-8D28-D67AA4ED9AA0}" destId="{F92A7AEB-CC4C-43F2-B320-54DF411F4D34}" srcOrd="0" destOrd="0" presId="urn:microsoft.com/office/officeart/2005/8/layout/process1"/>
    <dgm:cxn modelId="{279E8639-E975-4DD3-A307-C5A58B13110A}" srcId="{B5CFF4BA-72CE-4BE4-80C0-2022E4D80341}" destId="{CEDBEFFF-40A3-4345-96A3-48DDBC67F45E}" srcOrd="2" destOrd="0" parTransId="{7D2A2E06-A17A-4FF6-A115-74CB10A524EC}" sibTransId="{25A0CD18-2927-4231-BCB8-13A058B99447}"/>
    <dgm:cxn modelId="{36EE2466-01FA-40D2-BDBF-63353D353065}" srcId="{B5CFF4BA-72CE-4BE4-80C0-2022E4D80341}" destId="{BA5B154C-B28F-410C-BB79-DEA72C642290}" srcOrd="1" destOrd="0" parTransId="{58D7FB37-5A04-4451-A8B4-7E299540F744}" sibTransId="{A8AFCA4A-535C-453B-B8CF-ED6A61A63E6B}"/>
    <dgm:cxn modelId="{F260E771-CB6C-4EA7-BDD0-0BB6B10E3C29}" type="presOf" srcId="{CEDBEFFF-40A3-4345-96A3-48DDBC67F45E}" destId="{9675CFD4-4D05-4458-B740-DA0A76EF719F}" srcOrd="0" destOrd="0" presId="urn:microsoft.com/office/officeart/2005/8/layout/process1"/>
    <dgm:cxn modelId="{00A2B176-D0D9-4B04-86EB-6DDD62CF83F0}" type="presOf" srcId="{BA5B154C-B28F-410C-BB79-DEA72C642290}" destId="{C7FD3C6C-DB7F-4A28-83BD-412431ACB5E0}" srcOrd="0" destOrd="0" presId="urn:microsoft.com/office/officeart/2005/8/layout/process1"/>
    <dgm:cxn modelId="{4DC9DA79-1991-4C85-A5FF-A6F1B72B6F48}" type="presOf" srcId="{14863413-3DF7-479B-8D28-D67AA4ED9AA0}" destId="{F33AD7F7-2241-4ADF-8105-BFE70AF5B6DE}" srcOrd="1" destOrd="0" presId="urn:microsoft.com/office/officeart/2005/8/layout/process1"/>
    <dgm:cxn modelId="{2431D5AC-9A69-4867-AE07-7B21753F6073}" srcId="{B5CFF4BA-72CE-4BE4-80C0-2022E4D80341}" destId="{B450F108-1328-4B8D-AF58-53A6CBD0DAF8}" srcOrd="0" destOrd="0" parTransId="{802D2B97-2705-437F-8562-1EA79E3B008C}" sibTransId="{14863413-3DF7-479B-8D28-D67AA4ED9AA0}"/>
    <dgm:cxn modelId="{557CEEC5-AD89-4926-8D60-CC45FDD6C429}" type="presOf" srcId="{A8AFCA4A-535C-453B-B8CF-ED6A61A63E6B}" destId="{0298B1FF-DA8D-4EEE-93EA-B48028C55802}" srcOrd="0" destOrd="0" presId="urn:microsoft.com/office/officeart/2005/8/layout/process1"/>
    <dgm:cxn modelId="{E2A328D0-2A88-4DDF-B7D6-73AAFAE34ED8}" type="presOf" srcId="{B5CFF4BA-72CE-4BE4-80C0-2022E4D80341}" destId="{2955EB92-1F1A-4071-A49A-96EF4D677ECC}" srcOrd="0" destOrd="0" presId="urn:microsoft.com/office/officeart/2005/8/layout/process1"/>
    <dgm:cxn modelId="{67BD22D8-8991-4F7B-9433-7BA343C4E0E8}" type="presOf" srcId="{A8AFCA4A-535C-453B-B8CF-ED6A61A63E6B}" destId="{FF20079B-332B-424A-8235-8CE91EC01B56}" srcOrd="1" destOrd="0" presId="urn:microsoft.com/office/officeart/2005/8/layout/process1"/>
    <dgm:cxn modelId="{B2B980E5-DC25-44A7-8FEE-5D7B00069EBC}" type="presOf" srcId="{B450F108-1328-4B8D-AF58-53A6CBD0DAF8}" destId="{D2BBAD38-BDDB-4025-91BF-6F67AAC9202E}" srcOrd="0" destOrd="0" presId="urn:microsoft.com/office/officeart/2005/8/layout/process1"/>
    <dgm:cxn modelId="{166A4AD9-E83E-4E28-B644-4F006B4AAAAF}" type="presParOf" srcId="{2955EB92-1F1A-4071-A49A-96EF4D677ECC}" destId="{D2BBAD38-BDDB-4025-91BF-6F67AAC9202E}" srcOrd="0" destOrd="0" presId="urn:microsoft.com/office/officeart/2005/8/layout/process1"/>
    <dgm:cxn modelId="{C38DB404-F858-4080-AE98-53D9616B082E}" type="presParOf" srcId="{2955EB92-1F1A-4071-A49A-96EF4D677ECC}" destId="{F92A7AEB-CC4C-43F2-B320-54DF411F4D34}" srcOrd="1" destOrd="0" presId="urn:microsoft.com/office/officeart/2005/8/layout/process1"/>
    <dgm:cxn modelId="{94BE24AC-762D-4604-B76A-8E121CC002E8}" type="presParOf" srcId="{F92A7AEB-CC4C-43F2-B320-54DF411F4D34}" destId="{F33AD7F7-2241-4ADF-8105-BFE70AF5B6DE}" srcOrd="0" destOrd="0" presId="urn:microsoft.com/office/officeart/2005/8/layout/process1"/>
    <dgm:cxn modelId="{BB93B476-F578-4EC2-933F-9D8C545B0C87}" type="presParOf" srcId="{2955EB92-1F1A-4071-A49A-96EF4D677ECC}" destId="{C7FD3C6C-DB7F-4A28-83BD-412431ACB5E0}" srcOrd="2" destOrd="0" presId="urn:microsoft.com/office/officeart/2005/8/layout/process1"/>
    <dgm:cxn modelId="{E15072AF-94B2-4EAD-8FF9-AFC704ED69C7}" type="presParOf" srcId="{2955EB92-1F1A-4071-A49A-96EF4D677ECC}" destId="{0298B1FF-DA8D-4EEE-93EA-B48028C55802}" srcOrd="3" destOrd="0" presId="urn:microsoft.com/office/officeart/2005/8/layout/process1"/>
    <dgm:cxn modelId="{8E830E40-B58B-49CA-9509-27CF06BB0C84}" type="presParOf" srcId="{0298B1FF-DA8D-4EEE-93EA-B48028C55802}" destId="{FF20079B-332B-424A-8235-8CE91EC01B56}" srcOrd="0" destOrd="0" presId="urn:microsoft.com/office/officeart/2005/8/layout/process1"/>
    <dgm:cxn modelId="{4554C061-792D-4E31-BFDE-D26ECC59F65B}" type="presParOf" srcId="{2955EB92-1F1A-4071-A49A-96EF4D677ECC}" destId="{9675CFD4-4D05-4458-B740-DA0A76EF719F}"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D011BC5-26DC-4514-B5D6-F8288C198DB9}"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AU"/>
        </a:p>
      </dgm:t>
    </dgm:pt>
    <dgm:pt modelId="{3F81AB14-BEAA-4EB2-BC84-31E70EA3E1A4}">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1. Setting learning goals</a:t>
          </a:r>
        </a:p>
      </dgm:t>
    </dgm:pt>
    <dgm:pt modelId="{13E032EE-D2CA-4FE9-9C5A-C272B9E716BB}" type="parTrans" cxnId="{F6A3DFE9-8030-481D-8207-FB654259EC9F}">
      <dgm:prSet/>
      <dgm:spPr/>
      <dgm:t>
        <a:bodyPr/>
        <a:lstStyle/>
        <a:p>
          <a:endParaRPr lang="en-AU"/>
        </a:p>
      </dgm:t>
    </dgm:pt>
    <dgm:pt modelId="{37526CAA-128F-4998-A398-110B44C3057A}" type="sibTrans" cxnId="{F6A3DFE9-8030-481D-8207-FB654259EC9F}">
      <dgm:prSet/>
      <dgm:spPr/>
      <dgm:t>
        <a:bodyPr/>
        <a:lstStyle/>
        <a:p>
          <a:endParaRPr lang="en-AU"/>
        </a:p>
      </dgm:t>
    </dgm:pt>
    <dgm:pt modelId="{58F87B9F-8904-448E-B6A2-0FE4E5D61CC1}">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3. Prepare questions and prompts</a:t>
          </a:r>
        </a:p>
      </dgm:t>
    </dgm:pt>
    <dgm:pt modelId="{CF113548-2B29-4976-9601-7E0C15F2A085}" type="parTrans" cxnId="{19511CFA-54AB-4D1F-8050-D420095C7792}">
      <dgm:prSet/>
      <dgm:spPr/>
      <dgm:t>
        <a:bodyPr/>
        <a:lstStyle/>
        <a:p>
          <a:endParaRPr lang="en-AU"/>
        </a:p>
      </dgm:t>
    </dgm:pt>
    <dgm:pt modelId="{EDC5B355-42EF-4DB5-A27E-6B9D3028ED0E}" type="sibTrans" cxnId="{19511CFA-54AB-4D1F-8050-D420095C7792}">
      <dgm:prSet/>
      <dgm:spPr/>
      <dgm:t>
        <a:bodyPr/>
        <a:lstStyle/>
        <a:p>
          <a:endParaRPr lang="en-AU"/>
        </a:p>
      </dgm:t>
    </dgm:pt>
    <dgm:pt modelId="{E5AA3E17-4B89-4068-A35A-9C7A00C590B1}">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4. Prepare your students</a:t>
          </a:r>
        </a:p>
      </dgm:t>
    </dgm:pt>
    <dgm:pt modelId="{8BBAA256-EB11-47E5-82F1-7D757DA35D54}" type="parTrans" cxnId="{91FCB574-C912-4C22-9A5B-EEDB41A8E914}">
      <dgm:prSet/>
      <dgm:spPr/>
      <dgm:t>
        <a:bodyPr/>
        <a:lstStyle/>
        <a:p>
          <a:endParaRPr lang="en-AU"/>
        </a:p>
      </dgm:t>
    </dgm:pt>
    <dgm:pt modelId="{C9E1B6B5-52FD-42CC-8C3C-29B59A51F0E5}" type="sibTrans" cxnId="{91FCB574-C912-4C22-9A5B-EEDB41A8E914}">
      <dgm:prSet/>
      <dgm:spPr/>
      <dgm:t>
        <a:bodyPr/>
        <a:lstStyle/>
        <a:p>
          <a:endParaRPr lang="en-AU"/>
        </a:p>
      </dgm:t>
    </dgm:pt>
    <dgm:pt modelId="{1BE865C0-9564-4BEC-B59E-AE9A5C8C5C4D}">
      <dgm:prSet>
        <dgm:style>
          <a:lnRef idx="1">
            <a:schemeClr val="accent2"/>
          </a:lnRef>
          <a:fillRef idx="2">
            <a:schemeClr val="accent2"/>
          </a:fillRef>
          <a:effectRef idx="1">
            <a:schemeClr val="accent2"/>
          </a:effectRef>
          <a:fontRef idx="minor">
            <a:schemeClr val="dk1"/>
          </a:fontRef>
        </dgm:style>
      </dgm:prSet>
      <dgm:spPr/>
      <dgm:t>
        <a:bodyPr/>
        <a:lstStyle/>
        <a:p>
          <a:r>
            <a:rPr lang="en-AU" dirty="0"/>
            <a:t>2. Choosing a case</a:t>
          </a:r>
        </a:p>
      </dgm:t>
    </dgm:pt>
    <dgm:pt modelId="{FB32850B-2BED-4D50-8046-6C0B7166FCF4}" type="parTrans" cxnId="{9BDA906B-F8AB-43BA-A703-BED618B710AA}">
      <dgm:prSet/>
      <dgm:spPr/>
      <dgm:t>
        <a:bodyPr/>
        <a:lstStyle/>
        <a:p>
          <a:endParaRPr lang="en-AU"/>
        </a:p>
      </dgm:t>
    </dgm:pt>
    <dgm:pt modelId="{EA6B5BB5-EDB7-49BD-844F-9429A2AEE24D}" type="sibTrans" cxnId="{9BDA906B-F8AB-43BA-A703-BED618B710AA}">
      <dgm:prSet/>
      <dgm:spPr/>
      <dgm:t>
        <a:bodyPr/>
        <a:lstStyle/>
        <a:p>
          <a:endParaRPr lang="en-AU"/>
        </a:p>
      </dgm:t>
    </dgm:pt>
    <dgm:pt modelId="{982BB4C2-BFBB-4C60-9F09-211310DD4C00}">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5. Discussions</a:t>
          </a:r>
        </a:p>
      </dgm:t>
    </dgm:pt>
    <dgm:pt modelId="{C75F57E9-2E47-4F76-9713-C6832E75A339}" type="parTrans" cxnId="{139CA184-0962-4899-AAED-0A1F9DA98752}">
      <dgm:prSet/>
      <dgm:spPr/>
      <dgm:t>
        <a:bodyPr/>
        <a:lstStyle/>
        <a:p>
          <a:endParaRPr lang="en-AU"/>
        </a:p>
      </dgm:t>
    </dgm:pt>
    <dgm:pt modelId="{9394E950-6753-41C2-BA2C-776A40DD3FB8}" type="sibTrans" cxnId="{139CA184-0962-4899-AAED-0A1F9DA98752}">
      <dgm:prSet/>
      <dgm:spPr/>
      <dgm:t>
        <a:bodyPr/>
        <a:lstStyle/>
        <a:p>
          <a:endParaRPr lang="en-AU"/>
        </a:p>
      </dgm:t>
    </dgm:pt>
    <dgm:pt modelId="{C46B3BF7-0A3D-4AC7-82FB-529605A943C1}">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6. Assessment</a:t>
          </a:r>
        </a:p>
      </dgm:t>
    </dgm:pt>
    <dgm:pt modelId="{E6A03130-F04A-46B8-A607-B3360D15DB00}" type="parTrans" cxnId="{362B831D-56D7-47D0-A947-4BF6C563BC67}">
      <dgm:prSet/>
      <dgm:spPr/>
      <dgm:t>
        <a:bodyPr/>
        <a:lstStyle/>
        <a:p>
          <a:endParaRPr lang="en-AU"/>
        </a:p>
      </dgm:t>
    </dgm:pt>
    <dgm:pt modelId="{D40F0FA6-2007-449C-9F6B-1C18651AE5B2}" type="sibTrans" cxnId="{362B831D-56D7-47D0-A947-4BF6C563BC67}">
      <dgm:prSet/>
      <dgm:spPr/>
      <dgm:t>
        <a:bodyPr/>
        <a:lstStyle/>
        <a:p>
          <a:endParaRPr lang="en-AU"/>
        </a:p>
      </dgm:t>
    </dgm:pt>
    <dgm:pt modelId="{FD2532BD-6CEF-4D0D-9C5A-84EE61DB1587}" type="pres">
      <dgm:prSet presAssocID="{2D011BC5-26DC-4514-B5D6-F8288C198DB9}" presName="Name0" presStyleCnt="0">
        <dgm:presLayoutVars>
          <dgm:dir/>
          <dgm:resizeHandles val="exact"/>
        </dgm:presLayoutVars>
      </dgm:prSet>
      <dgm:spPr/>
    </dgm:pt>
    <dgm:pt modelId="{ED067252-4710-4D17-8796-3546D0D90AE4}" type="pres">
      <dgm:prSet presAssocID="{3F81AB14-BEAA-4EB2-BC84-31E70EA3E1A4}" presName="composite" presStyleCnt="0"/>
      <dgm:spPr/>
    </dgm:pt>
    <dgm:pt modelId="{D645A2BE-D348-42B4-9A15-F5127A45C5BE}" type="pres">
      <dgm:prSet presAssocID="{3F81AB14-BEAA-4EB2-BC84-31E70EA3E1A4}" presName="rect1" presStyleLbl="trAlignAcc1" presStyleIdx="0" presStyleCnt="6">
        <dgm:presLayoutVars>
          <dgm:bulletEnabled val="1"/>
        </dgm:presLayoutVars>
      </dgm:prSet>
      <dgm:spPr/>
    </dgm:pt>
    <dgm:pt modelId="{4BCA2B71-2C5C-4E48-9AA2-CC84BBF6AE8E}" type="pres">
      <dgm:prSet presAssocID="{3F81AB14-BEAA-4EB2-BC84-31E70EA3E1A4}" presName="rect2" presStyleLbl="fgImgPlace1" presStyleIdx="0" presStyleCnt="6"/>
      <dgm:spPr/>
    </dgm:pt>
    <dgm:pt modelId="{340C04C8-03AA-4362-A46C-CCE947EB5ECC}" type="pres">
      <dgm:prSet presAssocID="{37526CAA-128F-4998-A398-110B44C3057A}" presName="sibTrans" presStyleCnt="0"/>
      <dgm:spPr/>
    </dgm:pt>
    <dgm:pt modelId="{BE61D7B3-06BF-4CD3-8CA7-E8A291585EB9}" type="pres">
      <dgm:prSet presAssocID="{1BE865C0-9564-4BEC-B59E-AE9A5C8C5C4D}" presName="composite" presStyleCnt="0"/>
      <dgm:spPr/>
    </dgm:pt>
    <dgm:pt modelId="{CB3F7E9C-2456-4B2D-9B2E-B86127A8A33A}" type="pres">
      <dgm:prSet presAssocID="{1BE865C0-9564-4BEC-B59E-AE9A5C8C5C4D}" presName="rect1" presStyleLbl="trAlignAcc1" presStyleIdx="1" presStyleCnt="6">
        <dgm:presLayoutVars>
          <dgm:bulletEnabled val="1"/>
        </dgm:presLayoutVars>
      </dgm:prSet>
      <dgm:spPr/>
    </dgm:pt>
    <dgm:pt modelId="{C27E107D-E017-4983-953D-23A74C26FBB7}" type="pres">
      <dgm:prSet presAssocID="{1BE865C0-9564-4BEC-B59E-AE9A5C8C5C4D}" presName="rect2" presStyleLbl="fgImgPlace1" presStyleIdx="1" presStyleCnt="6"/>
      <dgm:spPr/>
    </dgm:pt>
    <dgm:pt modelId="{99DD9F44-2983-40EB-8170-707E9F69B691}" type="pres">
      <dgm:prSet presAssocID="{EA6B5BB5-EDB7-49BD-844F-9429A2AEE24D}" presName="sibTrans" presStyleCnt="0"/>
      <dgm:spPr/>
    </dgm:pt>
    <dgm:pt modelId="{CD4A48D6-9032-40C6-912E-C15F06807A5E}" type="pres">
      <dgm:prSet presAssocID="{58F87B9F-8904-448E-B6A2-0FE4E5D61CC1}" presName="composite" presStyleCnt="0"/>
      <dgm:spPr/>
    </dgm:pt>
    <dgm:pt modelId="{6859657C-A81C-4B5E-AC30-FCF933F0C3E6}" type="pres">
      <dgm:prSet presAssocID="{58F87B9F-8904-448E-B6A2-0FE4E5D61CC1}" presName="rect1" presStyleLbl="trAlignAcc1" presStyleIdx="2" presStyleCnt="6">
        <dgm:presLayoutVars>
          <dgm:bulletEnabled val="1"/>
        </dgm:presLayoutVars>
      </dgm:prSet>
      <dgm:spPr/>
    </dgm:pt>
    <dgm:pt modelId="{78879D5D-1733-4071-B965-2607FDA7A4A9}" type="pres">
      <dgm:prSet presAssocID="{58F87B9F-8904-448E-B6A2-0FE4E5D61CC1}" presName="rect2" presStyleLbl="fgImgPlace1" presStyleIdx="2" presStyleCnt="6"/>
      <dgm:spPr/>
    </dgm:pt>
    <dgm:pt modelId="{085B6037-455F-4535-B048-064615F1835A}" type="pres">
      <dgm:prSet presAssocID="{EDC5B355-42EF-4DB5-A27E-6B9D3028ED0E}" presName="sibTrans" presStyleCnt="0"/>
      <dgm:spPr/>
    </dgm:pt>
    <dgm:pt modelId="{60C582EE-AEB3-4C91-99C5-F6CA13FA509D}" type="pres">
      <dgm:prSet presAssocID="{E5AA3E17-4B89-4068-A35A-9C7A00C590B1}" presName="composite" presStyleCnt="0"/>
      <dgm:spPr/>
    </dgm:pt>
    <dgm:pt modelId="{8A88AA46-B4CD-4F54-8435-CB23ADF54D54}" type="pres">
      <dgm:prSet presAssocID="{E5AA3E17-4B89-4068-A35A-9C7A00C590B1}" presName="rect1" presStyleLbl="trAlignAcc1" presStyleIdx="3" presStyleCnt="6">
        <dgm:presLayoutVars>
          <dgm:bulletEnabled val="1"/>
        </dgm:presLayoutVars>
      </dgm:prSet>
      <dgm:spPr/>
    </dgm:pt>
    <dgm:pt modelId="{663A0A91-358E-4B2C-9D05-B7B544038E9E}" type="pres">
      <dgm:prSet presAssocID="{E5AA3E17-4B89-4068-A35A-9C7A00C590B1}" presName="rect2" presStyleLbl="fgImgPlace1" presStyleIdx="3" presStyleCnt="6"/>
      <dgm:spPr/>
    </dgm:pt>
    <dgm:pt modelId="{40EE79D6-9538-44B9-B6CA-8B87648AA7A7}" type="pres">
      <dgm:prSet presAssocID="{C9E1B6B5-52FD-42CC-8C3C-29B59A51F0E5}" presName="sibTrans" presStyleCnt="0"/>
      <dgm:spPr/>
    </dgm:pt>
    <dgm:pt modelId="{17944039-390C-4830-8DEE-90EEE8D4B57A}" type="pres">
      <dgm:prSet presAssocID="{982BB4C2-BFBB-4C60-9F09-211310DD4C00}" presName="composite" presStyleCnt="0"/>
      <dgm:spPr/>
    </dgm:pt>
    <dgm:pt modelId="{0B0B2B79-4607-4A28-ADDD-AB16B7C2D3DE}" type="pres">
      <dgm:prSet presAssocID="{982BB4C2-BFBB-4C60-9F09-211310DD4C00}" presName="rect1" presStyleLbl="trAlignAcc1" presStyleIdx="4" presStyleCnt="6">
        <dgm:presLayoutVars>
          <dgm:bulletEnabled val="1"/>
        </dgm:presLayoutVars>
      </dgm:prSet>
      <dgm:spPr/>
    </dgm:pt>
    <dgm:pt modelId="{D3C395D0-C5AB-4EBA-A196-7CE0EFF00E75}" type="pres">
      <dgm:prSet presAssocID="{982BB4C2-BFBB-4C60-9F09-211310DD4C00}" presName="rect2" presStyleLbl="fgImgPlace1" presStyleIdx="4" presStyleCnt="6"/>
      <dgm:spPr/>
    </dgm:pt>
    <dgm:pt modelId="{E6F3497C-4406-4FF8-B531-32774BE413AD}" type="pres">
      <dgm:prSet presAssocID="{9394E950-6753-41C2-BA2C-776A40DD3FB8}" presName="sibTrans" presStyleCnt="0"/>
      <dgm:spPr/>
    </dgm:pt>
    <dgm:pt modelId="{9D96458D-CFAC-4801-83C2-E9E460D4125C}" type="pres">
      <dgm:prSet presAssocID="{C46B3BF7-0A3D-4AC7-82FB-529605A943C1}" presName="composite" presStyleCnt="0"/>
      <dgm:spPr/>
    </dgm:pt>
    <dgm:pt modelId="{9C5D5AE2-7605-48D7-8FBE-386CBDF122C0}" type="pres">
      <dgm:prSet presAssocID="{C46B3BF7-0A3D-4AC7-82FB-529605A943C1}" presName="rect1" presStyleLbl="trAlignAcc1" presStyleIdx="5" presStyleCnt="6">
        <dgm:presLayoutVars>
          <dgm:bulletEnabled val="1"/>
        </dgm:presLayoutVars>
      </dgm:prSet>
      <dgm:spPr/>
    </dgm:pt>
    <dgm:pt modelId="{D3813094-D070-4E3D-BB79-8587D3E7D56A}" type="pres">
      <dgm:prSet presAssocID="{C46B3BF7-0A3D-4AC7-82FB-529605A943C1}" presName="rect2" presStyleLbl="fgImgPlace1" presStyleIdx="5" presStyleCnt="6"/>
      <dgm:spPr/>
    </dgm:pt>
  </dgm:ptLst>
  <dgm:cxnLst>
    <dgm:cxn modelId="{362B831D-56D7-47D0-A947-4BF6C563BC67}" srcId="{2D011BC5-26DC-4514-B5D6-F8288C198DB9}" destId="{C46B3BF7-0A3D-4AC7-82FB-529605A943C1}" srcOrd="5" destOrd="0" parTransId="{E6A03130-F04A-46B8-A607-B3360D15DB00}" sibTransId="{D40F0FA6-2007-449C-9F6B-1C18651AE5B2}"/>
    <dgm:cxn modelId="{4260E926-B9D4-41EF-86EF-3D51700DDBC3}" type="presOf" srcId="{3F81AB14-BEAA-4EB2-BC84-31E70EA3E1A4}" destId="{D645A2BE-D348-42B4-9A15-F5127A45C5BE}" srcOrd="0" destOrd="0" presId="urn:microsoft.com/office/officeart/2008/layout/PictureStrips"/>
    <dgm:cxn modelId="{32582331-7ED9-4BF0-916D-21CD9D2E3DFE}" type="presOf" srcId="{2D011BC5-26DC-4514-B5D6-F8288C198DB9}" destId="{FD2532BD-6CEF-4D0D-9C5A-84EE61DB1587}" srcOrd="0" destOrd="0" presId="urn:microsoft.com/office/officeart/2008/layout/PictureStrips"/>
    <dgm:cxn modelId="{B652AE3E-7507-4926-B136-8A1E4758DE3F}" type="presOf" srcId="{1BE865C0-9564-4BEC-B59E-AE9A5C8C5C4D}" destId="{CB3F7E9C-2456-4B2D-9B2E-B86127A8A33A}" srcOrd="0" destOrd="0" presId="urn:microsoft.com/office/officeart/2008/layout/PictureStrips"/>
    <dgm:cxn modelId="{4B156D40-A1BA-43DB-B15C-7F859F57577A}" type="presOf" srcId="{982BB4C2-BFBB-4C60-9F09-211310DD4C00}" destId="{0B0B2B79-4607-4A28-ADDD-AB16B7C2D3DE}" srcOrd="0" destOrd="0" presId="urn:microsoft.com/office/officeart/2008/layout/PictureStrips"/>
    <dgm:cxn modelId="{9BDA906B-F8AB-43BA-A703-BED618B710AA}" srcId="{2D011BC5-26DC-4514-B5D6-F8288C198DB9}" destId="{1BE865C0-9564-4BEC-B59E-AE9A5C8C5C4D}" srcOrd="1" destOrd="0" parTransId="{FB32850B-2BED-4D50-8046-6C0B7166FCF4}" sibTransId="{EA6B5BB5-EDB7-49BD-844F-9429A2AEE24D}"/>
    <dgm:cxn modelId="{40667654-75DF-4356-A9D3-158A3F4F451C}" type="presOf" srcId="{C46B3BF7-0A3D-4AC7-82FB-529605A943C1}" destId="{9C5D5AE2-7605-48D7-8FBE-386CBDF122C0}" srcOrd="0" destOrd="0" presId="urn:microsoft.com/office/officeart/2008/layout/PictureStrips"/>
    <dgm:cxn modelId="{91FCB574-C912-4C22-9A5B-EEDB41A8E914}" srcId="{2D011BC5-26DC-4514-B5D6-F8288C198DB9}" destId="{E5AA3E17-4B89-4068-A35A-9C7A00C590B1}" srcOrd="3" destOrd="0" parTransId="{8BBAA256-EB11-47E5-82F1-7D757DA35D54}" sibTransId="{C9E1B6B5-52FD-42CC-8C3C-29B59A51F0E5}"/>
    <dgm:cxn modelId="{4481D982-B36B-469D-8158-F8143118A181}" type="presOf" srcId="{E5AA3E17-4B89-4068-A35A-9C7A00C590B1}" destId="{8A88AA46-B4CD-4F54-8435-CB23ADF54D54}" srcOrd="0" destOrd="0" presId="urn:microsoft.com/office/officeart/2008/layout/PictureStrips"/>
    <dgm:cxn modelId="{139CA184-0962-4899-AAED-0A1F9DA98752}" srcId="{2D011BC5-26DC-4514-B5D6-F8288C198DB9}" destId="{982BB4C2-BFBB-4C60-9F09-211310DD4C00}" srcOrd="4" destOrd="0" parTransId="{C75F57E9-2E47-4F76-9713-C6832E75A339}" sibTransId="{9394E950-6753-41C2-BA2C-776A40DD3FB8}"/>
    <dgm:cxn modelId="{297658C6-A5CD-449A-870D-E09815E50B14}" type="presOf" srcId="{58F87B9F-8904-448E-B6A2-0FE4E5D61CC1}" destId="{6859657C-A81C-4B5E-AC30-FCF933F0C3E6}" srcOrd="0" destOrd="0" presId="urn:microsoft.com/office/officeart/2008/layout/PictureStrips"/>
    <dgm:cxn modelId="{F6A3DFE9-8030-481D-8207-FB654259EC9F}" srcId="{2D011BC5-26DC-4514-B5D6-F8288C198DB9}" destId="{3F81AB14-BEAA-4EB2-BC84-31E70EA3E1A4}" srcOrd="0" destOrd="0" parTransId="{13E032EE-D2CA-4FE9-9C5A-C272B9E716BB}" sibTransId="{37526CAA-128F-4998-A398-110B44C3057A}"/>
    <dgm:cxn modelId="{19511CFA-54AB-4D1F-8050-D420095C7792}" srcId="{2D011BC5-26DC-4514-B5D6-F8288C198DB9}" destId="{58F87B9F-8904-448E-B6A2-0FE4E5D61CC1}" srcOrd="2" destOrd="0" parTransId="{CF113548-2B29-4976-9601-7E0C15F2A085}" sibTransId="{EDC5B355-42EF-4DB5-A27E-6B9D3028ED0E}"/>
    <dgm:cxn modelId="{AAA3BB15-E883-47F8-B101-3AE295A2A3F8}" type="presParOf" srcId="{FD2532BD-6CEF-4D0D-9C5A-84EE61DB1587}" destId="{ED067252-4710-4D17-8796-3546D0D90AE4}" srcOrd="0" destOrd="0" presId="urn:microsoft.com/office/officeart/2008/layout/PictureStrips"/>
    <dgm:cxn modelId="{E04C9BED-B60D-4BB7-912E-F0125B9F19F1}" type="presParOf" srcId="{ED067252-4710-4D17-8796-3546D0D90AE4}" destId="{D645A2BE-D348-42B4-9A15-F5127A45C5BE}" srcOrd="0" destOrd="0" presId="urn:microsoft.com/office/officeart/2008/layout/PictureStrips"/>
    <dgm:cxn modelId="{6399490E-557F-42F7-A040-0D3B2B031AE4}" type="presParOf" srcId="{ED067252-4710-4D17-8796-3546D0D90AE4}" destId="{4BCA2B71-2C5C-4E48-9AA2-CC84BBF6AE8E}" srcOrd="1" destOrd="0" presId="urn:microsoft.com/office/officeart/2008/layout/PictureStrips"/>
    <dgm:cxn modelId="{0D9CE94B-097F-4036-A63D-3E3AC64259ED}" type="presParOf" srcId="{FD2532BD-6CEF-4D0D-9C5A-84EE61DB1587}" destId="{340C04C8-03AA-4362-A46C-CCE947EB5ECC}" srcOrd="1" destOrd="0" presId="urn:microsoft.com/office/officeart/2008/layout/PictureStrips"/>
    <dgm:cxn modelId="{E8D97CF9-E5AB-4E5A-BAF4-F8A744B27EBF}" type="presParOf" srcId="{FD2532BD-6CEF-4D0D-9C5A-84EE61DB1587}" destId="{BE61D7B3-06BF-4CD3-8CA7-E8A291585EB9}" srcOrd="2" destOrd="0" presId="urn:microsoft.com/office/officeart/2008/layout/PictureStrips"/>
    <dgm:cxn modelId="{AC80AB31-5685-4FD8-9B48-E01FD1A3DE2D}" type="presParOf" srcId="{BE61D7B3-06BF-4CD3-8CA7-E8A291585EB9}" destId="{CB3F7E9C-2456-4B2D-9B2E-B86127A8A33A}" srcOrd="0" destOrd="0" presId="urn:microsoft.com/office/officeart/2008/layout/PictureStrips"/>
    <dgm:cxn modelId="{A9C7945C-9E02-4A9E-B824-E5779C6D2395}" type="presParOf" srcId="{BE61D7B3-06BF-4CD3-8CA7-E8A291585EB9}" destId="{C27E107D-E017-4983-953D-23A74C26FBB7}" srcOrd="1" destOrd="0" presId="urn:microsoft.com/office/officeart/2008/layout/PictureStrips"/>
    <dgm:cxn modelId="{A650643F-22D1-4371-8687-7109A415906C}" type="presParOf" srcId="{FD2532BD-6CEF-4D0D-9C5A-84EE61DB1587}" destId="{99DD9F44-2983-40EB-8170-707E9F69B691}" srcOrd="3" destOrd="0" presId="urn:microsoft.com/office/officeart/2008/layout/PictureStrips"/>
    <dgm:cxn modelId="{69E7D3C3-A32F-47C3-B02E-0F5CE27F6DF6}" type="presParOf" srcId="{FD2532BD-6CEF-4D0D-9C5A-84EE61DB1587}" destId="{CD4A48D6-9032-40C6-912E-C15F06807A5E}" srcOrd="4" destOrd="0" presId="urn:microsoft.com/office/officeart/2008/layout/PictureStrips"/>
    <dgm:cxn modelId="{EFA2818F-1B98-40CC-9974-7402DDE11105}" type="presParOf" srcId="{CD4A48D6-9032-40C6-912E-C15F06807A5E}" destId="{6859657C-A81C-4B5E-AC30-FCF933F0C3E6}" srcOrd="0" destOrd="0" presId="urn:microsoft.com/office/officeart/2008/layout/PictureStrips"/>
    <dgm:cxn modelId="{669A243D-1C35-4056-A453-4656BA851C56}" type="presParOf" srcId="{CD4A48D6-9032-40C6-912E-C15F06807A5E}" destId="{78879D5D-1733-4071-B965-2607FDA7A4A9}" srcOrd="1" destOrd="0" presId="urn:microsoft.com/office/officeart/2008/layout/PictureStrips"/>
    <dgm:cxn modelId="{E956E951-5A4F-4012-9844-7F3C374C0227}" type="presParOf" srcId="{FD2532BD-6CEF-4D0D-9C5A-84EE61DB1587}" destId="{085B6037-455F-4535-B048-064615F1835A}" srcOrd="5" destOrd="0" presId="urn:microsoft.com/office/officeart/2008/layout/PictureStrips"/>
    <dgm:cxn modelId="{145F7226-A718-44A5-9B66-8D1F6FD222D7}" type="presParOf" srcId="{FD2532BD-6CEF-4D0D-9C5A-84EE61DB1587}" destId="{60C582EE-AEB3-4C91-99C5-F6CA13FA509D}" srcOrd="6" destOrd="0" presId="urn:microsoft.com/office/officeart/2008/layout/PictureStrips"/>
    <dgm:cxn modelId="{E731AC6A-56EA-4FAE-A904-E296210FF6D4}" type="presParOf" srcId="{60C582EE-AEB3-4C91-99C5-F6CA13FA509D}" destId="{8A88AA46-B4CD-4F54-8435-CB23ADF54D54}" srcOrd="0" destOrd="0" presId="urn:microsoft.com/office/officeart/2008/layout/PictureStrips"/>
    <dgm:cxn modelId="{870D6BFF-8B3E-44FC-BB35-86D5997A9555}" type="presParOf" srcId="{60C582EE-AEB3-4C91-99C5-F6CA13FA509D}" destId="{663A0A91-358E-4B2C-9D05-B7B544038E9E}" srcOrd="1" destOrd="0" presId="urn:microsoft.com/office/officeart/2008/layout/PictureStrips"/>
    <dgm:cxn modelId="{999F130C-D96F-4E46-B4D6-74986061EAA6}" type="presParOf" srcId="{FD2532BD-6CEF-4D0D-9C5A-84EE61DB1587}" destId="{40EE79D6-9538-44B9-B6CA-8B87648AA7A7}" srcOrd="7" destOrd="0" presId="urn:microsoft.com/office/officeart/2008/layout/PictureStrips"/>
    <dgm:cxn modelId="{756CDCC4-1575-4C66-BBB5-1477D6ADA58D}" type="presParOf" srcId="{FD2532BD-6CEF-4D0D-9C5A-84EE61DB1587}" destId="{17944039-390C-4830-8DEE-90EEE8D4B57A}" srcOrd="8" destOrd="0" presId="urn:microsoft.com/office/officeart/2008/layout/PictureStrips"/>
    <dgm:cxn modelId="{91E6629E-EB30-4BE4-BCBD-C81520D5BB70}" type="presParOf" srcId="{17944039-390C-4830-8DEE-90EEE8D4B57A}" destId="{0B0B2B79-4607-4A28-ADDD-AB16B7C2D3DE}" srcOrd="0" destOrd="0" presId="urn:microsoft.com/office/officeart/2008/layout/PictureStrips"/>
    <dgm:cxn modelId="{35963AF4-67FD-40C6-81D6-97BCEE167AE8}" type="presParOf" srcId="{17944039-390C-4830-8DEE-90EEE8D4B57A}" destId="{D3C395D0-C5AB-4EBA-A196-7CE0EFF00E75}" srcOrd="1" destOrd="0" presId="urn:microsoft.com/office/officeart/2008/layout/PictureStrips"/>
    <dgm:cxn modelId="{BB5542BE-61F0-49EE-847D-553F302592F4}" type="presParOf" srcId="{FD2532BD-6CEF-4D0D-9C5A-84EE61DB1587}" destId="{E6F3497C-4406-4FF8-B531-32774BE413AD}" srcOrd="9" destOrd="0" presId="urn:microsoft.com/office/officeart/2008/layout/PictureStrips"/>
    <dgm:cxn modelId="{42A65320-CC33-49A2-903C-F148B152A4F4}" type="presParOf" srcId="{FD2532BD-6CEF-4D0D-9C5A-84EE61DB1587}" destId="{9D96458D-CFAC-4801-83C2-E9E460D4125C}" srcOrd="10" destOrd="0" presId="urn:microsoft.com/office/officeart/2008/layout/PictureStrips"/>
    <dgm:cxn modelId="{26C3BBEC-5A30-415D-8378-F8097061A07D}" type="presParOf" srcId="{9D96458D-CFAC-4801-83C2-E9E460D4125C}" destId="{9C5D5AE2-7605-48D7-8FBE-386CBDF122C0}" srcOrd="0" destOrd="0" presId="urn:microsoft.com/office/officeart/2008/layout/PictureStrips"/>
    <dgm:cxn modelId="{AFE5CC00-7076-48D7-9FC1-0097124356F2}" type="presParOf" srcId="{9D96458D-CFAC-4801-83C2-E9E460D4125C}" destId="{D3813094-D070-4E3D-BB79-8587D3E7D56A}"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5A047E-24B7-4E13-BA3E-CC2A5D06E5E1}"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AU"/>
        </a:p>
      </dgm:t>
    </dgm:pt>
    <dgm:pt modelId="{30C2AC2D-BFB3-44EF-9F7C-283FF49F5553}">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Open and general discussion</a:t>
          </a:r>
        </a:p>
      </dgm:t>
    </dgm:pt>
    <dgm:pt modelId="{A70555AD-52B0-471E-8F93-18CEB1CE6208}" type="parTrans" cxnId="{38F96413-1325-40CA-9D19-F483FA4D8F7B}">
      <dgm:prSet/>
      <dgm:spPr/>
      <dgm:t>
        <a:bodyPr/>
        <a:lstStyle/>
        <a:p>
          <a:endParaRPr lang="en-AU"/>
        </a:p>
      </dgm:t>
    </dgm:pt>
    <dgm:pt modelId="{B7A4FBDE-5364-47BC-B5C8-53318B7A5B2F}" type="sibTrans" cxnId="{38F96413-1325-40CA-9D19-F483FA4D8F7B}">
      <dgm:prSet/>
      <dgm:spPr/>
      <dgm:t>
        <a:bodyPr/>
        <a:lstStyle/>
        <a:p>
          <a:endParaRPr lang="en-AU"/>
        </a:p>
      </dgm:t>
    </dgm:pt>
    <dgm:pt modelId="{EAA5DEC6-C8A0-49CB-8D28-64D0B5C83DB0}">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Role play</a:t>
          </a:r>
        </a:p>
      </dgm:t>
    </dgm:pt>
    <dgm:pt modelId="{7112B216-3AE4-4915-9BF5-2226BD668F39}" type="parTrans" cxnId="{0EC5FD9A-97F6-450F-85F9-993ABDB4FD44}">
      <dgm:prSet/>
      <dgm:spPr/>
      <dgm:t>
        <a:bodyPr/>
        <a:lstStyle/>
        <a:p>
          <a:endParaRPr lang="en-AU"/>
        </a:p>
      </dgm:t>
    </dgm:pt>
    <dgm:pt modelId="{AE048AED-E915-450C-8BA9-456056E1DEE9}" type="sibTrans" cxnId="{0EC5FD9A-97F6-450F-85F9-993ABDB4FD44}">
      <dgm:prSet/>
      <dgm:spPr/>
      <dgm:t>
        <a:bodyPr/>
        <a:lstStyle/>
        <a:p>
          <a:endParaRPr lang="en-AU"/>
        </a:p>
      </dgm:t>
    </dgm:pt>
    <dgm:pt modelId="{FD57D8C3-6D6A-4787-8CF6-79F0937A9EA6}">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Contrasting positions</a:t>
          </a:r>
        </a:p>
      </dgm:t>
    </dgm:pt>
    <dgm:pt modelId="{EEDDE692-A258-4526-A2D1-7BF3E772E08C}" type="parTrans" cxnId="{830E4070-D194-48A5-BC10-E6479028197C}">
      <dgm:prSet/>
      <dgm:spPr/>
      <dgm:t>
        <a:bodyPr/>
        <a:lstStyle/>
        <a:p>
          <a:endParaRPr lang="en-AU"/>
        </a:p>
      </dgm:t>
    </dgm:pt>
    <dgm:pt modelId="{579F3E4C-A31D-4CC0-87C2-DEB6F94D4A7E}" type="sibTrans" cxnId="{830E4070-D194-48A5-BC10-E6479028197C}">
      <dgm:prSet/>
      <dgm:spPr/>
      <dgm:t>
        <a:bodyPr/>
        <a:lstStyle/>
        <a:p>
          <a:endParaRPr lang="en-AU"/>
        </a:p>
      </dgm:t>
    </dgm:pt>
    <dgm:pt modelId="{8DEBDF85-0104-41DF-9ECB-F8B0B085E001}">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2400" dirty="0"/>
            <a:t>Students develop case studies</a:t>
          </a:r>
          <a:endParaRPr lang="en-AU" sz="2400" dirty="0"/>
        </a:p>
      </dgm:t>
    </dgm:pt>
    <dgm:pt modelId="{11E72A4D-3134-4B33-A0B7-04C59DB8AB20}" type="parTrans" cxnId="{D6734E1F-3BB3-4119-A1FE-FF5A0E596F77}">
      <dgm:prSet/>
      <dgm:spPr/>
      <dgm:t>
        <a:bodyPr/>
        <a:lstStyle/>
        <a:p>
          <a:endParaRPr lang="en-AU"/>
        </a:p>
      </dgm:t>
    </dgm:pt>
    <dgm:pt modelId="{4D69058F-ECE2-41DE-882A-1FC2B3F342EA}" type="sibTrans" cxnId="{D6734E1F-3BB3-4119-A1FE-FF5A0E596F77}">
      <dgm:prSet/>
      <dgm:spPr/>
      <dgm:t>
        <a:bodyPr/>
        <a:lstStyle/>
        <a:p>
          <a:endParaRPr lang="en-AU"/>
        </a:p>
      </dgm:t>
    </dgm:pt>
    <dgm:pt modelId="{5BEF97D1-B9F9-4E24-9A07-C5FA9DA16A09}">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2400" dirty="0"/>
            <a:t>Splitting aspects of a case</a:t>
          </a:r>
          <a:endParaRPr lang="en-AU" sz="2400" dirty="0"/>
        </a:p>
      </dgm:t>
    </dgm:pt>
    <dgm:pt modelId="{05A74F8B-858F-40C1-A701-7A56F82640F9}" type="parTrans" cxnId="{C9BF362D-788E-45C4-9864-0A4CAD6EB45A}">
      <dgm:prSet/>
      <dgm:spPr/>
      <dgm:t>
        <a:bodyPr/>
        <a:lstStyle/>
        <a:p>
          <a:endParaRPr lang="en-AU"/>
        </a:p>
      </dgm:t>
    </dgm:pt>
    <dgm:pt modelId="{970912A0-2AE1-4EDA-9523-D2F40AA49D69}" type="sibTrans" cxnId="{C9BF362D-788E-45C4-9864-0A4CAD6EB45A}">
      <dgm:prSet/>
      <dgm:spPr/>
      <dgm:t>
        <a:bodyPr/>
        <a:lstStyle/>
        <a:p>
          <a:endParaRPr lang="en-AU"/>
        </a:p>
      </dgm:t>
    </dgm:pt>
    <dgm:pt modelId="{49608252-863C-4B4F-A49F-7631E6474971}" type="pres">
      <dgm:prSet presAssocID="{125A047E-24B7-4E13-BA3E-CC2A5D06E5E1}" presName="diagram" presStyleCnt="0">
        <dgm:presLayoutVars>
          <dgm:dir/>
          <dgm:resizeHandles val="exact"/>
        </dgm:presLayoutVars>
      </dgm:prSet>
      <dgm:spPr/>
    </dgm:pt>
    <dgm:pt modelId="{93D79FD7-5717-49BC-A58D-600EF08D605D}" type="pres">
      <dgm:prSet presAssocID="{30C2AC2D-BFB3-44EF-9F7C-283FF49F5553}" presName="node" presStyleLbl="node1" presStyleIdx="0" presStyleCnt="5">
        <dgm:presLayoutVars>
          <dgm:bulletEnabled val="1"/>
        </dgm:presLayoutVars>
      </dgm:prSet>
      <dgm:spPr/>
    </dgm:pt>
    <dgm:pt modelId="{EBE90742-502C-4742-9B92-F724E39C12E1}" type="pres">
      <dgm:prSet presAssocID="{B7A4FBDE-5364-47BC-B5C8-53318B7A5B2F}" presName="sibTrans" presStyleCnt="0"/>
      <dgm:spPr/>
    </dgm:pt>
    <dgm:pt modelId="{3DD5275D-9964-4627-82B5-712E28CF238B}" type="pres">
      <dgm:prSet presAssocID="{EAA5DEC6-C8A0-49CB-8D28-64D0B5C83DB0}" presName="node" presStyleLbl="node1" presStyleIdx="1" presStyleCnt="5">
        <dgm:presLayoutVars>
          <dgm:bulletEnabled val="1"/>
        </dgm:presLayoutVars>
      </dgm:prSet>
      <dgm:spPr/>
    </dgm:pt>
    <dgm:pt modelId="{6AD3C710-536A-45AF-8047-4814D505068C}" type="pres">
      <dgm:prSet presAssocID="{AE048AED-E915-450C-8BA9-456056E1DEE9}" presName="sibTrans" presStyleCnt="0"/>
      <dgm:spPr/>
    </dgm:pt>
    <dgm:pt modelId="{EB9E3625-D3F5-4F95-937B-A27C46A7CB11}" type="pres">
      <dgm:prSet presAssocID="{FD57D8C3-6D6A-4787-8CF6-79F0937A9EA6}" presName="node" presStyleLbl="node1" presStyleIdx="2" presStyleCnt="5">
        <dgm:presLayoutVars>
          <dgm:bulletEnabled val="1"/>
        </dgm:presLayoutVars>
      </dgm:prSet>
      <dgm:spPr/>
    </dgm:pt>
    <dgm:pt modelId="{AA1040A2-172E-4202-B038-618F20434084}" type="pres">
      <dgm:prSet presAssocID="{579F3E4C-A31D-4CC0-87C2-DEB6F94D4A7E}" presName="sibTrans" presStyleCnt="0"/>
      <dgm:spPr/>
    </dgm:pt>
    <dgm:pt modelId="{906C5868-A34A-4A94-AD05-21A29C01A43F}" type="pres">
      <dgm:prSet presAssocID="{8DEBDF85-0104-41DF-9ECB-F8B0B085E001}" presName="node" presStyleLbl="node1" presStyleIdx="3" presStyleCnt="5">
        <dgm:presLayoutVars>
          <dgm:bulletEnabled val="1"/>
        </dgm:presLayoutVars>
      </dgm:prSet>
      <dgm:spPr/>
    </dgm:pt>
    <dgm:pt modelId="{5B0C91E9-3548-4E19-B0C8-2063905FF3E6}" type="pres">
      <dgm:prSet presAssocID="{4D69058F-ECE2-41DE-882A-1FC2B3F342EA}" presName="sibTrans" presStyleCnt="0"/>
      <dgm:spPr/>
    </dgm:pt>
    <dgm:pt modelId="{C133B8E4-B1A2-4167-9621-60870769EC88}" type="pres">
      <dgm:prSet presAssocID="{5BEF97D1-B9F9-4E24-9A07-C5FA9DA16A09}" presName="node" presStyleLbl="node1" presStyleIdx="4" presStyleCnt="5">
        <dgm:presLayoutVars>
          <dgm:bulletEnabled val="1"/>
        </dgm:presLayoutVars>
      </dgm:prSet>
      <dgm:spPr/>
    </dgm:pt>
  </dgm:ptLst>
  <dgm:cxnLst>
    <dgm:cxn modelId="{38F96413-1325-40CA-9D19-F483FA4D8F7B}" srcId="{125A047E-24B7-4E13-BA3E-CC2A5D06E5E1}" destId="{30C2AC2D-BFB3-44EF-9F7C-283FF49F5553}" srcOrd="0" destOrd="0" parTransId="{A70555AD-52B0-471E-8F93-18CEB1CE6208}" sibTransId="{B7A4FBDE-5364-47BC-B5C8-53318B7A5B2F}"/>
    <dgm:cxn modelId="{D6734E1F-3BB3-4119-A1FE-FF5A0E596F77}" srcId="{125A047E-24B7-4E13-BA3E-CC2A5D06E5E1}" destId="{8DEBDF85-0104-41DF-9ECB-F8B0B085E001}" srcOrd="3" destOrd="0" parTransId="{11E72A4D-3134-4B33-A0B7-04C59DB8AB20}" sibTransId="{4D69058F-ECE2-41DE-882A-1FC2B3F342EA}"/>
    <dgm:cxn modelId="{C9BF362D-788E-45C4-9864-0A4CAD6EB45A}" srcId="{125A047E-24B7-4E13-BA3E-CC2A5D06E5E1}" destId="{5BEF97D1-B9F9-4E24-9A07-C5FA9DA16A09}" srcOrd="4" destOrd="0" parTransId="{05A74F8B-858F-40C1-A701-7A56F82640F9}" sibTransId="{970912A0-2AE1-4EDA-9523-D2F40AA49D69}"/>
    <dgm:cxn modelId="{F10E8A31-5F50-4D72-B7F2-961FA1A1B422}" type="presOf" srcId="{125A047E-24B7-4E13-BA3E-CC2A5D06E5E1}" destId="{49608252-863C-4B4F-A49F-7631E6474971}" srcOrd="0" destOrd="0" presId="urn:microsoft.com/office/officeart/2005/8/layout/default"/>
    <dgm:cxn modelId="{0811DA39-CDC0-441F-A083-06BF6435FA3A}" type="presOf" srcId="{8DEBDF85-0104-41DF-9ECB-F8B0B085E001}" destId="{906C5868-A34A-4A94-AD05-21A29C01A43F}" srcOrd="0" destOrd="0" presId="urn:microsoft.com/office/officeart/2005/8/layout/default"/>
    <dgm:cxn modelId="{D19CA35B-CC2C-490F-9DE9-8A2D44D627A7}" type="presOf" srcId="{5BEF97D1-B9F9-4E24-9A07-C5FA9DA16A09}" destId="{C133B8E4-B1A2-4167-9621-60870769EC88}" srcOrd="0" destOrd="0" presId="urn:microsoft.com/office/officeart/2005/8/layout/default"/>
    <dgm:cxn modelId="{2658C842-C322-4FF2-8C58-67E05F8F8613}" type="presOf" srcId="{30C2AC2D-BFB3-44EF-9F7C-283FF49F5553}" destId="{93D79FD7-5717-49BC-A58D-600EF08D605D}" srcOrd="0" destOrd="0" presId="urn:microsoft.com/office/officeart/2005/8/layout/default"/>
    <dgm:cxn modelId="{404A6146-1AD6-4571-9E59-540AD74FDA87}" type="presOf" srcId="{FD57D8C3-6D6A-4787-8CF6-79F0937A9EA6}" destId="{EB9E3625-D3F5-4F95-937B-A27C46A7CB11}" srcOrd="0" destOrd="0" presId="urn:microsoft.com/office/officeart/2005/8/layout/default"/>
    <dgm:cxn modelId="{830E4070-D194-48A5-BC10-E6479028197C}" srcId="{125A047E-24B7-4E13-BA3E-CC2A5D06E5E1}" destId="{FD57D8C3-6D6A-4787-8CF6-79F0937A9EA6}" srcOrd="2" destOrd="0" parTransId="{EEDDE692-A258-4526-A2D1-7BF3E772E08C}" sibTransId="{579F3E4C-A31D-4CC0-87C2-DEB6F94D4A7E}"/>
    <dgm:cxn modelId="{601D1E9A-9053-4796-9C58-29A51CC53828}" type="presOf" srcId="{EAA5DEC6-C8A0-49CB-8D28-64D0B5C83DB0}" destId="{3DD5275D-9964-4627-82B5-712E28CF238B}" srcOrd="0" destOrd="0" presId="urn:microsoft.com/office/officeart/2005/8/layout/default"/>
    <dgm:cxn modelId="{0EC5FD9A-97F6-450F-85F9-993ABDB4FD44}" srcId="{125A047E-24B7-4E13-BA3E-CC2A5D06E5E1}" destId="{EAA5DEC6-C8A0-49CB-8D28-64D0B5C83DB0}" srcOrd="1" destOrd="0" parTransId="{7112B216-3AE4-4915-9BF5-2226BD668F39}" sibTransId="{AE048AED-E915-450C-8BA9-456056E1DEE9}"/>
    <dgm:cxn modelId="{0B5BB38E-4E8A-45C5-8F46-FAACC0A20813}" type="presParOf" srcId="{49608252-863C-4B4F-A49F-7631E6474971}" destId="{93D79FD7-5717-49BC-A58D-600EF08D605D}" srcOrd="0" destOrd="0" presId="urn:microsoft.com/office/officeart/2005/8/layout/default"/>
    <dgm:cxn modelId="{DBF808D0-AE37-4465-B994-00FB35D81003}" type="presParOf" srcId="{49608252-863C-4B4F-A49F-7631E6474971}" destId="{EBE90742-502C-4742-9B92-F724E39C12E1}" srcOrd="1" destOrd="0" presId="urn:microsoft.com/office/officeart/2005/8/layout/default"/>
    <dgm:cxn modelId="{83DEC493-1226-4564-922F-5F32DAB7F8CE}" type="presParOf" srcId="{49608252-863C-4B4F-A49F-7631E6474971}" destId="{3DD5275D-9964-4627-82B5-712E28CF238B}" srcOrd="2" destOrd="0" presId="urn:microsoft.com/office/officeart/2005/8/layout/default"/>
    <dgm:cxn modelId="{FC30B4C9-514E-486A-BE43-4E5E82480735}" type="presParOf" srcId="{49608252-863C-4B4F-A49F-7631E6474971}" destId="{6AD3C710-536A-45AF-8047-4814D505068C}" srcOrd="3" destOrd="0" presId="urn:microsoft.com/office/officeart/2005/8/layout/default"/>
    <dgm:cxn modelId="{3BA96A2B-987C-470A-AEC7-242E56A3CCEB}" type="presParOf" srcId="{49608252-863C-4B4F-A49F-7631E6474971}" destId="{EB9E3625-D3F5-4F95-937B-A27C46A7CB11}" srcOrd="4" destOrd="0" presId="urn:microsoft.com/office/officeart/2005/8/layout/default"/>
    <dgm:cxn modelId="{E3E5C2CF-70B9-418F-AFD4-AC689C6AFC55}" type="presParOf" srcId="{49608252-863C-4B4F-A49F-7631E6474971}" destId="{AA1040A2-172E-4202-B038-618F20434084}" srcOrd="5" destOrd="0" presId="urn:microsoft.com/office/officeart/2005/8/layout/default"/>
    <dgm:cxn modelId="{0749CBC2-D565-44B5-8D2D-D62F2951A569}" type="presParOf" srcId="{49608252-863C-4B4F-A49F-7631E6474971}" destId="{906C5868-A34A-4A94-AD05-21A29C01A43F}" srcOrd="6" destOrd="0" presId="urn:microsoft.com/office/officeart/2005/8/layout/default"/>
    <dgm:cxn modelId="{1E76C85C-E516-4B11-B120-ED09648890D0}" type="presParOf" srcId="{49608252-863C-4B4F-A49F-7631E6474971}" destId="{5B0C91E9-3548-4E19-B0C8-2063905FF3E6}" srcOrd="7" destOrd="0" presId="urn:microsoft.com/office/officeart/2005/8/layout/default"/>
    <dgm:cxn modelId="{A6A54B2B-5CD6-402C-B618-09CDD692DCBC}" type="presParOf" srcId="{49608252-863C-4B4F-A49F-7631E6474971}" destId="{C133B8E4-B1A2-4167-9621-60870769EC88}"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8BEE86B-823A-48BC-92C2-23AD43BF2FAB}"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AU"/>
        </a:p>
      </dgm:t>
    </dgm:pt>
    <dgm:pt modelId="{668C173B-4F08-4B59-BBC7-D0FCD1A42BDE}">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Time</a:t>
          </a:r>
        </a:p>
      </dgm:t>
    </dgm:pt>
    <dgm:pt modelId="{BF0B39DB-8EA8-49E0-B8B8-DA38E306369C}" type="parTrans" cxnId="{F46CADA9-1BDC-4D13-AA90-69E63CF9F20F}">
      <dgm:prSet/>
      <dgm:spPr/>
      <dgm:t>
        <a:bodyPr/>
        <a:lstStyle/>
        <a:p>
          <a:endParaRPr lang="en-AU"/>
        </a:p>
      </dgm:t>
    </dgm:pt>
    <dgm:pt modelId="{52215DBA-AA9E-4E7F-B9EF-782C37023AD5}" type="sibTrans" cxnId="{F46CADA9-1BDC-4D13-AA90-69E63CF9F20F}">
      <dgm:prSet/>
      <dgm:spPr/>
      <dgm:t>
        <a:bodyPr/>
        <a:lstStyle/>
        <a:p>
          <a:endParaRPr lang="en-AU"/>
        </a:p>
      </dgm:t>
    </dgm:pt>
    <dgm:pt modelId="{B195BF35-2117-40B2-9A0D-4F6C90805D5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Finding right case</a:t>
          </a:r>
        </a:p>
      </dgm:t>
    </dgm:pt>
    <dgm:pt modelId="{1689D543-47B2-45C0-A234-10E2BFE0CCC7}" type="parTrans" cxnId="{CE671CED-B72E-43D2-A1ED-BC6735A1CEA5}">
      <dgm:prSet/>
      <dgm:spPr/>
      <dgm:t>
        <a:bodyPr/>
        <a:lstStyle/>
        <a:p>
          <a:endParaRPr lang="en-AU"/>
        </a:p>
      </dgm:t>
    </dgm:pt>
    <dgm:pt modelId="{EDBDE971-9C0C-4205-AFBF-47A3A4D56486}" type="sibTrans" cxnId="{CE671CED-B72E-43D2-A1ED-BC6735A1CEA5}">
      <dgm:prSet/>
      <dgm:spPr/>
      <dgm:t>
        <a:bodyPr/>
        <a:lstStyle/>
        <a:p>
          <a:endParaRPr lang="en-AU"/>
        </a:p>
      </dgm:t>
    </dgm:pt>
    <dgm:pt modelId="{2C5C1332-4117-4982-8E9A-61CD30CB40BD}">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Learning assessment</a:t>
          </a:r>
        </a:p>
      </dgm:t>
    </dgm:pt>
    <dgm:pt modelId="{0047E049-95B8-427B-ADFB-BBEB7E6D6AE6}" type="parTrans" cxnId="{9BAC45D5-7F03-4E8B-BD74-4C620856B549}">
      <dgm:prSet/>
      <dgm:spPr/>
      <dgm:t>
        <a:bodyPr/>
        <a:lstStyle/>
        <a:p>
          <a:endParaRPr lang="en-AU"/>
        </a:p>
      </dgm:t>
    </dgm:pt>
    <dgm:pt modelId="{EB5553BE-A62B-4EC4-B585-9E855140685B}" type="sibTrans" cxnId="{9BAC45D5-7F03-4E8B-BD74-4C620856B549}">
      <dgm:prSet/>
      <dgm:spPr/>
      <dgm:t>
        <a:bodyPr/>
        <a:lstStyle/>
        <a:p>
          <a:endParaRPr lang="en-AU"/>
        </a:p>
      </dgm:t>
    </dgm:pt>
    <dgm:pt modelId="{2331039B-FEE1-415F-A851-D57789D8BFBE}">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Classroom management</a:t>
          </a:r>
        </a:p>
      </dgm:t>
    </dgm:pt>
    <dgm:pt modelId="{E94D4AC4-5CC6-462D-88F3-363DC469FECC}" type="parTrans" cxnId="{7D176171-F897-484A-A517-B58A822792E1}">
      <dgm:prSet/>
      <dgm:spPr/>
      <dgm:t>
        <a:bodyPr/>
        <a:lstStyle/>
        <a:p>
          <a:endParaRPr lang="en-AU"/>
        </a:p>
      </dgm:t>
    </dgm:pt>
    <dgm:pt modelId="{20251B23-9C20-4D9E-B1EA-655400BF8228}" type="sibTrans" cxnId="{7D176171-F897-484A-A517-B58A822792E1}">
      <dgm:prSet/>
      <dgm:spPr/>
      <dgm:t>
        <a:bodyPr/>
        <a:lstStyle/>
        <a:p>
          <a:endParaRPr lang="en-AU"/>
        </a:p>
      </dgm:t>
    </dgm:pt>
    <dgm:pt modelId="{FAE14DBB-8F88-41E0-B9BB-C6DA95498C33}" type="pres">
      <dgm:prSet presAssocID="{58BEE86B-823A-48BC-92C2-23AD43BF2FAB}" presName="diagram" presStyleCnt="0">
        <dgm:presLayoutVars>
          <dgm:dir/>
          <dgm:resizeHandles val="exact"/>
        </dgm:presLayoutVars>
      </dgm:prSet>
      <dgm:spPr/>
    </dgm:pt>
    <dgm:pt modelId="{FB46437B-24CF-4958-962D-115DA6472238}" type="pres">
      <dgm:prSet presAssocID="{668C173B-4F08-4B59-BBC7-D0FCD1A42BDE}" presName="node" presStyleLbl="node1" presStyleIdx="0" presStyleCnt="4">
        <dgm:presLayoutVars>
          <dgm:bulletEnabled val="1"/>
        </dgm:presLayoutVars>
      </dgm:prSet>
      <dgm:spPr/>
    </dgm:pt>
    <dgm:pt modelId="{E2D8C6F4-F4AA-430F-971B-686DD2061190}" type="pres">
      <dgm:prSet presAssocID="{52215DBA-AA9E-4E7F-B9EF-782C37023AD5}" presName="sibTrans" presStyleCnt="0"/>
      <dgm:spPr/>
    </dgm:pt>
    <dgm:pt modelId="{9A8E91D2-5773-492D-A2FD-8B471AD72AAF}" type="pres">
      <dgm:prSet presAssocID="{B195BF35-2117-40B2-9A0D-4F6C90805D5D}" presName="node" presStyleLbl="node1" presStyleIdx="1" presStyleCnt="4">
        <dgm:presLayoutVars>
          <dgm:bulletEnabled val="1"/>
        </dgm:presLayoutVars>
      </dgm:prSet>
      <dgm:spPr/>
    </dgm:pt>
    <dgm:pt modelId="{5E8EBC22-9686-438E-9561-D7F0F7AACF8E}" type="pres">
      <dgm:prSet presAssocID="{EDBDE971-9C0C-4205-AFBF-47A3A4D56486}" presName="sibTrans" presStyleCnt="0"/>
      <dgm:spPr/>
    </dgm:pt>
    <dgm:pt modelId="{81345D66-3C95-417A-A8BB-50E15292129E}" type="pres">
      <dgm:prSet presAssocID="{2C5C1332-4117-4982-8E9A-61CD30CB40BD}" presName="node" presStyleLbl="node1" presStyleIdx="2" presStyleCnt="4">
        <dgm:presLayoutVars>
          <dgm:bulletEnabled val="1"/>
        </dgm:presLayoutVars>
      </dgm:prSet>
      <dgm:spPr/>
    </dgm:pt>
    <dgm:pt modelId="{2D9FCF46-06BD-457D-AC1E-7ECEFD5CBC29}" type="pres">
      <dgm:prSet presAssocID="{EB5553BE-A62B-4EC4-B585-9E855140685B}" presName="sibTrans" presStyleCnt="0"/>
      <dgm:spPr/>
    </dgm:pt>
    <dgm:pt modelId="{EA6AAFB5-B84D-4004-8DFB-0C9CED894B5D}" type="pres">
      <dgm:prSet presAssocID="{2331039B-FEE1-415F-A851-D57789D8BFBE}" presName="node" presStyleLbl="node1" presStyleIdx="3" presStyleCnt="4">
        <dgm:presLayoutVars>
          <dgm:bulletEnabled val="1"/>
        </dgm:presLayoutVars>
      </dgm:prSet>
      <dgm:spPr/>
    </dgm:pt>
  </dgm:ptLst>
  <dgm:cxnLst>
    <dgm:cxn modelId="{6635210D-5F7F-4D73-899E-D122456D45C8}" type="presOf" srcId="{668C173B-4F08-4B59-BBC7-D0FCD1A42BDE}" destId="{FB46437B-24CF-4958-962D-115DA6472238}" srcOrd="0" destOrd="0" presId="urn:microsoft.com/office/officeart/2005/8/layout/default"/>
    <dgm:cxn modelId="{BA49B01A-41A9-4C92-A6BD-34D5F672F568}" type="presOf" srcId="{B195BF35-2117-40B2-9A0D-4F6C90805D5D}" destId="{9A8E91D2-5773-492D-A2FD-8B471AD72AAF}" srcOrd="0" destOrd="0" presId="urn:microsoft.com/office/officeart/2005/8/layout/default"/>
    <dgm:cxn modelId="{33386024-0867-44FA-AFC4-35AFB19FDAC7}" type="presOf" srcId="{2C5C1332-4117-4982-8E9A-61CD30CB40BD}" destId="{81345D66-3C95-417A-A8BB-50E15292129E}" srcOrd="0" destOrd="0" presId="urn:microsoft.com/office/officeart/2005/8/layout/default"/>
    <dgm:cxn modelId="{7D176171-F897-484A-A517-B58A822792E1}" srcId="{58BEE86B-823A-48BC-92C2-23AD43BF2FAB}" destId="{2331039B-FEE1-415F-A851-D57789D8BFBE}" srcOrd="3" destOrd="0" parTransId="{E94D4AC4-5CC6-462D-88F3-363DC469FECC}" sibTransId="{20251B23-9C20-4D9E-B1EA-655400BF8228}"/>
    <dgm:cxn modelId="{3B7BD37B-A0D5-488E-A142-F35502822EE0}" type="presOf" srcId="{2331039B-FEE1-415F-A851-D57789D8BFBE}" destId="{EA6AAFB5-B84D-4004-8DFB-0C9CED894B5D}" srcOrd="0" destOrd="0" presId="urn:microsoft.com/office/officeart/2005/8/layout/default"/>
    <dgm:cxn modelId="{F46CADA9-1BDC-4D13-AA90-69E63CF9F20F}" srcId="{58BEE86B-823A-48BC-92C2-23AD43BF2FAB}" destId="{668C173B-4F08-4B59-BBC7-D0FCD1A42BDE}" srcOrd="0" destOrd="0" parTransId="{BF0B39DB-8EA8-49E0-B8B8-DA38E306369C}" sibTransId="{52215DBA-AA9E-4E7F-B9EF-782C37023AD5}"/>
    <dgm:cxn modelId="{9BAC45D5-7F03-4E8B-BD74-4C620856B549}" srcId="{58BEE86B-823A-48BC-92C2-23AD43BF2FAB}" destId="{2C5C1332-4117-4982-8E9A-61CD30CB40BD}" srcOrd="2" destOrd="0" parTransId="{0047E049-95B8-427B-ADFB-BBEB7E6D6AE6}" sibTransId="{EB5553BE-A62B-4EC4-B585-9E855140685B}"/>
    <dgm:cxn modelId="{C68615DA-0029-4079-B4C3-FED1B5770D0C}" type="presOf" srcId="{58BEE86B-823A-48BC-92C2-23AD43BF2FAB}" destId="{FAE14DBB-8F88-41E0-B9BB-C6DA95498C33}" srcOrd="0" destOrd="0" presId="urn:microsoft.com/office/officeart/2005/8/layout/default"/>
    <dgm:cxn modelId="{CE671CED-B72E-43D2-A1ED-BC6735A1CEA5}" srcId="{58BEE86B-823A-48BC-92C2-23AD43BF2FAB}" destId="{B195BF35-2117-40B2-9A0D-4F6C90805D5D}" srcOrd="1" destOrd="0" parTransId="{1689D543-47B2-45C0-A234-10E2BFE0CCC7}" sibTransId="{EDBDE971-9C0C-4205-AFBF-47A3A4D56486}"/>
    <dgm:cxn modelId="{E7B68071-7075-41AD-B521-F6E77B6C9FA3}" type="presParOf" srcId="{FAE14DBB-8F88-41E0-B9BB-C6DA95498C33}" destId="{FB46437B-24CF-4958-962D-115DA6472238}" srcOrd="0" destOrd="0" presId="urn:microsoft.com/office/officeart/2005/8/layout/default"/>
    <dgm:cxn modelId="{356BB42C-CA96-4322-935C-E0DF6A21C351}" type="presParOf" srcId="{FAE14DBB-8F88-41E0-B9BB-C6DA95498C33}" destId="{E2D8C6F4-F4AA-430F-971B-686DD2061190}" srcOrd="1" destOrd="0" presId="urn:microsoft.com/office/officeart/2005/8/layout/default"/>
    <dgm:cxn modelId="{1730F17B-9347-47BE-8620-0A4100CFC600}" type="presParOf" srcId="{FAE14DBB-8F88-41E0-B9BB-C6DA95498C33}" destId="{9A8E91D2-5773-492D-A2FD-8B471AD72AAF}" srcOrd="2" destOrd="0" presId="urn:microsoft.com/office/officeart/2005/8/layout/default"/>
    <dgm:cxn modelId="{0E5FA4B4-1878-45DF-A649-27EDA5F85AA1}" type="presParOf" srcId="{FAE14DBB-8F88-41E0-B9BB-C6DA95498C33}" destId="{5E8EBC22-9686-438E-9561-D7F0F7AACF8E}" srcOrd="3" destOrd="0" presId="urn:microsoft.com/office/officeart/2005/8/layout/default"/>
    <dgm:cxn modelId="{ECEF40A4-7957-4E82-B827-ED578821B328}" type="presParOf" srcId="{FAE14DBB-8F88-41E0-B9BB-C6DA95498C33}" destId="{81345D66-3C95-417A-A8BB-50E15292129E}" srcOrd="4" destOrd="0" presId="urn:microsoft.com/office/officeart/2005/8/layout/default"/>
    <dgm:cxn modelId="{4D861064-1EBB-40FF-A5CF-D05FBAB74B9F}" type="presParOf" srcId="{FAE14DBB-8F88-41E0-B9BB-C6DA95498C33}" destId="{2D9FCF46-06BD-457D-AC1E-7ECEFD5CBC29}" srcOrd="5" destOrd="0" presId="urn:microsoft.com/office/officeart/2005/8/layout/default"/>
    <dgm:cxn modelId="{CF3B2D7B-F989-4157-8098-1F5ED017487D}" type="presParOf" srcId="{FAE14DBB-8F88-41E0-B9BB-C6DA95498C33}" destId="{EA6AAFB5-B84D-4004-8DFB-0C9CED894B5D}"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D011BC5-26DC-4514-B5D6-F8288C198DB9}" type="doc">
      <dgm:prSet loTypeId="urn:microsoft.com/office/officeart/2008/layout/PictureStrips" loCatId="list" qsTypeId="urn:microsoft.com/office/officeart/2005/8/quickstyle/simple1" qsCatId="simple" csTypeId="urn:microsoft.com/office/officeart/2005/8/colors/accent1_2" csCatId="accent1" phldr="1"/>
      <dgm:spPr/>
      <dgm:t>
        <a:bodyPr/>
        <a:lstStyle/>
        <a:p>
          <a:endParaRPr lang="en-AU"/>
        </a:p>
      </dgm:t>
    </dgm:pt>
    <dgm:pt modelId="{3F81AB14-BEAA-4EB2-BC84-31E70EA3E1A4}">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1. Setting learning goals</a:t>
          </a:r>
        </a:p>
      </dgm:t>
    </dgm:pt>
    <dgm:pt modelId="{13E032EE-D2CA-4FE9-9C5A-C272B9E716BB}" type="parTrans" cxnId="{F6A3DFE9-8030-481D-8207-FB654259EC9F}">
      <dgm:prSet/>
      <dgm:spPr/>
      <dgm:t>
        <a:bodyPr/>
        <a:lstStyle/>
        <a:p>
          <a:endParaRPr lang="en-AU"/>
        </a:p>
      </dgm:t>
    </dgm:pt>
    <dgm:pt modelId="{37526CAA-128F-4998-A398-110B44C3057A}" type="sibTrans" cxnId="{F6A3DFE9-8030-481D-8207-FB654259EC9F}">
      <dgm:prSet/>
      <dgm:spPr/>
      <dgm:t>
        <a:bodyPr/>
        <a:lstStyle/>
        <a:p>
          <a:endParaRPr lang="en-AU"/>
        </a:p>
      </dgm:t>
    </dgm:pt>
    <dgm:pt modelId="{58F87B9F-8904-448E-B6A2-0FE4E5D61CC1}">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5. Progress monitoring</a:t>
          </a:r>
        </a:p>
      </dgm:t>
    </dgm:pt>
    <dgm:pt modelId="{CF113548-2B29-4976-9601-7E0C15F2A085}" type="parTrans" cxnId="{19511CFA-54AB-4D1F-8050-D420095C7792}">
      <dgm:prSet/>
      <dgm:spPr/>
      <dgm:t>
        <a:bodyPr/>
        <a:lstStyle/>
        <a:p>
          <a:endParaRPr lang="en-AU"/>
        </a:p>
      </dgm:t>
    </dgm:pt>
    <dgm:pt modelId="{EDC5B355-42EF-4DB5-A27E-6B9D3028ED0E}" type="sibTrans" cxnId="{19511CFA-54AB-4D1F-8050-D420095C7792}">
      <dgm:prSet/>
      <dgm:spPr/>
      <dgm:t>
        <a:bodyPr/>
        <a:lstStyle/>
        <a:p>
          <a:endParaRPr lang="en-AU"/>
        </a:p>
      </dgm:t>
    </dgm:pt>
    <dgm:pt modelId="{E5AA3E17-4B89-4068-A35A-9C7A00C590B1}">
      <dgm:prSet phldrT="[Text]">
        <dgm:style>
          <a:lnRef idx="1">
            <a:schemeClr val="accent2"/>
          </a:lnRef>
          <a:fillRef idx="2">
            <a:schemeClr val="accent2"/>
          </a:fillRef>
          <a:effectRef idx="1">
            <a:schemeClr val="accent2"/>
          </a:effectRef>
          <a:fontRef idx="minor">
            <a:schemeClr val="dk1"/>
          </a:fontRef>
        </dgm:style>
      </dgm:prSet>
      <dgm:spPr/>
      <dgm:t>
        <a:bodyPr/>
        <a:lstStyle/>
        <a:p>
          <a:r>
            <a:rPr lang="en-AU" dirty="0"/>
            <a:t>6. Final project assessment</a:t>
          </a:r>
        </a:p>
      </dgm:t>
    </dgm:pt>
    <dgm:pt modelId="{8BBAA256-EB11-47E5-82F1-7D757DA35D54}" type="parTrans" cxnId="{91FCB574-C912-4C22-9A5B-EEDB41A8E914}">
      <dgm:prSet/>
      <dgm:spPr/>
      <dgm:t>
        <a:bodyPr/>
        <a:lstStyle/>
        <a:p>
          <a:endParaRPr lang="en-AU"/>
        </a:p>
      </dgm:t>
    </dgm:pt>
    <dgm:pt modelId="{C9E1B6B5-52FD-42CC-8C3C-29B59A51F0E5}" type="sibTrans" cxnId="{91FCB574-C912-4C22-9A5B-EEDB41A8E914}">
      <dgm:prSet/>
      <dgm:spPr/>
      <dgm:t>
        <a:bodyPr/>
        <a:lstStyle/>
        <a:p>
          <a:endParaRPr lang="en-AU"/>
        </a:p>
      </dgm:t>
    </dgm:pt>
    <dgm:pt modelId="{1BE865C0-9564-4BEC-B59E-AE9A5C8C5C4D}">
      <dgm:prSet>
        <dgm:style>
          <a:lnRef idx="1">
            <a:schemeClr val="accent2"/>
          </a:lnRef>
          <a:fillRef idx="2">
            <a:schemeClr val="accent2"/>
          </a:fillRef>
          <a:effectRef idx="1">
            <a:schemeClr val="accent2"/>
          </a:effectRef>
          <a:fontRef idx="minor">
            <a:schemeClr val="dk1"/>
          </a:fontRef>
        </dgm:style>
      </dgm:prSet>
      <dgm:spPr/>
      <dgm:t>
        <a:bodyPr/>
        <a:lstStyle/>
        <a:p>
          <a:r>
            <a:rPr lang="en-AU" dirty="0"/>
            <a:t>2. Sharing timeline and progress report</a:t>
          </a:r>
        </a:p>
      </dgm:t>
    </dgm:pt>
    <dgm:pt modelId="{FB32850B-2BED-4D50-8046-6C0B7166FCF4}" type="parTrans" cxnId="{9BDA906B-F8AB-43BA-A703-BED618B710AA}">
      <dgm:prSet/>
      <dgm:spPr/>
      <dgm:t>
        <a:bodyPr/>
        <a:lstStyle/>
        <a:p>
          <a:endParaRPr lang="en-AU"/>
        </a:p>
      </dgm:t>
    </dgm:pt>
    <dgm:pt modelId="{EA6B5BB5-EDB7-49BD-844F-9429A2AEE24D}" type="sibTrans" cxnId="{9BDA906B-F8AB-43BA-A703-BED618B710AA}">
      <dgm:prSet/>
      <dgm:spPr/>
      <dgm:t>
        <a:bodyPr/>
        <a:lstStyle/>
        <a:p>
          <a:endParaRPr lang="en-AU"/>
        </a:p>
      </dgm:t>
    </dgm:pt>
    <dgm:pt modelId="{1F2781A1-0DB3-4FCD-81D2-96AED68D3A96}">
      <dgm:prSet>
        <dgm:style>
          <a:lnRef idx="1">
            <a:schemeClr val="accent2"/>
          </a:lnRef>
          <a:fillRef idx="2">
            <a:schemeClr val="accent2"/>
          </a:fillRef>
          <a:effectRef idx="1">
            <a:schemeClr val="accent2"/>
          </a:effectRef>
          <a:fontRef idx="minor">
            <a:schemeClr val="dk1"/>
          </a:fontRef>
        </dgm:style>
      </dgm:prSet>
      <dgm:spPr/>
      <dgm:t>
        <a:bodyPr/>
        <a:lstStyle/>
        <a:p>
          <a:r>
            <a:rPr lang="en-AU" dirty="0"/>
            <a:t>3. Generate potential project ideas</a:t>
          </a:r>
        </a:p>
      </dgm:t>
    </dgm:pt>
    <dgm:pt modelId="{FECC8C3A-8667-4A30-9A48-34D178A69EAC}" type="parTrans" cxnId="{CBCD494C-4254-4E4D-B4C5-E03C83DE696E}">
      <dgm:prSet/>
      <dgm:spPr/>
      <dgm:t>
        <a:bodyPr/>
        <a:lstStyle/>
        <a:p>
          <a:endParaRPr lang="en-AU"/>
        </a:p>
      </dgm:t>
    </dgm:pt>
    <dgm:pt modelId="{8DCB639D-AB87-45FD-98C4-46D123A1E239}" type="sibTrans" cxnId="{CBCD494C-4254-4E4D-B4C5-E03C83DE696E}">
      <dgm:prSet/>
      <dgm:spPr/>
      <dgm:t>
        <a:bodyPr/>
        <a:lstStyle/>
        <a:p>
          <a:endParaRPr lang="en-AU"/>
        </a:p>
      </dgm:t>
    </dgm:pt>
    <dgm:pt modelId="{A859E73D-5121-433E-AF7E-AC262A36EABC}">
      <dgm:prSet>
        <dgm:style>
          <a:lnRef idx="1">
            <a:schemeClr val="accent2"/>
          </a:lnRef>
          <a:fillRef idx="2">
            <a:schemeClr val="accent2"/>
          </a:fillRef>
          <a:effectRef idx="1">
            <a:schemeClr val="accent2"/>
          </a:effectRef>
          <a:fontRef idx="minor">
            <a:schemeClr val="dk1"/>
          </a:fontRef>
        </dgm:style>
      </dgm:prSet>
      <dgm:spPr/>
      <dgm:t>
        <a:bodyPr/>
        <a:lstStyle/>
        <a:p>
          <a:r>
            <a:rPr lang="en-AU" dirty="0"/>
            <a:t>4. Development and sharing assessment guides</a:t>
          </a:r>
        </a:p>
      </dgm:t>
    </dgm:pt>
    <dgm:pt modelId="{E0F1983B-1365-418B-B1A1-1B4003D4CD88}" type="parTrans" cxnId="{F7A13BB4-7419-4B72-BB8B-ABBA1101CBA6}">
      <dgm:prSet/>
      <dgm:spPr/>
      <dgm:t>
        <a:bodyPr/>
        <a:lstStyle/>
        <a:p>
          <a:endParaRPr lang="en-AU"/>
        </a:p>
      </dgm:t>
    </dgm:pt>
    <dgm:pt modelId="{9DBA98B7-A0A2-402B-8803-44A8219675E7}" type="sibTrans" cxnId="{F7A13BB4-7419-4B72-BB8B-ABBA1101CBA6}">
      <dgm:prSet/>
      <dgm:spPr/>
      <dgm:t>
        <a:bodyPr/>
        <a:lstStyle/>
        <a:p>
          <a:endParaRPr lang="en-AU"/>
        </a:p>
      </dgm:t>
    </dgm:pt>
    <dgm:pt modelId="{FD2532BD-6CEF-4D0D-9C5A-84EE61DB1587}" type="pres">
      <dgm:prSet presAssocID="{2D011BC5-26DC-4514-B5D6-F8288C198DB9}" presName="Name0" presStyleCnt="0">
        <dgm:presLayoutVars>
          <dgm:dir/>
          <dgm:resizeHandles val="exact"/>
        </dgm:presLayoutVars>
      </dgm:prSet>
      <dgm:spPr/>
    </dgm:pt>
    <dgm:pt modelId="{ED067252-4710-4D17-8796-3546D0D90AE4}" type="pres">
      <dgm:prSet presAssocID="{3F81AB14-BEAA-4EB2-BC84-31E70EA3E1A4}" presName="composite" presStyleCnt="0"/>
      <dgm:spPr/>
    </dgm:pt>
    <dgm:pt modelId="{D645A2BE-D348-42B4-9A15-F5127A45C5BE}" type="pres">
      <dgm:prSet presAssocID="{3F81AB14-BEAA-4EB2-BC84-31E70EA3E1A4}" presName="rect1" presStyleLbl="trAlignAcc1" presStyleIdx="0" presStyleCnt="6">
        <dgm:presLayoutVars>
          <dgm:bulletEnabled val="1"/>
        </dgm:presLayoutVars>
      </dgm:prSet>
      <dgm:spPr/>
    </dgm:pt>
    <dgm:pt modelId="{4BCA2B71-2C5C-4E48-9AA2-CC84BBF6AE8E}" type="pres">
      <dgm:prSet presAssocID="{3F81AB14-BEAA-4EB2-BC84-31E70EA3E1A4}" presName="rect2" presStyleLbl="fgImgPlace1" presStyleIdx="0" presStyleCnt="6"/>
      <dgm:spPr/>
    </dgm:pt>
    <dgm:pt modelId="{340C04C8-03AA-4362-A46C-CCE947EB5ECC}" type="pres">
      <dgm:prSet presAssocID="{37526CAA-128F-4998-A398-110B44C3057A}" presName="sibTrans" presStyleCnt="0"/>
      <dgm:spPr/>
    </dgm:pt>
    <dgm:pt modelId="{BE61D7B3-06BF-4CD3-8CA7-E8A291585EB9}" type="pres">
      <dgm:prSet presAssocID="{1BE865C0-9564-4BEC-B59E-AE9A5C8C5C4D}" presName="composite" presStyleCnt="0"/>
      <dgm:spPr/>
    </dgm:pt>
    <dgm:pt modelId="{CB3F7E9C-2456-4B2D-9B2E-B86127A8A33A}" type="pres">
      <dgm:prSet presAssocID="{1BE865C0-9564-4BEC-B59E-AE9A5C8C5C4D}" presName="rect1" presStyleLbl="trAlignAcc1" presStyleIdx="1" presStyleCnt="6">
        <dgm:presLayoutVars>
          <dgm:bulletEnabled val="1"/>
        </dgm:presLayoutVars>
      </dgm:prSet>
      <dgm:spPr/>
    </dgm:pt>
    <dgm:pt modelId="{C27E107D-E017-4983-953D-23A74C26FBB7}" type="pres">
      <dgm:prSet presAssocID="{1BE865C0-9564-4BEC-B59E-AE9A5C8C5C4D}" presName="rect2" presStyleLbl="fgImgPlace1" presStyleIdx="1" presStyleCnt="6"/>
      <dgm:spPr/>
    </dgm:pt>
    <dgm:pt modelId="{99DD9F44-2983-40EB-8170-707E9F69B691}" type="pres">
      <dgm:prSet presAssocID="{EA6B5BB5-EDB7-49BD-844F-9429A2AEE24D}" presName="sibTrans" presStyleCnt="0"/>
      <dgm:spPr/>
    </dgm:pt>
    <dgm:pt modelId="{4227DFB1-FFC8-4DCB-BF3E-073044F3D677}" type="pres">
      <dgm:prSet presAssocID="{1F2781A1-0DB3-4FCD-81D2-96AED68D3A96}" presName="composite" presStyleCnt="0"/>
      <dgm:spPr/>
    </dgm:pt>
    <dgm:pt modelId="{3C9D224C-A804-4829-8FDD-C937742004C2}" type="pres">
      <dgm:prSet presAssocID="{1F2781A1-0DB3-4FCD-81D2-96AED68D3A96}" presName="rect1" presStyleLbl="trAlignAcc1" presStyleIdx="2" presStyleCnt="6">
        <dgm:presLayoutVars>
          <dgm:bulletEnabled val="1"/>
        </dgm:presLayoutVars>
      </dgm:prSet>
      <dgm:spPr/>
    </dgm:pt>
    <dgm:pt modelId="{7B1DEBB9-56E9-41B8-BA7D-3E94F02091E2}" type="pres">
      <dgm:prSet presAssocID="{1F2781A1-0DB3-4FCD-81D2-96AED68D3A96}" presName="rect2" presStyleLbl="fgImgPlace1" presStyleIdx="2" presStyleCnt="6"/>
      <dgm:spPr/>
    </dgm:pt>
    <dgm:pt modelId="{CBD1B55A-58D5-4AE9-829C-75667C3D2398}" type="pres">
      <dgm:prSet presAssocID="{8DCB639D-AB87-45FD-98C4-46D123A1E239}" presName="sibTrans" presStyleCnt="0"/>
      <dgm:spPr/>
    </dgm:pt>
    <dgm:pt modelId="{7D24C86F-AA26-46ED-8A83-B62B792BB7EB}" type="pres">
      <dgm:prSet presAssocID="{A859E73D-5121-433E-AF7E-AC262A36EABC}" presName="composite" presStyleCnt="0"/>
      <dgm:spPr/>
    </dgm:pt>
    <dgm:pt modelId="{EDDDE676-BA06-4711-8E98-77F6F9B97968}" type="pres">
      <dgm:prSet presAssocID="{A859E73D-5121-433E-AF7E-AC262A36EABC}" presName="rect1" presStyleLbl="trAlignAcc1" presStyleIdx="3" presStyleCnt="6">
        <dgm:presLayoutVars>
          <dgm:bulletEnabled val="1"/>
        </dgm:presLayoutVars>
      </dgm:prSet>
      <dgm:spPr/>
    </dgm:pt>
    <dgm:pt modelId="{0E28BAA5-F117-4C4C-8988-2268424BBAF7}" type="pres">
      <dgm:prSet presAssocID="{A859E73D-5121-433E-AF7E-AC262A36EABC}" presName="rect2" presStyleLbl="fgImgPlace1" presStyleIdx="3" presStyleCnt="6"/>
      <dgm:spPr/>
    </dgm:pt>
    <dgm:pt modelId="{847FB279-2FF0-4137-8505-ED5DCAE09A3D}" type="pres">
      <dgm:prSet presAssocID="{9DBA98B7-A0A2-402B-8803-44A8219675E7}" presName="sibTrans" presStyleCnt="0"/>
      <dgm:spPr/>
    </dgm:pt>
    <dgm:pt modelId="{CD4A48D6-9032-40C6-912E-C15F06807A5E}" type="pres">
      <dgm:prSet presAssocID="{58F87B9F-8904-448E-B6A2-0FE4E5D61CC1}" presName="composite" presStyleCnt="0"/>
      <dgm:spPr/>
    </dgm:pt>
    <dgm:pt modelId="{6859657C-A81C-4B5E-AC30-FCF933F0C3E6}" type="pres">
      <dgm:prSet presAssocID="{58F87B9F-8904-448E-B6A2-0FE4E5D61CC1}" presName="rect1" presStyleLbl="trAlignAcc1" presStyleIdx="4" presStyleCnt="6">
        <dgm:presLayoutVars>
          <dgm:bulletEnabled val="1"/>
        </dgm:presLayoutVars>
      </dgm:prSet>
      <dgm:spPr/>
    </dgm:pt>
    <dgm:pt modelId="{78879D5D-1733-4071-B965-2607FDA7A4A9}" type="pres">
      <dgm:prSet presAssocID="{58F87B9F-8904-448E-B6A2-0FE4E5D61CC1}" presName="rect2" presStyleLbl="fgImgPlace1" presStyleIdx="4" presStyleCnt="6"/>
      <dgm:spPr/>
    </dgm:pt>
    <dgm:pt modelId="{085B6037-455F-4535-B048-064615F1835A}" type="pres">
      <dgm:prSet presAssocID="{EDC5B355-42EF-4DB5-A27E-6B9D3028ED0E}" presName="sibTrans" presStyleCnt="0"/>
      <dgm:spPr/>
    </dgm:pt>
    <dgm:pt modelId="{60C582EE-AEB3-4C91-99C5-F6CA13FA509D}" type="pres">
      <dgm:prSet presAssocID="{E5AA3E17-4B89-4068-A35A-9C7A00C590B1}" presName="composite" presStyleCnt="0"/>
      <dgm:spPr/>
    </dgm:pt>
    <dgm:pt modelId="{8A88AA46-B4CD-4F54-8435-CB23ADF54D54}" type="pres">
      <dgm:prSet presAssocID="{E5AA3E17-4B89-4068-A35A-9C7A00C590B1}" presName="rect1" presStyleLbl="trAlignAcc1" presStyleIdx="5" presStyleCnt="6">
        <dgm:presLayoutVars>
          <dgm:bulletEnabled val="1"/>
        </dgm:presLayoutVars>
      </dgm:prSet>
      <dgm:spPr/>
    </dgm:pt>
    <dgm:pt modelId="{663A0A91-358E-4B2C-9D05-B7B544038E9E}" type="pres">
      <dgm:prSet presAssocID="{E5AA3E17-4B89-4068-A35A-9C7A00C590B1}" presName="rect2" presStyleLbl="fgImgPlace1" presStyleIdx="5" presStyleCnt="6"/>
      <dgm:spPr/>
    </dgm:pt>
  </dgm:ptLst>
  <dgm:cxnLst>
    <dgm:cxn modelId="{4260E926-B9D4-41EF-86EF-3D51700DDBC3}" type="presOf" srcId="{3F81AB14-BEAA-4EB2-BC84-31E70EA3E1A4}" destId="{D645A2BE-D348-42B4-9A15-F5127A45C5BE}" srcOrd="0" destOrd="0" presId="urn:microsoft.com/office/officeart/2008/layout/PictureStrips"/>
    <dgm:cxn modelId="{68DD8B28-9FC5-4588-B7D5-71D41592A995}" type="presOf" srcId="{1F2781A1-0DB3-4FCD-81D2-96AED68D3A96}" destId="{3C9D224C-A804-4829-8FDD-C937742004C2}" srcOrd="0" destOrd="0" presId="urn:microsoft.com/office/officeart/2008/layout/PictureStrips"/>
    <dgm:cxn modelId="{32582331-7ED9-4BF0-916D-21CD9D2E3DFE}" type="presOf" srcId="{2D011BC5-26DC-4514-B5D6-F8288C198DB9}" destId="{FD2532BD-6CEF-4D0D-9C5A-84EE61DB1587}" srcOrd="0" destOrd="0" presId="urn:microsoft.com/office/officeart/2008/layout/PictureStrips"/>
    <dgm:cxn modelId="{B652AE3E-7507-4926-B136-8A1E4758DE3F}" type="presOf" srcId="{1BE865C0-9564-4BEC-B59E-AE9A5C8C5C4D}" destId="{CB3F7E9C-2456-4B2D-9B2E-B86127A8A33A}" srcOrd="0" destOrd="0" presId="urn:microsoft.com/office/officeart/2008/layout/PictureStrips"/>
    <dgm:cxn modelId="{9BDA906B-F8AB-43BA-A703-BED618B710AA}" srcId="{2D011BC5-26DC-4514-B5D6-F8288C198DB9}" destId="{1BE865C0-9564-4BEC-B59E-AE9A5C8C5C4D}" srcOrd="1" destOrd="0" parTransId="{FB32850B-2BED-4D50-8046-6C0B7166FCF4}" sibTransId="{EA6B5BB5-EDB7-49BD-844F-9429A2AEE24D}"/>
    <dgm:cxn modelId="{CBCD494C-4254-4E4D-B4C5-E03C83DE696E}" srcId="{2D011BC5-26DC-4514-B5D6-F8288C198DB9}" destId="{1F2781A1-0DB3-4FCD-81D2-96AED68D3A96}" srcOrd="2" destOrd="0" parTransId="{FECC8C3A-8667-4A30-9A48-34D178A69EAC}" sibTransId="{8DCB639D-AB87-45FD-98C4-46D123A1E239}"/>
    <dgm:cxn modelId="{91FCB574-C912-4C22-9A5B-EEDB41A8E914}" srcId="{2D011BC5-26DC-4514-B5D6-F8288C198DB9}" destId="{E5AA3E17-4B89-4068-A35A-9C7A00C590B1}" srcOrd="5" destOrd="0" parTransId="{8BBAA256-EB11-47E5-82F1-7D757DA35D54}" sibTransId="{C9E1B6B5-52FD-42CC-8C3C-29B59A51F0E5}"/>
    <dgm:cxn modelId="{4481D982-B36B-469D-8158-F8143118A181}" type="presOf" srcId="{E5AA3E17-4B89-4068-A35A-9C7A00C590B1}" destId="{8A88AA46-B4CD-4F54-8435-CB23ADF54D54}" srcOrd="0" destOrd="0" presId="urn:microsoft.com/office/officeart/2008/layout/PictureStrips"/>
    <dgm:cxn modelId="{F7A13BB4-7419-4B72-BB8B-ABBA1101CBA6}" srcId="{2D011BC5-26DC-4514-B5D6-F8288C198DB9}" destId="{A859E73D-5121-433E-AF7E-AC262A36EABC}" srcOrd="3" destOrd="0" parTransId="{E0F1983B-1365-418B-B1A1-1B4003D4CD88}" sibTransId="{9DBA98B7-A0A2-402B-8803-44A8219675E7}"/>
    <dgm:cxn modelId="{297658C6-A5CD-449A-870D-E09815E50B14}" type="presOf" srcId="{58F87B9F-8904-448E-B6A2-0FE4E5D61CC1}" destId="{6859657C-A81C-4B5E-AC30-FCF933F0C3E6}" srcOrd="0" destOrd="0" presId="urn:microsoft.com/office/officeart/2008/layout/PictureStrips"/>
    <dgm:cxn modelId="{F6A3DFE9-8030-481D-8207-FB654259EC9F}" srcId="{2D011BC5-26DC-4514-B5D6-F8288C198DB9}" destId="{3F81AB14-BEAA-4EB2-BC84-31E70EA3E1A4}" srcOrd="0" destOrd="0" parTransId="{13E032EE-D2CA-4FE9-9C5A-C272B9E716BB}" sibTransId="{37526CAA-128F-4998-A398-110B44C3057A}"/>
    <dgm:cxn modelId="{AC2A2AF9-8805-4579-9A8D-0701E4E5E356}" type="presOf" srcId="{A859E73D-5121-433E-AF7E-AC262A36EABC}" destId="{EDDDE676-BA06-4711-8E98-77F6F9B97968}" srcOrd="0" destOrd="0" presId="urn:microsoft.com/office/officeart/2008/layout/PictureStrips"/>
    <dgm:cxn modelId="{19511CFA-54AB-4D1F-8050-D420095C7792}" srcId="{2D011BC5-26DC-4514-B5D6-F8288C198DB9}" destId="{58F87B9F-8904-448E-B6A2-0FE4E5D61CC1}" srcOrd="4" destOrd="0" parTransId="{CF113548-2B29-4976-9601-7E0C15F2A085}" sibTransId="{EDC5B355-42EF-4DB5-A27E-6B9D3028ED0E}"/>
    <dgm:cxn modelId="{AAA3BB15-E883-47F8-B101-3AE295A2A3F8}" type="presParOf" srcId="{FD2532BD-6CEF-4D0D-9C5A-84EE61DB1587}" destId="{ED067252-4710-4D17-8796-3546D0D90AE4}" srcOrd="0" destOrd="0" presId="urn:microsoft.com/office/officeart/2008/layout/PictureStrips"/>
    <dgm:cxn modelId="{E04C9BED-B60D-4BB7-912E-F0125B9F19F1}" type="presParOf" srcId="{ED067252-4710-4D17-8796-3546D0D90AE4}" destId="{D645A2BE-D348-42B4-9A15-F5127A45C5BE}" srcOrd="0" destOrd="0" presId="urn:microsoft.com/office/officeart/2008/layout/PictureStrips"/>
    <dgm:cxn modelId="{6399490E-557F-42F7-A040-0D3B2B031AE4}" type="presParOf" srcId="{ED067252-4710-4D17-8796-3546D0D90AE4}" destId="{4BCA2B71-2C5C-4E48-9AA2-CC84BBF6AE8E}" srcOrd="1" destOrd="0" presId="urn:microsoft.com/office/officeart/2008/layout/PictureStrips"/>
    <dgm:cxn modelId="{0D9CE94B-097F-4036-A63D-3E3AC64259ED}" type="presParOf" srcId="{FD2532BD-6CEF-4D0D-9C5A-84EE61DB1587}" destId="{340C04C8-03AA-4362-A46C-CCE947EB5ECC}" srcOrd="1" destOrd="0" presId="urn:microsoft.com/office/officeart/2008/layout/PictureStrips"/>
    <dgm:cxn modelId="{E8D97CF9-E5AB-4E5A-BAF4-F8A744B27EBF}" type="presParOf" srcId="{FD2532BD-6CEF-4D0D-9C5A-84EE61DB1587}" destId="{BE61D7B3-06BF-4CD3-8CA7-E8A291585EB9}" srcOrd="2" destOrd="0" presId="urn:microsoft.com/office/officeart/2008/layout/PictureStrips"/>
    <dgm:cxn modelId="{AC80AB31-5685-4FD8-9B48-E01FD1A3DE2D}" type="presParOf" srcId="{BE61D7B3-06BF-4CD3-8CA7-E8A291585EB9}" destId="{CB3F7E9C-2456-4B2D-9B2E-B86127A8A33A}" srcOrd="0" destOrd="0" presId="urn:microsoft.com/office/officeart/2008/layout/PictureStrips"/>
    <dgm:cxn modelId="{A9C7945C-9E02-4A9E-B824-E5779C6D2395}" type="presParOf" srcId="{BE61D7B3-06BF-4CD3-8CA7-E8A291585EB9}" destId="{C27E107D-E017-4983-953D-23A74C26FBB7}" srcOrd="1" destOrd="0" presId="urn:microsoft.com/office/officeart/2008/layout/PictureStrips"/>
    <dgm:cxn modelId="{A650643F-22D1-4371-8687-7109A415906C}" type="presParOf" srcId="{FD2532BD-6CEF-4D0D-9C5A-84EE61DB1587}" destId="{99DD9F44-2983-40EB-8170-707E9F69B691}" srcOrd="3" destOrd="0" presId="urn:microsoft.com/office/officeart/2008/layout/PictureStrips"/>
    <dgm:cxn modelId="{9C7EF942-0A2F-43AF-95A8-EF09154D9A4E}" type="presParOf" srcId="{FD2532BD-6CEF-4D0D-9C5A-84EE61DB1587}" destId="{4227DFB1-FFC8-4DCB-BF3E-073044F3D677}" srcOrd="4" destOrd="0" presId="urn:microsoft.com/office/officeart/2008/layout/PictureStrips"/>
    <dgm:cxn modelId="{56FA7EB8-D12D-4855-9ACB-4E6C0DF17844}" type="presParOf" srcId="{4227DFB1-FFC8-4DCB-BF3E-073044F3D677}" destId="{3C9D224C-A804-4829-8FDD-C937742004C2}" srcOrd="0" destOrd="0" presId="urn:microsoft.com/office/officeart/2008/layout/PictureStrips"/>
    <dgm:cxn modelId="{ECC7A4CC-CE4A-4B65-B39F-2D9AD7E50795}" type="presParOf" srcId="{4227DFB1-FFC8-4DCB-BF3E-073044F3D677}" destId="{7B1DEBB9-56E9-41B8-BA7D-3E94F02091E2}" srcOrd="1" destOrd="0" presId="urn:microsoft.com/office/officeart/2008/layout/PictureStrips"/>
    <dgm:cxn modelId="{ECA39BF4-A9DB-4574-B603-5C51239E38EC}" type="presParOf" srcId="{FD2532BD-6CEF-4D0D-9C5A-84EE61DB1587}" destId="{CBD1B55A-58D5-4AE9-829C-75667C3D2398}" srcOrd="5" destOrd="0" presId="urn:microsoft.com/office/officeart/2008/layout/PictureStrips"/>
    <dgm:cxn modelId="{7D0C66BE-D013-4BA2-AF34-909ECBA7E6A8}" type="presParOf" srcId="{FD2532BD-6CEF-4D0D-9C5A-84EE61DB1587}" destId="{7D24C86F-AA26-46ED-8A83-B62B792BB7EB}" srcOrd="6" destOrd="0" presId="urn:microsoft.com/office/officeart/2008/layout/PictureStrips"/>
    <dgm:cxn modelId="{AA2523B8-4F20-43BE-A5C0-ECB0F4F6918C}" type="presParOf" srcId="{7D24C86F-AA26-46ED-8A83-B62B792BB7EB}" destId="{EDDDE676-BA06-4711-8E98-77F6F9B97968}" srcOrd="0" destOrd="0" presId="urn:microsoft.com/office/officeart/2008/layout/PictureStrips"/>
    <dgm:cxn modelId="{75B878FA-F54C-4344-8825-252DDA1C2EEE}" type="presParOf" srcId="{7D24C86F-AA26-46ED-8A83-B62B792BB7EB}" destId="{0E28BAA5-F117-4C4C-8988-2268424BBAF7}" srcOrd="1" destOrd="0" presId="urn:microsoft.com/office/officeart/2008/layout/PictureStrips"/>
    <dgm:cxn modelId="{39DA0CFA-6DBB-4DCE-B3E7-0BED4F8F3A8F}" type="presParOf" srcId="{FD2532BD-6CEF-4D0D-9C5A-84EE61DB1587}" destId="{847FB279-2FF0-4137-8505-ED5DCAE09A3D}" srcOrd="7" destOrd="0" presId="urn:microsoft.com/office/officeart/2008/layout/PictureStrips"/>
    <dgm:cxn modelId="{69E7D3C3-A32F-47C3-B02E-0F5CE27F6DF6}" type="presParOf" srcId="{FD2532BD-6CEF-4D0D-9C5A-84EE61DB1587}" destId="{CD4A48D6-9032-40C6-912E-C15F06807A5E}" srcOrd="8" destOrd="0" presId="urn:microsoft.com/office/officeart/2008/layout/PictureStrips"/>
    <dgm:cxn modelId="{EFA2818F-1B98-40CC-9974-7402DDE11105}" type="presParOf" srcId="{CD4A48D6-9032-40C6-912E-C15F06807A5E}" destId="{6859657C-A81C-4B5E-AC30-FCF933F0C3E6}" srcOrd="0" destOrd="0" presId="urn:microsoft.com/office/officeart/2008/layout/PictureStrips"/>
    <dgm:cxn modelId="{669A243D-1C35-4056-A453-4656BA851C56}" type="presParOf" srcId="{CD4A48D6-9032-40C6-912E-C15F06807A5E}" destId="{78879D5D-1733-4071-B965-2607FDA7A4A9}" srcOrd="1" destOrd="0" presId="urn:microsoft.com/office/officeart/2008/layout/PictureStrips"/>
    <dgm:cxn modelId="{E956E951-5A4F-4012-9844-7F3C374C0227}" type="presParOf" srcId="{FD2532BD-6CEF-4D0D-9C5A-84EE61DB1587}" destId="{085B6037-455F-4535-B048-064615F1835A}" srcOrd="9" destOrd="0" presId="urn:microsoft.com/office/officeart/2008/layout/PictureStrips"/>
    <dgm:cxn modelId="{145F7226-A718-44A5-9B66-8D1F6FD222D7}" type="presParOf" srcId="{FD2532BD-6CEF-4D0D-9C5A-84EE61DB1587}" destId="{60C582EE-AEB3-4C91-99C5-F6CA13FA509D}" srcOrd="10" destOrd="0" presId="urn:microsoft.com/office/officeart/2008/layout/PictureStrips"/>
    <dgm:cxn modelId="{E731AC6A-56EA-4FAE-A904-E296210FF6D4}" type="presParOf" srcId="{60C582EE-AEB3-4C91-99C5-F6CA13FA509D}" destId="{8A88AA46-B4CD-4F54-8435-CB23ADF54D54}" srcOrd="0" destOrd="0" presId="urn:microsoft.com/office/officeart/2008/layout/PictureStrips"/>
    <dgm:cxn modelId="{870D6BFF-8B3E-44FC-BB35-86D5997A9555}" type="presParOf" srcId="{60C582EE-AEB3-4C91-99C5-F6CA13FA509D}" destId="{663A0A91-358E-4B2C-9D05-B7B544038E9E}"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D624DF5-82F9-41D1-9C27-A3CCE8971E10}"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AU"/>
        </a:p>
      </dgm:t>
    </dgm:pt>
    <dgm:pt modelId="{37478409-68BE-4264-885D-902BB8CA1084}">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US" sz="2400" dirty="0"/>
            <a:t>Coach more and instruct less</a:t>
          </a:r>
          <a:endParaRPr lang="en-AU" sz="2400" dirty="0"/>
        </a:p>
      </dgm:t>
    </dgm:pt>
    <dgm:pt modelId="{059BFE06-2918-45D5-BCC2-97666E774E09}" type="parTrans" cxnId="{57CA3200-CE57-4CF6-A626-831C7D6F27A5}">
      <dgm:prSet/>
      <dgm:spPr/>
      <dgm:t>
        <a:bodyPr/>
        <a:lstStyle/>
        <a:p>
          <a:endParaRPr lang="en-AU"/>
        </a:p>
      </dgm:t>
    </dgm:pt>
    <dgm:pt modelId="{F1114435-70F1-4709-A8E3-4D50602E2705}" type="sibTrans" cxnId="{57CA3200-CE57-4CF6-A626-831C7D6F27A5}">
      <dgm:prSet/>
      <dgm:spPr/>
      <dgm:t>
        <a:bodyPr/>
        <a:lstStyle/>
        <a:p>
          <a:endParaRPr lang="en-AU"/>
        </a:p>
      </dgm:t>
    </dgm:pt>
    <dgm:pt modelId="{DD908265-6E05-48F6-8FCC-B496D4A3D3BF}">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Massive project vs manageable project</a:t>
          </a:r>
        </a:p>
      </dgm:t>
    </dgm:pt>
    <dgm:pt modelId="{149D342C-3373-4DCD-B999-E71BD7E19C5A}" type="parTrans" cxnId="{86B10E91-50A3-4A6D-9CB2-69FDD9CEC437}">
      <dgm:prSet/>
      <dgm:spPr/>
      <dgm:t>
        <a:bodyPr/>
        <a:lstStyle/>
        <a:p>
          <a:endParaRPr lang="en-AU"/>
        </a:p>
      </dgm:t>
    </dgm:pt>
    <dgm:pt modelId="{98A9334E-B4DC-4823-8D68-7A25DD3C5C4F}" type="sibTrans" cxnId="{86B10E91-50A3-4A6D-9CB2-69FDD9CEC437}">
      <dgm:prSet/>
      <dgm:spPr/>
      <dgm:t>
        <a:bodyPr/>
        <a:lstStyle/>
        <a:p>
          <a:endParaRPr lang="en-AU"/>
        </a:p>
      </dgm:t>
    </dgm:pt>
    <dgm:pt modelId="{EB5D6C4F-6DA7-4D6E-9D27-5063D9EB8B9A}">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“Heat-burning relevance” problem</a:t>
          </a:r>
        </a:p>
      </dgm:t>
    </dgm:pt>
    <dgm:pt modelId="{88DB693C-43B0-45EB-B2DA-D20E9FF4F38B}" type="parTrans" cxnId="{40121064-A7BA-4555-AE06-01DC532C89DF}">
      <dgm:prSet/>
      <dgm:spPr/>
      <dgm:t>
        <a:bodyPr/>
        <a:lstStyle/>
        <a:p>
          <a:endParaRPr lang="en-AU"/>
        </a:p>
      </dgm:t>
    </dgm:pt>
    <dgm:pt modelId="{1F24F2D9-4580-4011-970D-6B4EB6E6B9FA}" type="sibTrans" cxnId="{40121064-A7BA-4555-AE06-01DC532C89DF}">
      <dgm:prSet/>
      <dgm:spPr/>
      <dgm:t>
        <a:bodyPr/>
        <a:lstStyle/>
        <a:p>
          <a:endParaRPr lang="en-AU"/>
        </a:p>
      </dgm:t>
    </dgm:pt>
    <dgm:pt modelId="{3AB8B855-8339-4A08-9008-4B8DA55EB969}">
      <dgm:prSet phldrT="[Text]" custT="1">
        <dgm:style>
          <a:lnRef idx="1">
            <a:schemeClr val="accent2"/>
          </a:lnRef>
          <a:fillRef idx="2">
            <a:schemeClr val="accent2"/>
          </a:fillRef>
          <a:effectRef idx="1">
            <a:schemeClr val="accent2"/>
          </a:effectRef>
          <a:fontRef idx="minor">
            <a:schemeClr val="dk1"/>
          </a:fontRef>
        </dgm:style>
      </dgm:prSet>
      <dgm:spPr/>
      <dgm:t>
        <a:bodyPr/>
        <a:lstStyle/>
        <a:p>
          <a:r>
            <a:rPr lang="en-AU" sz="2400" dirty="0"/>
            <a:t>Progress variability</a:t>
          </a:r>
        </a:p>
      </dgm:t>
    </dgm:pt>
    <dgm:pt modelId="{E0EAA3B8-52AA-4808-84C4-F81099E72211}" type="parTrans" cxnId="{DCBD3144-3E2C-45C5-8D2E-504ED4497EF4}">
      <dgm:prSet/>
      <dgm:spPr/>
      <dgm:t>
        <a:bodyPr/>
        <a:lstStyle/>
        <a:p>
          <a:endParaRPr lang="en-AU"/>
        </a:p>
      </dgm:t>
    </dgm:pt>
    <dgm:pt modelId="{962793D1-3EB0-410C-A01A-D8D27B05D55E}" type="sibTrans" cxnId="{DCBD3144-3E2C-45C5-8D2E-504ED4497EF4}">
      <dgm:prSet/>
      <dgm:spPr/>
      <dgm:t>
        <a:bodyPr/>
        <a:lstStyle/>
        <a:p>
          <a:endParaRPr lang="en-AU"/>
        </a:p>
      </dgm:t>
    </dgm:pt>
    <dgm:pt modelId="{28A8B332-B0BB-4418-921A-DEC1F0343247}" type="pres">
      <dgm:prSet presAssocID="{CD624DF5-82F9-41D1-9C27-A3CCE8971E10}" presName="diagram" presStyleCnt="0">
        <dgm:presLayoutVars>
          <dgm:dir/>
          <dgm:resizeHandles val="exact"/>
        </dgm:presLayoutVars>
      </dgm:prSet>
      <dgm:spPr/>
    </dgm:pt>
    <dgm:pt modelId="{D34A8891-5E76-4537-9881-90496E847518}" type="pres">
      <dgm:prSet presAssocID="{37478409-68BE-4264-885D-902BB8CA1084}" presName="node" presStyleLbl="node1" presStyleIdx="0" presStyleCnt="4">
        <dgm:presLayoutVars>
          <dgm:bulletEnabled val="1"/>
        </dgm:presLayoutVars>
      </dgm:prSet>
      <dgm:spPr/>
    </dgm:pt>
    <dgm:pt modelId="{1DFF75D1-A8A9-4BC7-9A86-578EF35928FB}" type="pres">
      <dgm:prSet presAssocID="{F1114435-70F1-4709-A8E3-4D50602E2705}" presName="sibTrans" presStyleCnt="0"/>
      <dgm:spPr/>
    </dgm:pt>
    <dgm:pt modelId="{16B1AA5B-D6AE-4D55-A912-81B45CE6D9B5}" type="pres">
      <dgm:prSet presAssocID="{DD908265-6E05-48F6-8FCC-B496D4A3D3BF}" presName="node" presStyleLbl="node1" presStyleIdx="1" presStyleCnt="4">
        <dgm:presLayoutVars>
          <dgm:bulletEnabled val="1"/>
        </dgm:presLayoutVars>
      </dgm:prSet>
      <dgm:spPr/>
    </dgm:pt>
    <dgm:pt modelId="{2B24D0AD-99B8-42A6-B004-03DFEBE7FFDE}" type="pres">
      <dgm:prSet presAssocID="{98A9334E-B4DC-4823-8D68-7A25DD3C5C4F}" presName="sibTrans" presStyleCnt="0"/>
      <dgm:spPr/>
    </dgm:pt>
    <dgm:pt modelId="{1CBA5381-A9A6-4255-923F-A7DB11E5C6A7}" type="pres">
      <dgm:prSet presAssocID="{EB5D6C4F-6DA7-4D6E-9D27-5063D9EB8B9A}" presName="node" presStyleLbl="node1" presStyleIdx="2" presStyleCnt="4">
        <dgm:presLayoutVars>
          <dgm:bulletEnabled val="1"/>
        </dgm:presLayoutVars>
      </dgm:prSet>
      <dgm:spPr/>
    </dgm:pt>
    <dgm:pt modelId="{B95916DE-03E5-4FE0-8209-3F33E912EB62}" type="pres">
      <dgm:prSet presAssocID="{1F24F2D9-4580-4011-970D-6B4EB6E6B9FA}" presName="sibTrans" presStyleCnt="0"/>
      <dgm:spPr/>
    </dgm:pt>
    <dgm:pt modelId="{F8F864D6-AEB8-4310-90DE-59C14FECAFCA}" type="pres">
      <dgm:prSet presAssocID="{3AB8B855-8339-4A08-9008-4B8DA55EB969}" presName="node" presStyleLbl="node1" presStyleIdx="3" presStyleCnt="4">
        <dgm:presLayoutVars>
          <dgm:bulletEnabled val="1"/>
        </dgm:presLayoutVars>
      </dgm:prSet>
      <dgm:spPr/>
    </dgm:pt>
  </dgm:ptLst>
  <dgm:cxnLst>
    <dgm:cxn modelId="{57CA3200-CE57-4CF6-A626-831C7D6F27A5}" srcId="{CD624DF5-82F9-41D1-9C27-A3CCE8971E10}" destId="{37478409-68BE-4264-885D-902BB8CA1084}" srcOrd="0" destOrd="0" parTransId="{059BFE06-2918-45D5-BCC2-97666E774E09}" sibTransId="{F1114435-70F1-4709-A8E3-4D50602E2705}"/>
    <dgm:cxn modelId="{2BFDEE06-57C0-4D4C-A142-842EBFEBD19B}" type="presOf" srcId="{CD624DF5-82F9-41D1-9C27-A3CCE8971E10}" destId="{28A8B332-B0BB-4418-921A-DEC1F0343247}" srcOrd="0" destOrd="0" presId="urn:microsoft.com/office/officeart/2005/8/layout/default"/>
    <dgm:cxn modelId="{16FA6242-EEE1-435E-86BF-E30C44AD9CF7}" type="presOf" srcId="{DD908265-6E05-48F6-8FCC-B496D4A3D3BF}" destId="{16B1AA5B-D6AE-4D55-A912-81B45CE6D9B5}" srcOrd="0" destOrd="0" presId="urn:microsoft.com/office/officeart/2005/8/layout/default"/>
    <dgm:cxn modelId="{40121064-A7BA-4555-AE06-01DC532C89DF}" srcId="{CD624DF5-82F9-41D1-9C27-A3CCE8971E10}" destId="{EB5D6C4F-6DA7-4D6E-9D27-5063D9EB8B9A}" srcOrd="2" destOrd="0" parTransId="{88DB693C-43B0-45EB-B2DA-D20E9FF4F38B}" sibTransId="{1F24F2D9-4580-4011-970D-6B4EB6E6B9FA}"/>
    <dgm:cxn modelId="{DCBD3144-3E2C-45C5-8D2E-504ED4497EF4}" srcId="{CD624DF5-82F9-41D1-9C27-A3CCE8971E10}" destId="{3AB8B855-8339-4A08-9008-4B8DA55EB969}" srcOrd="3" destOrd="0" parTransId="{E0EAA3B8-52AA-4808-84C4-F81099E72211}" sibTransId="{962793D1-3EB0-410C-A01A-D8D27B05D55E}"/>
    <dgm:cxn modelId="{498A8F4C-B4ED-4C5B-BCCA-E448C71AA41E}" type="presOf" srcId="{3AB8B855-8339-4A08-9008-4B8DA55EB969}" destId="{F8F864D6-AEB8-4310-90DE-59C14FECAFCA}" srcOrd="0" destOrd="0" presId="urn:microsoft.com/office/officeart/2005/8/layout/default"/>
    <dgm:cxn modelId="{86B10E91-50A3-4A6D-9CB2-69FDD9CEC437}" srcId="{CD624DF5-82F9-41D1-9C27-A3CCE8971E10}" destId="{DD908265-6E05-48F6-8FCC-B496D4A3D3BF}" srcOrd="1" destOrd="0" parTransId="{149D342C-3373-4DCD-B999-E71BD7E19C5A}" sibTransId="{98A9334E-B4DC-4823-8D68-7A25DD3C5C4F}"/>
    <dgm:cxn modelId="{08C2D7B7-1611-40A5-95F6-CA3434AE88F4}" type="presOf" srcId="{37478409-68BE-4264-885D-902BB8CA1084}" destId="{D34A8891-5E76-4537-9881-90496E847518}" srcOrd="0" destOrd="0" presId="urn:microsoft.com/office/officeart/2005/8/layout/default"/>
    <dgm:cxn modelId="{8D3D47B8-8B2D-4E42-A41C-33E126FACD91}" type="presOf" srcId="{EB5D6C4F-6DA7-4D6E-9D27-5063D9EB8B9A}" destId="{1CBA5381-A9A6-4255-923F-A7DB11E5C6A7}" srcOrd="0" destOrd="0" presId="urn:microsoft.com/office/officeart/2005/8/layout/default"/>
    <dgm:cxn modelId="{6E7494BD-9330-4E8B-8035-F975A9B4EDFC}" type="presParOf" srcId="{28A8B332-B0BB-4418-921A-DEC1F0343247}" destId="{D34A8891-5E76-4537-9881-90496E847518}" srcOrd="0" destOrd="0" presId="urn:microsoft.com/office/officeart/2005/8/layout/default"/>
    <dgm:cxn modelId="{4C967EFF-F3DE-4721-B0A1-04B543591FBD}" type="presParOf" srcId="{28A8B332-B0BB-4418-921A-DEC1F0343247}" destId="{1DFF75D1-A8A9-4BC7-9A86-578EF35928FB}" srcOrd="1" destOrd="0" presId="urn:microsoft.com/office/officeart/2005/8/layout/default"/>
    <dgm:cxn modelId="{28D2236E-E93F-4015-BBB5-AAB936FAA70B}" type="presParOf" srcId="{28A8B332-B0BB-4418-921A-DEC1F0343247}" destId="{16B1AA5B-D6AE-4D55-A912-81B45CE6D9B5}" srcOrd="2" destOrd="0" presId="urn:microsoft.com/office/officeart/2005/8/layout/default"/>
    <dgm:cxn modelId="{3D70EF1E-D3AA-45ED-872F-C2A5C45FED38}" type="presParOf" srcId="{28A8B332-B0BB-4418-921A-DEC1F0343247}" destId="{2B24D0AD-99B8-42A6-B004-03DFEBE7FFDE}" srcOrd="3" destOrd="0" presId="urn:microsoft.com/office/officeart/2005/8/layout/default"/>
    <dgm:cxn modelId="{2FFE0688-BBA5-4D4B-B74A-9CE82E120E79}" type="presParOf" srcId="{28A8B332-B0BB-4418-921A-DEC1F0343247}" destId="{1CBA5381-A9A6-4255-923F-A7DB11E5C6A7}" srcOrd="4" destOrd="0" presId="urn:microsoft.com/office/officeart/2005/8/layout/default"/>
    <dgm:cxn modelId="{66D8FB72-07B8-4392-8E13-94358BBF2F8B}" type="presParOf" srcId="{28A8B332-B0BB-4418-921A-DEC1F0343247}" destId="{B95916DE-03E5-4FE0-8209-3F33E912EB62}" srcOrd="5" destOrd="0" presId="urn:microsoft.com/office/officeart/2005/8/layout/default"/>
    <dgm:cxn modelId="{183BBE5B-7D5B-443A-A45F-566E77BBCE8A}" type="presParOf" srcId="{28A8B332-B0BB-4418-921A-DEC1F0343247}" destId="{F8F864D6-AEB8-4310-90DE-59C14FECAFCA}"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2BBAD38-BDDB-4025-91BF-6F67AAC9202E}">
      <dsp:nvSpPr>
        <dsp:cNvPr id="0" name=""/>
        <dsp:cNvSpPr/>
      </dsp:nvSpPr>
      <dsp:spPr>
        <a:xfrm>
          <a:off x="8543" y="1245322"/>
          <a:ext cx="2553467" cy="1532080"/>
        </a:xfrm>
        <a:prstGeom prst="roundRect">
          <a:avLst>
            <a:gd name="adj" fmla="val 10000"/>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AU" sz="2800" kern="1200" dirty="0"/>
            <a:t>Objective-based</a:t>
          </a:r>
        </a:p>
      </dsp:txBody>
      <dsp:txXfrm>
        <a:off x="53416" y="1290195"/>
        <a:ext cx="2463721" cy="1442334"/>
      </dsp:txXfrm>
    </dsp:sp>
    <dsp:sp modelId="{F92A7AEB-CC4C-43F2-B320-54DF411F4D34}">
      <dsp:nvSpPr>
        <dsp:cNvPr id="0" name=""/>
        <dsp:cNvSpPr/>
      </dsp:nvSpPr>
      <dsp:spPr>
        <a:xfrm>
          <a:off x="2817357" y="1694732"/>
          <a:ext cx="541335" cy="6332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AU" sz="3000" kern="1200"/>
        </a:p>
      </dsp:txBody>
      <dsp:txXfrm>
        <a:off x="2817357" y="1821384"/>
        <a:ext cx="378935" cy="379955"/>
      </dsp:txXfrm>
    </dsp:sp>
    <dsp:sp modelId="{C7FD3C6C-DB7F-4A28-83BD-412431ACB5E0}">
      <dsp:nvSpPr>
        <dsp:cNvPr id="0" name=""/>
        <dsp:cNvSpPr/>
      </dsp:nvSpPr>
      <dsp:spPr>
        <a:xfrm>
          <a:off x="3583397" y="1245322"/>
          <a:ext cx="2553467" cy="1532080"/>
        </a:xfrm>
        <a:prstGeom prst="roundRect">
          <a:avLst>
            <a:gd name="adj" fmla="val 10000"/>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AU" sz="2800" kern="1200" dirty="0"/>
            <a:t>Competency-based</a:t>
          </a:r>
        </a:p>
      </dsp:txBody>
      <dsp:txXfrm>
        <a:off x="3628270" y="1290195"/>
        <a:ext cx="2463721" cy="1442334"/>
      </dsp:txXfrm>
    </dsp:sp>
    <dsp:sp modelId="{0298B1FF-DA8D-4EEE-93EA-B48028C55802}">
      <dsp:nvSpPr>
        <dsp:cNvPr id="0" name=""/>
        <dsp:cNvSpPr/>
      </dsp:nvSpPr>
      <dsp:spPr>
        <a:xfrm>
          <a:off x="6392211" y="1694732"/>
          <a:ext cx="541335" cy="633259"/>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33500">
            <a:lnSpc>
              <a:spcPct val="90000"/>
            </a:lnSpc>
            <a:spcBef>
              <a:spcPct val="0"/>
            </a:spcBef>
            <a:spcAft>
              <a:spcPct val="35000"/>
            </a:spcAft>
            <a:buNone/>
          </a:pPr>
          <a:endParaRPr lang="en-AU" sz="3000" kern="1200"/>
        </a:p>
      </dsp:txBody>
      <dsp:txXfrm>
        <a:off x="6392211" y="1821384"/>
        <a:ext cx="378935" cy="379955"/>
      </dsp:txXfrm>
    </dsp:sp>
    <dsp:sp modelId="{9675CFD4-4D05-4458-B740-DA0A76EF719F}">
      <dsp:nvSpPr>
        <dsp:cNvPr id="0" name=""/>
        <dsp:cNvSpPr/>
      </dsp:nvSpPr>
      <dsp:spPr>
        <a:xfrm>
          <a:off x="7158251" y="1245322"/>
          <a:ext cx="2553467" cy="1532080"/>
        </a:xfrm>
        <a:prstGeom prst="roundRect">
          <a:avLst>
            <a:gd name="adj" fmla="val 10000"/>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AU" sz="2800" kern="1200" dirty="0"/>
            <a:t>Outcome-based</a:t>
          </a:r>
        </a:p>
      </dsp:txBody>
      <dsp:txXfrm>
        <a:off x="7203124" y="1290195"/>
        <a:ext cx="2463721" cy="14423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5A2BE-D348-42B4-9A15-F5127A45C5BE}">
      <dsp:nvSpPr>
        <dsp:cNvPr id="0" name=""/>
        <dsp:cNvSpPr/>
      </dsp:nvSpPr>
      <dsp:spPr>
        <a:xfrm>
          <a:off x="945773" y="220060"/>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1. Setting learning goals</a:t>
          </a:r>
        </a:p>
      </dsp:txBody>
      <dsp:txXfrm>
        <a:off x="945773" y="220060"/>
        <a:ext cx="3822796" cy="1194623"/>
      </dsp:txXfrm>
    </dsp:sp>
    <dsp:sp modelId="{4BCA2B71-2C5C-4E48-9AA2-CC84BBF6AE8E}">
      <dsp:nvSpPr>
        <dsp:cNvPr id="0" name=""/>
        <dsp:cNvSpPr/>
      </dsp:nvSpPr>
      <dsp:spPr>
        <a:xfrm>
          <a:off x="786490" y="47503"/>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3F7E9C-2456-4B2D-9B2E-B86127A8A33A}">
      <dsp:nvSpPr>
        <dsp:cNvPr id="0" name=""/>
        <dsp:cNvSpPr/>
      </dsp:nvSpPr>
      <dsp:spPr>
        <a:xfrm>
          <a:off x="5110974" y="220060"/>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2. Choosing a case</a:t>
          </a:r>
        </a:p>
      </dsp:txBody>
      <dsp:txXfrm>
        <a:off x="5110974" y="220060"/>
        <a:ext cx="3822796" cy="1194623"/>
      </dsp:txXfrm>
    </dsp:sp>
    <dsp:sp modelId="{C27E107D-E017-4983-953D-23A74C26FBB7}">
      <dsp:nvSpPr>
        <dsp:cNvPr id="0" name=""/>
        <dsp:cNvSpPr/>
      </dsp:nvSpPr>
      <dsp:spPr>
        <a:xfrm>
          <a:off x="4951691" y="47503"/>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59657C-A81C-4B5E-AC30-FCF933F0C3E6}">
      <dsp:nvSpPr>
        <dsp:cNvPr id="0" name=""/>
        <dsp:cNvSpPr/>
      </dsp:nvSpPr>
      <dsp:spPr>
        <a:xfrm>
          <a:off x="945773" y="1723959"/>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3. Prepare questions and prompts</a:t>
          </a:r>
        </a:p>
      </dsp:txBody>
      <dsp:txXfrm>
        <a:off x="945773" y="1723959"/>
        <a:ext cx="3822796" cy="1194623"/>
      </dsp:txXfrm>
    </dsp:sp>
    <dsp:sp modelId="{78879D5D-1733-4071-B965-2607FDA7A4A9}">
      <dsp:nvSpPr>
        <dsp:cNvPr id="0" name=""/>
        <dsp:cNvSpPr/>
      </dsp:nvSpPr>
      <dsp:spPr>
        <a:xfrm>
          <a:off x="786490" y="1551402"/>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88AA46-B4CD-4F54-8435-CB23ADF54D54}">
      <dsp:nvSpPr>
        <dsp:cNvPr id="0" name=""/>
        <dsp:cNvSpPr/>
      </dsp:nvSpPr>
      <dsp:spPr>
        <a:xfrm>
          <a:off x="5110974" y="1723959"/>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4. Prepare your students</a:t>
          </a:r>
        </a:p>
      </dsp:txBody>
      <dsp:txXfrm>
        <a:off x="5110974" y="1723959"/>
        <a:ext cx="3822796" cy="1194623"/>
      </dsp:txXfrm>
    </dsp:sp>
    <dsp:sp modelId="{663A0A91-358E-4B2C-9D05-B7B544038E9E}">
      <dsp:nvSpPr>
        <dsp:cNvPr id="0" name=""/>
        <dsp:cNvSpPr/>
      </dsp:nvSpPr>
      <dsp:spPr>
        <a:xfrm>
          <a:off x="4951691" y="1551402"/>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B0B2B79-4607-4A28-ADDD-AB16B7C2D3DE}">
      <dsp:nvSpPr>
        <dsp:cNvPr id="0" name=""/>
        <dsp:cNvSpPr/>
      </dsp:nvSpPr>
      <dsp:spPr>
        <a:xfrm>
          <a:off x="945773" y="3227858"/>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5. Discussions</a:t>
          </a:r>
        </a:p>
      </dsp:txBody>
      <dsp:txXfrm>
        <a:off x="945773" y="3227858"/>
        <a:ext cx="3822796" cy="1194623"/>
      </dsp:txXfrm>
    </dsp:sp>
    <dsp:sp modelId="{D3C395D0-C5AB-4EBA-A196-7CE0EFF00E75}">
      <dsp:nvSpPr>
        <dsp:cNvPr id="0" name=""/>
        <dsp:cNvSpPr/>
      </dsp:nvSpPr>
      <dsp:spPr>
        <a:xfrm>
          <a:off x="786490" y="3055301"/>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C5D5AE2-7605-48D7-8FBE-386CBDF122C0}">
      <dsp:nvSpPr>
        <dsp:cNvPr id="0" name=""/>
        <dsp:cNvSpPr/>
      </dsp:nvSpPr>
      <dsp:spPr>
        <a:xfrm>
          <a:off x="5110974" y="3227858"/>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102870" rIns="102870" bIns="102870" numCol="1" spcCol="1270" anchor="ctr" anchorCtr="0">
          <a:noAutofit/>
        </a:bodyPr>
        <a:lstStyle/>
        <a:p>
          <a:pPr marL="0" lvl="0" indent="0" algn="l" defTabSz="1200150">
            <a:lnSpc>
              <a:spcPct val="90000"/>
            </a:lnSpc>
            <a:spcBef>
              <a:spcPct val="0"/>
            </a:spcBef>
            <a:spcAft>
              <a:spcPct val="35000"/>
            </a:spcAft>
            <a:buNone/>
          </a:pPr>
          <a:r>
            <a:rPr lang="en-AU" sz="2700" kern="1200" dirty="0"/>
            <a:t>6. Assessment</a:t>
          </a:r>
        </a:p>
      </dsp:txBody>
      <dsp:txXfrm>
        <a:off x="5110974" y="3227858"/>
        <a:ext cx="3822796" cy="1194623"/>
      </dsp:txXfrm>
    </dsp:sp>
    <dsp:sp modelId="{D3813094-D070-4E3D-BB79-8587D3E7D56A}">
      <dsp:nvSpPr>
        <dsp:cNvPr id="0" name=""/>
        <dsp:cNvSpPr/>
      </dsp:nvSpPr>
      <dsp:spPr>
        <a:xfrm>
          <a:off x="4951691" y="3055301"/>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3D79FD7-5717-49BC-A58D-600EF08D605D}">
      <dsp:nvSpPr>
        <dsp:cNvPr id="0" name=""/>
        <dsp:cNvSpPr/>
      </dsp:nvSpPr>
      <dsp:spPr>
        <a:xfrm>
          <a:off x="0" y="36934"/>
          <a:ext cx="3037581" cy="1822549"/>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Open and general discussion</a:t>
          </a:r>
        </a:p>
      </dsp:txBody>
      <dsp:txXfrm>
        <a:off x="0" y="36934"/>
        <a:ext cx="3037581" cy="1822549"/>
      </dsp:txXfrm>
    </dsp:sp>
    <dsp:sp modelId="{3DD5275D-9964-4627-82B5-712E28CF238B}">
      <dsp:nvSpPr>
        <dsp:cNvPr id="0" name=""/>
        <dsp:cNvSpPr/>
      </dsp:nvSpPr>
      <dsp:spPr>
        <a:xfrm>
          <a:off x="3341340" y="36934"/>
          <a:ext cx="3037581" cy="1822549"/>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Role play</a:t>
          </a:r>
        </a:p>
      </dsp:txBody>
      <dsp:txXfrm>
        <a:off x="3341340" y="36934"/>
        <a:ext cx="3037581" cy="1822549"/>
      </dsp:txXfrm>
    </dsp:sp>
    <dsp:sp modelId="{EB9E3625-D3F5-4F95-937B-A27C46A7CB11}">
      <dsp:nvSpPr>
        <dsp:cNvPr id="0" name=""/>
        <dsp:cNvSpPr/>
      </dsp:nvSpPr>
      <dsp:spPr>
        <a:xfrm>
          <a:off x="6682680" y="36934"/>
          <a:ext cx="3037581" cy="1822549"/>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Contrasting positions</a:t>
          </a:r>
        </a:p>
      </dsp:txBody>
      <dsp:txXfrm>
        <a:off x="6682680" y="36934"/>
        <a:ext cx="3037581" cy="1822549"/>
      </dsp:txXfrm>
    </dsp:sp>
    <dsp:sp modelId="{906C5868-A34A-4A94-AD05-21A29C01A43F}">
      <dsp:nvSpPr>
        <dsp:cNvPr id="0" name=""/>
        <dsp:cNvSpPr/>
      </dsp:nvSpPr>
      <dsp:spPr>
        <a:xfrm>
          <a:off x="1670670" y="2163241"/>
          <a:ext cx="3037581" cy="1822549"/>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Students develop case studies</a:t>
          </a:r>
          <a:endParaRPr lang="en-AU" sz="2400" kern="1200" dirty="0"/>
        </a:p>
      </dsp:txBody>
      <dsp:txXfrm>
        <a:off x="1670670" y="2163241"/>
        <a:ext cx="3037581" cy="1822549"/>
      </dsp:txXfrm>
    </dsp:sp>
    <dsp:sp modelId="{C133B8E4-B1A2-4167-9621-60870769EC88}">
      <dsp:nvSpPr>
        <dsp:cNvPr id="0" name=""/>
        <dsp:cNvSpPr/>
      </dsp:nvSpPr>
      <dsp:spPr>
        <a:xfrm>
          <a:off x="5012010" y="2163241"/>
          <a:ext cx="3037581" cy="1822549"/>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Splitting aspects of a case</a:t>
          </a:r>
          <a:endParaRPr lang="en-AU" sz="2400" kern="1200" dirty="0"/>
        </a:p>
      </dsp:txBody>
      <dsp:txXfrm>
        <a:off x="5012010" y="2163241"/>
        <a:ext cx="3037581" cy="182254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46437B-24CF-4958-962D-115DA6472238}">
      <dsp:nvSpPr>
        <dsp:cNvPr id="0" name=""/>
        <dsp:cNvSpPr/>
      </dsp:nvSpPr>
      <dsp:spPr>
        <a:xfrm>
          <a:off x="1615851" y="2998"/>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Time</a:t>
          </a:r>
        </a:p>
      </dsp:txBody>
      <dsp:txXfrm>
        <a:off x="1615851" y="2998"/>
        <a:ext cx="3089790" cy="1853874"/>
      </dsp:txXfrm>
    </dsp:sp>
    <dsp:sp modelId="{9A8E91D2-5773-492D-A2FD-8B471AD72AAF}">
      <dsp:nvSpPr>
        <dsp:cNvPr id="0" name=""/>
        <dsp:cNvSpPr/>
      </dsp:nvSpPr>
      <dsp:spPr>
        <a:xfrm>
          <a:off x="5014620" y="2998"/>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Finding right case</a:t>
          </a:r>
        </a:p>
      </dsp:txBody>
      <dsp:txXfrm>
        <a:off x="5014620" y="2998"/>
        <a:ext cx="3089790" cy="1853874"/>
      </dsp:txXfrm>
    </dsp:sp>
    <dsp:sp modelId="{81345D66-3C95-417A-A8BB-50E15292129E}">
      <dsp:nvSpPr>
        <dsp:cNvPr id="0" name=""/>
        <dsp:cNvSpPr/>
      </dsp:nvSpPr>
      <dsp:spPr>
        <a:xfrm>
          <a:off x="1615851" y="2165852"/>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Learning assessment</a:t>
          </a:r>
        </a:p>
      </dsp:txBody>
      <dsp:txXfrm>
        <a:off x="1615851" y="2165852"/>
        <a:ext cx="3089790" cy="1853874"/>
      </dsp:txXfrm>
    </dsp:sp>
    <dsp:sp modelId="{EA6AAFB5-B84D-4004-8DFB-0C9CED894B5D}">
      <dsp:nvSpPr>
        <dsp:cNvPr id="0" name=""/>
        <dsp:cNvSpPr/>
      </dsp:nvSpPr>
      <dsp:spPr>
        <a:xfrm>
          <a:off x="5014620" y="2165852"/>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Classroom management</a:t>
          </a:r>
        </a:p>
      </dsp:txBody>
      <dsp:txXfrm>
        <a:off x="5014620" y="2165852"/>
        <a:ext cx="3089790" cy="185387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45A2BE-D348-42B4-9A15-F5127A45C5BE}">
      <dsp:nvSpPr>
        <dsp:cNvPr id="0" name=""/>
        <dsp:cNvSpPr/>
      </dsp:nvSpPr>
      <dsp:spPr>
        <a:xfrm>
          <a:off x="945773" y="220060"/>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1. Setting learning goals</a:t>
          </a:r>
        </a:p>
      </dsp:txBody>
      <dsp:txXfrm>
        <a:off x="945773" y="220060"/>
        <a:ext cx="3822796" cy="1194623"/>
      </dsp:txXfrm>
    </dsp:sp>
    <dsp:sp modelId="{4BCA2B71-2C5C-4E48-9AA2-CC84BBF6AE8E}">
      <dsp:nvSpPr>
        <dsp:cNvPr id="0" name=""/>
        <dsp:cNvSpPr/>
      </dsp:nvSpPr>
      <dsp:spPr>
        <a:xfrm>
          <a:off x="786490" y="47503"/>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B3F7E9C-2456-4B2D-9B2E-B86127A8A33A}">
      <dsp:nvSpPr>
        <dsp:cNvPr id="0" name=""/>
        <dsp:cNvSpPr/>
      </dsp:nvSpPr>
      <dsp:spPr>
        <a:xfrm>
          <a:off x="5110974" y="220060"/>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2. Sharing timeline and progress report</a:t>
          </a:r>
        </a:p>
      </dsp:txBody>
      <dsp:txXfrm>
        <a:off x="5110974" y="220060"/>
        <a:ext cx="3822796" cy="1194623"/>
      </dsp:txXfrm>
    </dsp:sp>
    <dsp:sp modelId="{C27E107D-E017-4983-953D-23A74C26FBB7}">
      <dsp:nvSpPr>
        <dsp:cNvPr id="0" name=""/>
        <dsp:cNvSpPr/>
      </dsp:nvSpPr>
      <dsp:spPr>
        <a:xfrm>
          <a:off x="4951691" y="47503"/>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C9D224C-A804-4829-8FDD-C937742004C2}">
      <dsp:nvSpPr>
        <dsp:cNvPr id="0" name=""/>
        <dsp:cNvSpPr/>
      </dsp:nvSpPr>
      <dsp:spPr>
        <a:xfrm>
          <a:off x="945773" y="1723959"/>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3. Generate potential project ideas</a:t>
          </a:r>
        </a:p>
      </dsp:txBody>
      <dsp:txXfrm>
        <a:off x="945773" y="1723959"/>
        <a:ext cx="3822796" cy="1194623"/>
      </dsp:txXfrm>
    </dsp:sp>
    <dsp:sp modelId="{7B1DEBB9-56E9-41B8-BA7D-3E94F02091E2}">
      <dsp:nvSpPr>
        <dsp:cNvPr id="0" name=""/>
        <dsp:cNvSpPr/>
      </dsp:nvSpPr>
      <dsp:spPr>
        <a:xfrm>
          <a:off x="786490" y="1551402"/>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EDDDE676-BA06-4711-8E98-77F6F9B97968}">
      <dsp:nvSpPr>
        <dsp:cNvPr id="0" name=""/>
        <dsp:cNvSpPr/>
      </dsp:nvSpPr>
      <dsp:spPr>
        <a:xfrm>
          <a:off x="5110974" y="1723959"/>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4. Development and sharing assessment guides</a:t>
          </a:r>
        </a:p>
      </dsp:txBody>
      <dsp:txXfrm>
        <a:off x="5110974" y="1723959"/>
        <a:ext cx="3822796" cy="1194623"/>
      </dsp:txXfrm>
    </dsp:sp>
    <dsp:sp modelId="{0E28BAA5-F117-4C4C-8988-2268424BBAF7}">
      <dsp:nvSpPr>
        <dsp:cNvPr id="0" name=""/>
        <dsp:cNvSpPr/>
      </dsp:nvSpPr>
      <dsp:spPr>
        <a:xfrm>
          <a:off x="4951691" y="1551402"/>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59657C-A81C-4B5E-AC30-FCF933F0C3E6}">
      <dsp:nvSpPr>
        <dsp:cNvPr id="0" name=""/>
        <dsp:cNvSpPr/>
      </dsp:nvSpPr>
      <dsp:spPr>
        <a:xfrm>
          <a:off x="945773" y="3227858"/>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5. Progress monitoring</a:t>
          </a:r>
        </a:p>
      </dsp:txBody>
      <dsp:txXfrm>
        <a:off x="945773" y="3227858"/>
        <a:ext cx="3822796" cy="1194623"/>
      </dsp:txXfrm>
    </dsp:sp>
    <dsp:sp modelId="{78879D5D-1733-4071-B965-2607FDA7A4A9}">
      <dsp:nvSpPr>
        <dsp:cNvPr id="0" name=""/>
        <dsp:cNvSpPr/>
      </dsp:nvSpPr>
      <dsp:spPr>
        <a:xfrm>
          <a:off x="786490" y="3055301"/>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A88AA46-B4CD-4F54-8435-CB23ADF54D54}">
      <dsp:nvSpPr>
        <dsp:cNvPr id="0" name=""/>
        <dsp:cNvSpPr/>
      </dsp:nvSpPr>
      <dsp:spPr>
        <a:xfrm>
          <a:off x="5110974" y="3227858"/>
          <a:ext cx="3822796" cy="1194623"/>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809159" tIns="99060" rIns="99060" bIns="99060" numCol="1" spcCol="1270" anchor="ctr" anchorCtr="0">
          <a:noAutofit/>
        </a:bodyPr>
        <a:lstStyle/>
        <a:p>
          <a:pPr marL="0" lvl="0" indent="0" algn="l" defTabSz="1155700">
            <a:lnSpc>
              <a:spcPct val="90000"/>
            </a:lnSpc>
            <a:spcBef>
              <a:spcPct val="0"/>
            </a:spcBef>
            <a:spcAft>
              <a:spcPct val="35000"/>
            </a:spcAft>
            <a:buNone/>
          </a:pPr>
          <a:r>
            <a:rPr lang="en-AU" sz="2600" kern="1200" dirty="0"/>
            <a:t>6. Final project assessment</a:t>
          </a:r>
        </a:p>
      </dsp:txBody>
      <dsp:txXfrm>
        <a:off x="5110974" y="3227858"/>
        <a:ext cx="3822796" cy="1194623"/>
      </dsp:txXfrm>
    </dsp:sp>
    <dsp:sp modelId="{663A0A91-358E-4B2C-9D05-B7B544038E9E}">
      <dsp:nvSpPr>
        <dsp:cNvPr id="0" name=""/>
        <dsp:cNvSpPr/>
      </dsp:nvSpPr>
      <dsp:spPr>
        <a:xfrm>
          <a:off x="4951691" y="3055301"/>
          <a:ext cx="836236" cy="1254355"/>
        </a:xfrm>
        <a:prstGeom prst="rect">
          <a:avLst/>
        </a:prstGeom>
        <a:solidFill>
          <a:schemeClr val="accent1">
            <a:tint val="50000"/>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4A8891-5E76-4537-9881-90496E847518}">
      <dsp:nvSpPr>
        <dsp:cNvPr id="0" name=""/>
        <dsp:cNvSpPr/>
      </dsp:nvSpPr>
      <dsp:spPr>
        <a:xfrm>
          <a:off x="1615851" y="2998"/>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US" sz="2400" kern="1200" dirty="0"/>
            <a:t>Coach more and instruct less</a:t>
          </a:r>
          <a:endParaRPr lang="en-AU" sz="2400" kern="1200" dirty="0"/>
        </a:p>
      </dsp:txBody>
      <dsp:txXfrm>
        <a:off x="1615851" y="2998"/>
        <a:ext cx="3089790" cy="1853874"/>
      </dsp:txXfrm>
    </dsp:sp>
    <dsp:sp modelId="{16B1AA5B-D6AE-4D55-A912-81B45CE6D9B5}">
      <dsp:nvSpPr>
        <dsp:cNvPr id="0" name=""/>
        <dsp:cNvSpPr/>
      </dsp:nvSpPr>
      <dsp:spPr>
        <a:xfrm>
          <a:off x="5014620" y="2998"/>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Massive project vs manageable project</a:t>
          </a:r>
        </a:p>
      </dsp:txBody>
      <dsp:txXfrm>
        <a:off x="5014620" y="2998"/>
        <a:ext cx="3089790" cy="1853874"/>
      </dsp:txXfrm>
    </dsp:sp>
    <dsp:sp modelId="{1CBA5381-A9A6-4255-923F-A7DB11E5C6A7}">
      <dsp:nvSpPr>
        <dsp:cNvPr id="0" name=""/>
        <dsp:cNvSpPr/>
      </dsp:nvSpPr>
      <dsp:spPr>
        <a:xfrm>
          <a:off x="1615851" y="2165852"/>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“Heat-burning relevance” problem</a:t>
          </a:r>
        </a:p>
      </dsp:txBody>
      <dsp:txXfrm>
        <a:off x="1615851" y="2165852"/>
        <a:ext cx="3089790" cy="1853874"/>
      </dsp:txXfrm>
    </dsp:sp>
    <dsp:sp modelId="{F8F864D6-AEB8-4310-90DE-59C14FECAFCA}">
      <dsp:nvSpPr>
        <dsp:cNvPr id="0" name=""/>
        <dsp:cNvSpPr/>
      </dsp:nvSpPr>
      <dsp:spPr>
        <a:xfrm>
          <a:off x="5014620" y="2165852"/>
          <a:ext cx="3089790" cy="1853874"/>
        </a:xfrm>
        <a:prstGeom prst="rect">
          <a:avLst/>
        </a:prstGeom>
        <a:gradFill rotWithShape="1">
          <a:gsLst>
            <a:gs pos="0">
              <a:schemeClr val="accent2">
                <a:tint val="83000"/>
                <a:satMod val="100000"/>
                <a:lumMod val="100000"/>
              </a:schemeClr>
            </a:gs>
            <a:gs pos="100000">
              <a:schemeClr val="accent2">
                <a:tint val="61000"/>
                <a:satMod val="150000"/>
                <a:lumMod val="100000"/>
              </a:schemeClr>
            </a:gs>
          </a:gsLst>
          <a:path path="circle">
            <a:fillToRect l="100000" t="100000" r="100000" b="100000"/>
          </a:path>
        </a:gradFill>
        <a:ln w="9525" cap="flat" cmpd="sng" algn="ctr">
          <a:solidFill>
            <a:schemeClr val="accent2"/>
          </a:solidFill>
          <a:prstDash val="solid"/>
        </a:ln>
        <a:effectLst/>
      </dsp:spPr>
      <dsp:style>
        <a:lnRef idx="1">
          <a:schemeClr val="accent2"/>
        </a:lnRef>
        <a:fillRef idx="2">
          <a:schemeClr val="accent2"/>
        </a:fillRef>
        <a:effectRef idx="1">
          <a:schemeClr val="accent2"/>
        </a:effectRef>
        <a:fontRef idx="minor">
          <a:schemeClr val="dk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AU" sz="2400" kern="1200" dirty="0"/>
            <a:t>Progress variability</a:t>
          </a:r>
        </a:p>
      </dsp:txBody>
      <dsp:txXfrm>
        <a:off x="5014620" y="2165852"/>
        <a:ext cx="3089790" cy="1853874"/>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1"/>
            <a:ext cx="12192000" cy="457200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0000"/>
                    <a:lumOff val="10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F4DA2396-C7A2-4633-8135-1B76A7D977D7}" type="datetimeFigureOut">
              <a:rPr lang="en-AU" smtClean="0"/>
              <a:t>14/12/2021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FB5B1D-9471-41BA-B7EF-B26D1DA75F80}" type="slidenum">
              <a:rPr lang="en-AU" smtClean="0"/>
              <a:t>‹#›</a:t>
            </a:fld>
            <a:endParaRPr lang="en-AU"/>
          </a:p>
        </p:txBody>
      </p:sp>
      <p:cxnSp>
        <p:nvCxnSpPr>
          <p:cNvPr id="8" name="Straight Connector 7"/>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1706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DA2396-C7A2-4633-8135-1B76A7D977D7}" type="datetimeFigureOut">
              <a:rPr lang="en-AU" smtClean="0"/>
              <a:t>14/12/2021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24638505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628900" cy="5410200"/>
          </a:xfrm>
        </p:spPr>
        <p:txBody>
          <a:bodyPr vert="eaVert" lIns="45720" tIns="91440" rIns="45720" bIns="91440"/>
          <a:lstStyle/>
          <a:p>
            <a:r>
              <a:rPr lang="en-US"/>
              <a:t>Click to edit Master title style</a:t>
            </a:r>
            <a:endParaRPr lang="en-US" dirty="0"/>
          </a:p>
        </p:txBody>
      </p:sp>
      <p:sp>
        <p:nvSpPr>
          <p:cNvPr id="3" name="Vertical Text Placeholder 2"/>
          <p:cNvSpPr>
            <a:spLocks noGrp="1"/>
          </p:cNvSpPr>
          <p:nvPr>
            <p:ph type="body" orient="vert" idx="1"/>
          </p:nvPr>
        </p:nvSpPr>
        <p:spPr>
          <a:xfrm>
            <a:off x="990600" y="762000"/>
            <a:ext cx="75819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DA2396-C7A2-4633-8135-1B76A7D977D7}" type="datetimeFigureOut">
              <a:rPr lang="en-AU" smtClean="0"/>
              <a:t>14/12/2021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FB5B1D-9471-41BA-B7EF-B26D1DA75F80}" type="slidenum">
              <a:rPr lang="en-AU" smtClean="0"/>
              <a:t>‹#›</a:t>
            </a:fld>
            <a:endParaRPr lang="en-AU"/>
          </a:p>
        </p:txBody>
      </p:sp>
      <p:cxnSp>
        <p:nvCxnSpPr>
          <p:cNvPr id="7" name="Straight Connector 6"/>
          <p:cNvCxnSpPr/>
          <p:nvPr/>
        </p:nvCxnSpPr>
        <p:spPr>
          <a:xfrm rot="5400000" flipV="1">
            <a:off x="10058400" y="59263"/>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79809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DA2396-C7A2-4633-8135-1B76A7D977D7}" type="datetimeFigureOut">
              <a:rPr lang="en-AU" smtClean="0"/>
              <a:t>14/12/2021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20223354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1"/>
            <a:ext cx="12192000" cy="4572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en-US"/>
              <a:t>Click to edit Master title style</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4DA2396-C7A2-4633-8135-1B76A7D977D7}" type="datetimeFigureOut">
              <a:rPr lang="en-AU" smtClean="0"/>
              <a:t>14/12/2021</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2CFB5B1D-9471-41BA-B7EF-B26D1DA75F80}" type="slidenum">
              <a:rPr lang="en-AU" smtClean="0"/>
              <a:t>‹#›</a:t>
            </a:fld>
            <a:endParaRPr lang="en-AU"/>
          </a:p>
        </p:txBody>
      </p:sp>
      <p:cxnSp>
        <p:nvCxnSpPr>
          <p:cNvPr id="8" name="Straight Connector 7"/>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8369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024128"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DA2396-C7A2-4633-8135-1B76A7D977D7}" type="datetimeFigureOut">
              <a:rPr lang="en-AU" smtClean="0"/>
              <a:t>14/12/2021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34711618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24128" y="585216"/>
            <a:ext cx="9720072" cy="14996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2">
                    <a:lumMod val="75000"/>
                  </a:schemeClr>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24128"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989320"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2">
                    <a:lumMod val="75000"/>
                  </a:schemeClr>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a:t>Click to edit Master text styles</a:t>
            </a:r>
          </a:p>
        </p:txBody>
      </p:sp>
      <p:sp>
        <p:nvSpPr>
          <p:cNvPr id="6" name="Content Placeholder 5"/>
          <p:cNvSpPr>
            <a:spLocks noGrp="1"/>
          </p:cNvSpPr>
          <p:nvPr>
            <p:ph sz="quarter" idx="4"/>
          </p:nvPr>
        </p:nvSpPr>
        <p:spPr>
          <a:xfrm>
            <a:off x="5989320" y="2967788"/>
            <a:ext cx="4754880" cy="3341572"/>
          </a:xfrm>
        </p:spPr>
        <p:txBody>
          <a:bodyPr lIns="45720" rIns="4572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DA2396-C7A2-4633-8135-1B76A7D977D7}" type="datetimeFigureOut">
              <a:rPr lang="en-AU" smtClean="0"/>
              <a:t>14/12/2021</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3718202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4DA2396-C7A2-4633-8135-1B76A7D977D7}" type="datetimeFigureOut">
              <a:rPr lang="en-AU" smtClean="0"/>
              <a:t>14/12/2021</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2127759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4DA2396-C7A2-4633-8135-1B76A7D977D7}" type="datetimeFigureOut">
              <a:rPr lang="en-AU" smtClean="0"/>
              <a:t>14/12/2021</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22689616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en-US"/>
              <a:t>Click to edit Master title style</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4DA2396-C7A2-4633-8135-1B76A7D977D7}" type="datetimeFigureOut">
              <a:rPr lang="en-AU" smtClean="0"/>
              <a:t>14/12/2021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FB5B1D-9471-41BA-B7EF-B26D1DA75F80}" type="slidenum">
              <a:rPr lang="en-AU" smtClean="0"/>
              <a:t>‹#›</a:t>
            </a:fld>
            <a:endParaRPr lang="en-AU"/>
          </a:p>
        </p:txBody>
      </p:sp>
    </p:spTree>
    <p:extLst>
      <p:ext uri="{BB962C8B-B14F-4D97-AF65-F5344CB8AC3E}">
        <p14:creationId xmlns:p14="http://schemas.microsoft.com/office/powerpoint/2010/main" val="4759169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1"/>
            <a:ext cx="12188952" cy="4572000"/>
          </a:xfrm>
          <a:solidFill>
            <a:schemeClr val="accent2">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0000"/>
                    <a:lumOff val="10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4DA2396-C7A2-4633-8135-1B76A7D977D7}" type="datetimeFigureOut">
              <a:rPr lang="en-AU" smtClean="0"/>
              <a:t>14/12/2021</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2CFB5B1D-9471-41BA-B7EF-B26D1DA75F80}" type="slidenum">
              <a:rPr lang="en-AU" smtClean="0"/>
              <a:t>‹#›</a:t>
            </a:fld>
            <a:endParaRPr lang="en-AU"/>
          </a:p>
        </p:txBody>
      </p:sp>
      <p:cxnSp>
        <p:nvCxnSpPr>
          <p:cNvPr id="9" name="Straight Connector 8"/>
          <p:cNvCxnSpPr/>
          <p:nvPr/>
        </p:nvCxnSpPr>
        <p:spPr>
          <a:xfrm flipV="1">
            <a:off x="8386842" y="5264106"/>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91724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24128" y="2286000"/>
            <a:ext cx="9720071" cy="402336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4128" y="6470704"/>
            <a:ext cx="2154142"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F4DA2396-C7A2-4633-8135-1B76A7D977D7}" type="datetimeFigureOut">
              <a:rPr lang="en-AU" smtClean="0"/>
              <a:t>14/12/2021</a:t>
            </a:fld>
            <a:endParaRPr lang="en-AU"/>
          </a:p>
        </p:txBody>
      </p:sp>
      <p:sp>
        <p:nvSpPr>
          <p:cNvPr id="5" name="Footer Placeholder 4"/>
          <p:cNvSpPr>
            <a:spLocks noGrp="1"/>
          </p:cNvSpPr>
          <p:nvPr>
            <p:ph type="ftr" sz="quarter" idx="3"/>
          </p:nvPr>
        </p:nvSpPr>
        <p:spPr>
          <a:xfrm>
            <a:off x="4842932" y="6470704"/>
            <a:ext cx="5901458" cy="274320"/>
          </a:xfrm>
          <a:prstGeom prst="rect">
            <a:avLst/>
          </a:prstGeom>
        </p:spPr>
        <p:txBody>
          <a:bodyPr vert="horz" lIns="91440" tIns="45720" rIns="91440" bIns="45720" rtlCol="0" anchor="ctr"/>
          <a:lstStyle>
            <a:lvl1pPr algn="r">
              <a:defRPr sz="1000" cap="all" baseline="0">
                <a:solidFill>
                  <a:schemeClr val="tx1">
                    <a:lumMod val="90000"/>
                    <a:lumOff val="10000"/>
                  </a:schemeClr>
                </a:solidFill>
                <a:latin typeface="+mj-lt"/>
              </a:defRPr>
            </a:lvl1pPr>
          </a:lstStyle>
          <a:p>
            <a:endParaRPr lang="en-AU"/>
          </a:p>
        </p:txBody>
      </p:sp>
      <p:sp>
        <p:nvSpPr>
          <p:cNvPr id="6" name="Slide Number Placeholder 5"/>
          <p:cNvSpPr>
            <a:spLocks noGrp="1"/>
          </p:cNvSpPr>
          <p:nvPr>
            <p:ph type="sldNum" sz="quarter" idx="4"/>
          </p:nvPr>
        </p:nvSpPr>
        <p:spPr>
          <a:xfrm>
            <a:off x="10837334" y="6470704"/>
            <a:ext cx="973666" cy="274320"/>
          </a:xfrm>
          <a:prstGeom prst="rect">
            <a:avLst/>
          </a:prstGeom>
        </p:spPr>
        <p:txBody>
          <a:bodyPr vert="horz" lIns="91440" tIns="45720" rIns="91440" bIns="45720" rtlCol="0" anchor="ctr"/>
          <a:lstStyle>
            <a:lvl1pPr algn="l">
              <a:defRPr sz="1000">
                <a:solidFill>
                  <a:schemeClr val="tx1">
                    <a:lumMod val="90000"/>
                    <a:lumOff val="10000"/>
                  </a:schemeClr>
                </a:solidFill>
                <a:latin typeface="+mj-lt"/>
              </a:defRPr>
            </a:lvl1pPr>
          </a:lstStyle>
          <a:p>
            <a:fld id="{2CFB5B1D-9471-41BA-B7EF-B26D1DA75F80}" type="slidenum">
              <a:rPr lang="en-AU" smtClean="0"/>
              <a:t>‹#›</a:t>
            </a:fld>
            <a:endParaRPr lang="en-AU"/>
          </a:p>
        </p:txBody>
      </p:sp>
      <p:cxnSp>
        <p:nvCxnSpPr>
          <p:cNvPr id="7" name="Straight Connector 6"/>
          <p:cNvCxnSpPr/>
          <p:nvPr/>
        </p:nvCxnSpPr>
        <p:spPr>
          <a:xfrm flipV="1">
            <a:off x="762000" y="826324"/>
            <a:ext cx="0" cy="914400"/>
          </a:xfrm>
          <a:prstGeom prst="line">
            <a:avLst/>
          </a:prstGeom>
          <a:ln w="19050">
            <a:solidFill>
              <a:schemeClr val="accent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831787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0000"/>
        </a:lnSpc>
        <a:spcBef>
          <a:spcPct val="0"/>
        </a:spcBef>
        <a:buNone/>
        <a:defRPr sz="5000" kern="1200" cap="all" spc="100" baseline="0">
          <a:solidFill>
            <a:schemeClr val="tx1">
              <a:lumMod val="90000"/>
              <a:lumOff val="10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2"/>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2"/>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11E438-6FDB-4627-A066-CA556EC85BA1}"/>
              </a:ext>
            </a:extLst>
          </p:cNvPr>
          <p:cNvSpPr>
            <a:spLocks noGrp="1"/>
          </p:cNvSpPr>
          <p:nvPr>
            <p:ph type="ctrTitle"/>
          </p:nvPr>
        </p:nvSpPr>
        <p:spPr/>
        <p:txBody>
          <a:bodyPr>
            <a:normAutofit/>
          </a:bodyPr>
          <a:lstStyle/>
          <a:p>
            <a:r>
              <a:rPr lang="sv-SE" sz="2000" cap="none" dirty="0">
                <a:effectLst>
                  <a:outerShdw blurRad="38100" dist="38100" dir="2700000" algn="tl">
                    <a:srgbClr val="000000">
                      <a:alpha val="43137"/>
                    </a:srgbClr>
                  </a:outerShdw>
                </a:effectLst>
                <a:latin typeface="+mn-lt"/>
              </a:rPr>
              <a:t>Lembaga Pengembangan dan Penjaminan Mutu Pendidikan </a:t>
            </a:r>
            <a:br>
              <a:rPr lang="sv-SE" sz="2000" cap="none" dirty="0">
                <a:effectLst>
                  <a:outerShdw blurRad="38100" dist="38100" dir="2700000" algn="tl">
                    <a:srgbClr val="000000">
                      <a:alpha val="43137"/>
                    </a:srgbClr>
                  </a:outerShdw>
                </a:effectLst>
                <a:latin typeface="+mn-lt"/>
              </a:rPr>
            </a:br>
            <a:r>
              <a:rPr lang="sv-SE" sz="2000" cap="none" dirty="0">
                <a:effectLst>
                  <a:outerShdw blurRad="38100" dist="38100" dir="2700000" algn="tl">
                    <a:srgbClr val="000000">
                      <a:alpha val="43137"/>
                    </a:srgbClr>
                  </a:outerShdw>
                </a:effectLst>
                <a:latin typeface="+mn-lt"/>
              </a:rPr>
              <a:t>Universitas Sebelas Maret</a:t>
            </a:r>
            <a:br>
              <a:rPr lang="sv-SE" sz="2000" cap="none" dirty="0">
                <a:effectLst>
                  <a:outerShdw blurRad="38100" dist="38100" dir="2700000" algn="tl">
                    <a:srgbClr val="000000">
                      <a:alpha val="43137"/>
                    </a:srgbClr>
                  </a:outerShdw>
                </a:effectLst>
                <a:latin typeface="+mn-lt"/>
              </a:rPr>
            </a:br>
            <a:r>
              <a:rPr lang="sv-SE" sz="2000" cap="none" dirty="0">
                <a:effectLst>
                  <a:outerShdw blurRad="38100" dist="38100" dir="2700000" algn="tl">
                    <a:srgbClr val="000000">
                      <a:alpha val="43137"/>
                    </a:srgbClr>
                  </a:outerShdw>
                </a:effectLst>
                <a:latin typeface="+mn-lt"/>
              </a:rPr>
              <a:t>14 Desember 2021</a:t>
            </a:r>
            <a:endParaRPr lang="en-AU" sz="2000" dirty="0">
              <a:effectLst>
                <a:outerShdw blurRad="38100" dist="38100" dir="2700000" algn="tl">
                  <a:srgbClr val="000000">
                    <a:alpha val="43137"/>
                  </a:srgbClr>
                </a:outerShdw>
              </a:effectLst>
              <a:latin typeface="+mn-lt"/>
            </a:endParaRPr>
          </a:p>
        </p:txBody>
      </p:sp>
      <p:sp>
        <p:nvSpPr>
          <p:cNvPr id="3" name="Subtitle 2">
            <a:extLst>
              <a:ext uri="{FF2B5EF4-FFF2-40B4-BE49-F238E27FC236}">
                <a16:creationId xmlns:a16="http://schemas.microsoft.com/office/drawing/2014/main" id="{86A1F24C-8569-468E-9B04-5DF5DA744599}"/>
              </a:ext>
            </a:extLst>
          </p:cNvPr>
          <p:cNvSpPr>
            <a:spLocks noGrp="1"/>
          </p:cNvSpPr>
          <p:nvPr>
            <p:ph type="subTitle" idx="1"/>
          </p:nvPr>
        </p:nvSpPr>
        <p:spPr/>
        <p:txBody>
          <a:bodyPr>
            <a:normAutofit/>
          </a:bodyPr>
          <a:lstStyle/>
          <a:p>
            <a:r>
              <a:rPr lang="en-AU" sz="2000" dirty="0">
                <a:effectLst>
                  <a:outerShdw blurRad="38100" dist="38100" dir="2700000" algn="tl">
                    <a:srgbClr val="000000">
                      <a:alpha val="43137"/>
                    </a:srgbClr>
                  </a:outerShdw>
                </a:effectLst>
              </a:rPr>
              <a:t>Bahrul Hayat</a:t>
            </a:r>
          </a:p>
          <a:p>
            <a:r>
              <a:rPr lang="en-AU" sz="2000" dirty="0"/>
              <a:t>Universitas Islam </a:t>
            </a:r>
            <a:r>
              <a:rPr lang="en-AU" sz="2000" dirty="0" err="1"/>
              <a:t>Internasional</a:t>
            </a:r>
            <a:r>
              <a:rPr lang="en-AU" sz="2000" dirty="0"/>
              <a:t> Indonesia</a:t>
            </a:r>
          </a:p>
        </p:txBody>
      </p:sp>
      <p:sp>
        <p:nvSpPr>
          <p:cNvPr id="5" name="TextBox 4">
            <a:extLst>
              <a:ext uri="{FF2B5EF4-FFF2-40B4-BE49-F238E27FC236}">
                <a16:creationId xmlns:a16="http://schemas.microsoft.com/office/drawing/2014/main" id="{58A3D358-2CEB-4103-A09C-7A9FB98796C2}"/>
              </a:ext>
            </a:extLst>
          </p:cNvPr>
          <p:cNvSpPr txBox="1"/>
          <p:nvPr/>
        </p:nvSpPr>
        <p:spPr>
          <a:xfrm>
            <a:off x="1663148" y="1684540"/>
            <a:ext cx="8865704" cy="1077218"/>
          </a:xfrm>
          <a:prstGeom prst="rect">
            <a:avLst/>
          </a:prstGeom>
          <a:noFill/>
        </p:spPr>
        <p:txBody>
          <a:bodyPr wrap="square">
            <a:spAutoFit/>
          </a:bodyPr>
          <a:lstStyle/>
          <a:p>
            <a:pPr algn="ctr"/>
            <a:r>
              <a:rPr lang="en-AU" sz="3200" dirty="0">
                <a:effectLst>
                  <a:outerShdw blurRad="38100" dist="38100" dir="2700000" algn="tl">
                    <a:srgbClr val="000000">
                      <a:alpha val="43137"/>
                    </a:srgbClr>
                  </a:outerShdw>
                </a:effectLst>
              </a:rPr>
              <a:t>OUTCOME BASED EDUCATION , </a:t>
            </a:r>
          </a:p>
          <a:p>
            <a:pPr algn="ctr"/>
            <a:r>
              <a:rPr lang="en-AU" sz="3200" dirty="0">
                <a:effectLst>
                  <a:outerShdw blurRad="38100" dist="38100" dir="2700000" algn="tl">
                    <a:srgbClr val="000000">
                      <a:alpha val="43137"/>
                    </a:srgbClr>
                  </a:outerShdw>
                </a:effectLst>
              </a:rPr>
              <a:t>CASE METHOD DAN PROJECT BASED LEARNING</a:t>
            </a:r>
          </a:p>
        </p:txBody>
      </p:sp>
    </p:spTree>
    <p:extLst>
      <p:ext uri="{BB962C8B-B14F-4D97-AF65-F5344CB8AC3E}">
        <p14:creationId xmlns:p14="http://schemas.microsoft.com/office/powerpoint/2010/main" val="29051662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06104F-1C51-4EAE-8710-B28C4DC26FF2}"/>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Characteristics of case method</a:t>
            </a:r>
          </a:p>
        </p:txBody>
      </p:sp>
      <p:sp>
        <p:nvSpPr>
          <p:cNvPr id="3" name="Content Placeholder 2">
            <a:extLst>
              <a:ext uri="{FF2B5EF4-FFF2-40B4-BE49-F238E27FC236}">
                <a16:creationId xmlns:a16="http://schemas.microsoft.com/office/drawing/2014/main" id="{D9C013E2-37F0-4626-A5BE-C9175F9F9DA8}"/>
              </a:ext>
            </a:extLst>
          </p:cNvPr>
          <p:cNvSpPr>
            <a:spLocks noGrp="1"/>
          </p:cNvSpPr>
          <p:nvPr>
            <p:ph idx="1"/>
          </p:nvPr>
        </p:nvSpPr>
        <p:spPr>
          <a:xfrm>
            <a:off x="1024128" y="2156791"/>
            <a:ext cx="9720071" cy="4023360"/>
          </a:xfrm>
        </p:spPr>
        <p:txBody>
          <a:bodyPr>
            <a:noAutofit/>
          </a:bodyPr>
          <a:lstStyle/>
          <a:p>
            <a:pPr marL="357188" indent="-357188" algn="just">
              <a:buClrTx/>
              <a:buFont typeface="Arial" panose="020B0604020202020204" pitchFamily="34" charset="0"/>
              <a:buChar char="•"/>
            </a:pPr>
            <a:r>
              <a:rPr lang="en-US" sz="2400" dirty="0"/>
              <a:t>Case teaching places the student at the center of the learning process. They are given significant responsibility for what and how they are learning.</a:t>
            </a:r>
          </a:p>
          <a:p>
            <a:pPr marL="357188" indent="-357188" algn="just">
              <a:buClrTx/>
              <a:buFont typeface="Arial" panose="020B0604020202020204" pitchFamily="34" charset="0"/>
              <a:buChar char="•"/>
            </a:pPr>
            <a:r>
              <a:rPr lang="en-US" sz="2400" dirty="0"/>
              <a:t>The teacher helps students work collectively through the material to understand it. Students are asked not only to learn the theory but also to apply it to the complexity of the real world.</a:t>
            </a:r>
          </a:p>
          <a:p>
            <a:pPr marL="357188" indent="-357188" algn="just">
              <a:buClrTx/>
              <a:buFont typeface="Arial" panose="020B0604020202020204" pitchFamily="34" charset="0"/>
              <a:buChar char="•"/>
            </a:pPr>
            <a:r>
              <a:rPr lang="en-US" sz="2400" dirty="0"/>
              <a:t>Students learn facts because they are central to case analysis but they also acquire requisite life-long learning skills of analysis, communication, and collaboration because they are necessary tools to unravel the puzzle.</a:t>
            </a:r>
          </a:p>
          <a:p>
            <a:pPr marL="357188" indent="-357188" algn="just">
              <a:buClrTx/>
              <a:buFont typeface="Arial" panose="020B0604020202020204" pitchFamily="34" charset="0"/>
              <a:buChar char="•"/>
            </a:pPr>
            <a:r>
              <a:rPr lang="en-US" sz="2400" dirty="0"/>
              <a:t>A case class examines a real world problem and asks students to pull competing perspectives out of the case story itself.</a:t>
            </a:r>
          </a:p>
        </p:txBody>
      </p:sp>
    </p:spTree>
    <p:extLst>
      <p:ext uri="{BB962C8B-B14F-4D97-AF65-F5344CB8AC3E}">
        <p14:creationId xmlns:p14="http://schemas.microsoft.com/office/powerpoint/2010/main" val="1627118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EFD9-0E96-49A9-B717-89DB102E5473}"/>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Case teaching procedures</a:t>
            </a:r>
          </a:p>
        </p:txBody>
      </p:sp>
      <p:graphicFrame>
        <p:nvGraphicFramePr>
          <p:cNvPr id="7" name="Content Placeholder 6">
            <a:extLst>
              <a:ext uri="{FF2B5EF4-FFF2-40B4-BE49-F238E27FC236}">
                <a16:creationId xmlns:a16="http://schemas.microsoft.com/office/drawing/2014/main" id="{13B208B1-0093-416B-96ED-3D9E1201066A}"/>
              </a:ext>
            </a:extLst>
          </p:cNvPr>
          <p:cNvGraphicFramePr>
            <a:graphicFrameLocks noGrp="1"/>
          </p:cNvGraphicFramePr>
          <p:nvPr>
            <p:ph idx="1"/>
            <p:extLst>
              <p:ext uri="{D42A27DB-BD31-4B8C-83A1-F6EECF244321}">
                <p14:modId xmlns:p14="http://schemas.microsoft.com/office/powerpoint/2010/main" val="1226433222"/>
              </p:ext>
            </p:extLst>
          </p:nvPr>
        </p:nvGraphicFramePr>
        <p:xfrm>
          <a:off x="1023938" y="1838740"/>
          <a:ext cx="9720262" cy="44699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1266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3995B7-2931-411C-A36A-3EB3FFF56E16}"/>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Case-based Classroom Activities</a:t>
            </a:r>
          </a:p>
        </p:txBody>
      </p:sp>
      <p:graphicFrame>
        <p:nvGraphicFramePr>
          <p:cNvPr id="4" name="Content Placeholder 3">
            <a:extLst>
              <a:ext uri="{FF2B5EF4-FFF2-40B4-BE49-F238E27FC236}">
                <a16:creationId xmlns:a16="http://schemas.microsoft.com/office/drawing/2014/main" id="{5DC7561A-4F74-4DFA-A95B-CDFD88E30C4A}"/>
              </a:ext>
            </a:extLst>
          </p:cNvPr>
          <p:cNvGraphicFramePr>
            <a:graphicFrameLocks noGrp="1"/>
          </p:cNvGraphicFramePr>
          <p:nvPr>
            <p:ph idx="1"/>
            <p:extLst>
              <p:ext uri="{D42A27DB-BD31-4B8C-83A1-F6EECF244321}">
                <p14:modId xmlns:p14="http://schemas.microsoft.com/office/powerpoint/2010/main" val="1232661840"/>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048100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45E381F-A1D7-43FF-8B6F-D5372E36642E}"/>
              </a:ext>
            </a:extLst>
          </p:cNvPr>
          <p:cNvSpPr>
            <a:spLocks noGrp="1"/>
          </p:cNvSpPr>
          <p:nvPr>
            <p:ph idx="4294967295"/>
          </p:nvPr>
        </p:nvSpPr>
        <p:spPr>
          <a:xfrm>
            <a:off x="1315381" y="1586601"/>
            <a:ext cx="9720263" cy="4022725"/>
          </a:xfrm>
        </p:spPr>
        <p:txBody>
          <a:bodyPr/>
          <a:lstStyle/>
          <a:p>
            <a:pPr algn="ctr"/>
            <a:r>
              <a:rPr lang="en-US" sz="2400" dirty="0"/>
              <a:t>“A case teacher resembles an orchestra conductor. Much as a conductor creates music by coordinating individual performances, providing key signals, and knowing what the outcome should sound like, a case teacher generates learning by eliciting individual observations and analyses, asking key questions, and knowing what learning outcomes s/he wants students to achieve.”</a:t>
            </a:r>
          </a:p>
          <a:p>
            <a:pPr algn="ctr"/>
            <a:r>
              <a:rPr lang="en-AU" sz="2400" dirty="0"/>
              <a:t>(Vicki L. </a:t>
            </a:r>
            <a:r>
              <a:rPr lang="en-AU" sz="2400" dirty="0" err="1"/>
              <a:t>Golich</a:t>
            </a:r>
            <a:r>
              <a:rPr lang="en-AU" sz="2400" dirty="0"/>
              <a:t> et all, 2000</a:t>
            </a:r>
            <a:r>
              <a:rPr lang="en-AU" dirty="0"/>
              <a:t>)</a:t>
            </a:r>
          </a:p>
        </p:txBody>
      </p:sp>
    </p:spTree>
    <p:extLst>
      <p:ext uri="{BB962C8B-B14F-4D97-AF65-F5344CB8AC3E}">
        <p14:creationId xmlns:p14="http://schemas.microsoft.com/office/powerpoint/2010/main" val="12246568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CAB776-E9CC-40E2-B65E-D5708B99C236}"/>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Challenges of implementing case methos</a:t>
            </a:r>
          </a:p>
        </p:txBody>
      </p:sp>
      <p:graphicFrame>
        <p:nvGraphicFramePr>
          <p:cNvPr id="4" name="Content Placeholder 3">
            <a:extLst>
              <a:ext uri="{FF2B5EF4-FFF2-40B4-BE49-F238E27FC236}">
                <a16:creationId xmlns:a16="http://schemas.microsoft.com/office/drawing/2014/main" id="{B41C50F6-61D0-43B1-AA94-43BDF2E8012C}"/>
              </a:ext>
            </a:extLst>
          </p:cNvPr>
          <p:cNvGraphicFramePr>
            <a:graphicFrameLocks noGrp="1"/>
          </p:cNvGraphicFramePr>
          <p:nvPr>
            <p:ph idx="1"/>
            <p:extLst>
              <p:ext uri="{D42A27DB-BD31-4B8C-83A1-F6EECF244321}">
                <p14:modId xmlns:p14="http://schemas.microsoft.com/office/powerpoint/2010/main" val="3231625465"/>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059136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ED3C0C51-AC06-4B27-B8F9-D96B22A84EC7}"/>
              </a:ext>
            </a:extLst>
          </p:cNvPr>
          <p:cNvSpPr txBox="1"/>
          <p:nvPr/>
        </p:nvSpPr>
        <p:spPr>
          <a:xfrm>
            <a:off x="3047172" y="3136612"/>
            <a:ext cx="6097656" cy="584775"/>
          </a:xfrm>
          <a:prstGeom prst="rect">
            <a:avLst/>
          </a:prstGeom>
          <a:noFill/>
        </p:spPr>
        <p:txBody>
          <a:bodyPr wrap="square">
            <a:spAutoFit/>
          </a:bodyPr>
          <a:lstStyle/>
          <a:p>
            <a:pPr algn="ctr"/>
            <a:r>
              <a:rPr lang="en-AU" sz="3200" dirty="0">
                <a:effectLst>
                  <a:outerShdw blurRad="38100" dist="38100" dir="2700000" algn="tl">
                    <a:srgbClr val="000000">
                      <a:alpha val="43137"/>
                    </a:srgbClr>
                  </a:outerShdw>
                </a:effectLst>
              </a:rPr>
              <a:t>PROJECT-BASED LEARNING</a:t>
            </a:r>
          </a:p>
        </p:txBody>
      </p:sp>
    </p:spTree>
    <p:extLst>
      <p:ext uri="{BB962C8B-B14F-4D97-AF65-F5344CB8AC3E}">
        <p14:creationId xmlns:p14="http://schemas.microsoft.com/office/powerpoint/2010/main" val="40792223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26C0744-B840-4208-BABD-D9A49E32CFC9}"/>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Why Project-Based Learning (PBL)? </a:t>
            </a:r>
          </a:p>
        </p:txBody>
      </p:sp>
      <p:sp>
        <p:nvSpPr>
          <p:cNvPr id="4" name="Content Placeholder 3">
            <a:extLst>
              <a:ext uri="{FF2B5EF4-FFF2-40B4-BE49-F238E27FC236}">
                <a16:creationId xmlns:a16="http://schemas.microsoft.com/office/drawing/2014/main" id="{82678A71-7864-46E0-B07A-53EC50D4E173}"/>
              </a:ext>
            </a:extLst>
          </p:cNvPr>
          <p:cNvSpPr>
            <a:spLocks noGrp="1"/>
          </p:cNvSpPr>
          <p:nvPr>
            <p:ph idx="1"/>
          </p:nvPr>
        </p:nvSpPr>
        <p:spPr>
          <a:xfrm>
            <a:off x="811111" y="2056206"/>
            <a:ext cx="6454393" cy="4463863"/>
          </a:xfrm>
        </p:spPr>
        <p:txBody>
          <a:bodyPr>
            <a:normAutofit fontScale="92500" lnSpcReduction="10000"/>
          </a:bodyPr>
          <a:lstStyle/>
          <a:p>
            <a:pPr marL="268288" indent="-268288">
              <a:buClrTx/>
              <a:buFont typeface="Arial" panose="020B0604020202020204" pitchFamily="34" charset="0"/>
              <a:buChar char="•"/>
            </a:pPr>
            <a:r>
              <a:rPr lang="en-AU" sz="2400" dirty="0">
                <a:effectLst>
                  <a:outerShdw blurRad="38100" dist="38100" dir="2700000" algn="tl">
                    <a:srgbClr val="000000">
                      <a:alpha val="43137"/>
                    </a:srgbClr>
                  </a:outerShdw>
                </a:effectLst>
              </a:rPr>
              <a:t>Authentic experiences</a:t>
            </a:r>
            <a:r>
              <a:rPr lang="en-AU" sz="2400" dirty="0"/>
              <a:t>: With PBL students are confronted with problems they may face in real life situations. </a:t>
            </a:r>
          </a:p>
          <a:p>
            <a:pPr marL="268288" indent="-268288">
              <a:buClrTx/>
              <a:buFont typeface="Arial" panose="020B0604020202020204" pitchFamily="34" charset="0"/>
              <a:buChar char="•"/>
            </a:pPr>
            <a:r>
              <a:rPr lang="en-AU" sz="2400" dirty="0">
                <a:effectLst>
                  <a:outerShdw blurRad="38100" dist="38100" dir="2700000" algn="tl">
                    <a:srgbClr val="000000">
                      <a:alpha val="43137"/>
                    </a:srgbClr>
                  </a:outerShdw>
                </a:effectLst>
              </a:rPr>
              <a:t>Analytical thinking: </a:t>
            </a:r>
            <a:r>
              <a:rPr lang="en-AU" sz="2400" dirty="0"/>
              <a:t>In PBL, students are asked to </a:t>
            </a:r>
            <a:r>
              <a:rPr lang="en-US" sz="2400" dirty="0"/>
              <a:t>break down problems into their component parts, process the problem, and implement a solution. </a:t>
            </a:r>
            <a:endParaRPr lang="en-AU" sz="2400" dirty="0"/>
          </a:p>
          <a:p>
            <a:pPr marL="268288" indent="-268288">
              <a:buClrTx/>
              <a:buFont typeface="Arial" panose="020B0604020202020204" pitchFamily="34" charset="0"/>
              <a:buChar char="•"/>
            </a:pPr>
            <a:r>
              <a:rPr lang="en-AU" sz="2400" dirty="0">
                <a:effectLst>
                  <a:outerShdw blurRad="38100" dist="38100" dir="2700000" algn="tl">
                    <a:srgbClr val="000000">
                      <a:alpha val="43137"/>
                    </a:srgbClr>
                  </a:outerShdw>
                </a:effectLst>
              </a:rPr>
              <a:t>C</a:t>
            </a:r>
            <a:r>
              <a:rPr lang="en-US" sz="2400" dirty="0" err="1">
                <a:effectLst>
                  <a:outerShdw blurRad="38100" dist="38100" dir="2700000" algn="tl">
                    <a:srgbClr val="000000">
                      <a:alpha val="43137"/>
                    </a:srgbClr>
                  </a:outerShdw>
                </a:effectLst>
              </a:rPr>
              <a:t>reative</a:t>
            </a:r>
            <a:r>
              <a:rPr lang="en-US" sz="2400" dirty="0">
                <a:effectLst>
                  <a:outerShdw blurRad="38100" dist="38100" dir="2700000" algn="tl">
                    <a:srgbClr val="000000">
                      <a:alpha val="43137"/>
                    </a:srgbClr>
                  </a:outerShdw>
                </a:effectLst>
              </a:rPr>
              <a:t> and critical thinking</a:t>
            </a:r>
            <a:r>
              <a:rPr lang="en-US" sz="2400" dirty="0"/>
              <a:t>: Students should use their critical thinking in dealing the problems and develop  creative solutions to the problems.</a:t>
            </a:r>
          </a:p>
          <a:p>
            <a:pPr marL="268288" indent="-268288">
              <a:buClrTx/>
              <a:buFont typeface="Arial" panose="020B0604020202020204" pitchFamily="34" charset="0"/>
              <a:buChar char="•"/>
            </a:pPr>
            <a:r>
              <a:rPr lang="en-US" sz="2400" dirty="0">
                <a:effectLst>
                  <a:outerShdw blurRad="38100" dist="38100" dir="2700000" algn="tl">
                    <a:srgbClr val="000000">
                      <a:alpha val="43137"/>
                    </a:srgbClr>
                  </a:outerShdw>
                </a:effectLst>
              </a:rPr>
              <a:t>Building interpersonal skills</a:t>
            </a:r>
            <a:r>
              <a:rPr lang="en-US" sz="2400" dirty="0"/>
              <a:t>: Group PBL promotes collaborative learning and teamwork</a:t>
            </a:r>
          </a:p>
          <a:p>
            <a:pPr marL="268288" indent="-268288">
              <a:buClrTx/>
              <a:buFont typeface="Arial" panose="020B0604020202020204" pitchFamily="34" charset="0"/>
              <a:buChar char="•"/>
            </a:pPr>
            <a:r>
              <a:rPr lang="en-US" sz="2400" dirty="0">
                <a:effectLst>
                  <a:outerShdw blurRad="38100" dist="38100" dir="2700000" algn="tl">
                    <a:srgbClr val="000000">
                      <a:alpha val="43137"/>
                    </a:srgbClr>
                  </a:outerShdw>
                </a:effectLst>
              </a:rPr>
              <a:t>Building communication skills</a:t>
            </a:r>
            <a:r>
              <a:rPr lang="en-US" sz="2400" dirty="0"/>
              <a:t>: Working on a project enhance student communication skills.</a:t>
            </a:r>
          </a:p>
          <a:p>
            <a:pPr marL="268288" indent="-268288">
              <a:buClrTx/>
              <a:buFont typeface="Arial" panose="020B0604020202020204" pitchFamily="34" charset="0"/>
              <a:buChar char="•"/>
            </a:pPr>
            <a:endParaRPr lang="en-US" sz="2400" dirty="0"/>
          </a:p>
          <a:p>
            <a:pPr marL="268288" indent="-268288">
              <a:buClrTx/>
              <a:buFont typeface="Arial" panose="020B0604020202020204" pitchFamily="34" charset="0"/>
              <a:buChar char="•"/>
            </a:pPr>
            <a:endParaRPr lang="en-US" sz="2400" dirty="0"/>
          </a:p>
          <a:p>
            <a:pPr marL="268288" indent="-268288">
              <a:buClrTx/>
              <a:buFont typeface="Arial" panose="020B0604020202020204" pitchFamily="34" charset="0"/>
              <a:buChar char="•"/>
            </a:pPr>
            <a:endParaRPr lang="en-AU" sz="2400" dirty="0"/>
          </a:p>
        </p:txBody>
      </p:sp>
      <p:pic>
        <p:nvPicPr>
          <p:cNvPr id="6" name="Picture 5">
            <a:extLst>
              <a:ext uri="{FF2B5EF4-FFF2-40B4-BE49-F238E27FC236}">
                <a16:creationId xmlns:a16="http://schemas.microsoft.com/office/drawing/2014/main" id="{9CDC1D8B-444A-47ED-99AF-C9041B83D20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13374" y="2214361"/>
            <a:ext cx="4075627" cy="2894352"/>
          </a:xfrm>
          <a:prstGeom prst="rect">
            <a:avLst/>
          </a:prstGeom>
        </p:spPr>
      </p:pic>
    </p:spTree>
    <p:extLst>
      <p:ext uri="{BB962C8B-B14F-4D97-AF65-F5344CB8AC3E}">
        <p14:creationId xmlns:p14="http://schemas.microsoft.com/office/powerpoint/2010/main" val="9062566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B95AA970-C725-4CF2-85CB-85414CEE9AA3}"/>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Project-Based Learning (PBL)</a:t>
            </a:r>
          </a:p>
        </p:txBody>
      </p:sp>
      <p:sp>
        <p:nvSpPr>
          <p:cNvPr id="4" name="Content Placeholder 3">
            <a:extLst>
              <a:ext uri="{FF2B5EF4-FFF2-40B4-BE49-F238E27FC236}">
                <a16:creationId xmlns:a16="http://schemas.microsoft.com/office/drawing/2014/main" id="{0BDD3931-BBA5-4116-88AC-7A3FD460D4DE}"/>
              </a:ext>
            </a:extLst>
          </p:cNvPr>
          <p:cNvSpPr>
            <a:spLocks noGrp="1"/>
          </p:cNvSpPr>
          <p:nvPr>
            <p:ph idx="1"/>
          </p:nvPr>
        </p:nvSpPr>
        <p:spPr>
          <a:xfrm>
            <a:off x="1024128" y="2084832"/>
            <a:ext cx="9720071" cy="4773168"/>
          </a:xfrm>
        </p:spPr>
        <p:txBody>
          <a:bodyPr>
            <a:noAutofit/>
          </a:bodyPr>
          <a:lstStyle/>
          <a:p>
            <a:pPr marL="357188" indent="-357188" algn="just">
              <a:buClrTx/>
              <a:buFont typeface="Arial" panose="020B0604020202020204" pitchFamily="34" charset="0"/>
              <a:buChar char="•"/>
            </a:pPr>
            <a:r>
              <a:rPr lang="en-US" sz="2400" dirty="0"/>
              <a:t>Project-based learning(PBL) refers to an </a:t>
            </a:r>
            <a:r>
              <a:rPr lang="en-US" sz="2400" dirty="0">
                <a:effectLst>
                  <a:outerShdw blurRad="38100" dist="38100" dir="2700000" algn="tl">
                    <a:srgbClr val="000000">
                      <a:alpha val="43137"/>
                    </a:srgbClr>
                  </a:outerShdw>
                </a:effectLst>
              </a:rPr>
              <a:t>inquiry based instructional </a:t>
            </a:r>
            <a:r>
              <a:rPr lang="en-US" sz="2400" dirty="0"/>
              <a:t>method that engages learners in knowledge construction by having them accomplish meaningful projects and develop real-world products (</a:t>
            </a:r>
            <a:r>
              <a:rPr lang="en-US" sz="2400" dirty="0" err="1"/>
              <a:t>Brundiers</a:t>
            </a:r>
            <a:r>
              <a:rPr lang="en-US" sz="2400" dirty="0"/>
              <a:t> &amp; </a:t>
            </a:r>
            <a:r>
              <a:rPr lang="en-US" sz="2400" dirty="0" err="1"/>
              <a:t>Wiek</a:t>
            </a:r>
            <a:r>
              <a:rPr lang="en-US" sz="2400" dirty="0"/>
              <a:t>, 2013;Krajcik &amp; Shin, 2014).</a:t>
            </a:r>
          </a:p>
          <a:p>
            <a:pPr marL="357188" indent="-357188" algn="just">
              <a:buClrTx/>
              <a:buFont typeface="Arial" panose="020B0604020202020204" pitchFamily="34" charset="0"/>
              <a:buChar char="•"/>
            </a:pPr>
            <a:r>
              <a:rPr lang="en-US" sz="2400" dirty="0"/>
              <a:t>PBL is designed to give students the opportunity to develop knowledge and skills through engaging projects related to problems they may face in the real world. </a:t>
            </a:r>
          </a:p>
          <a:p>
            <a:pPr marL="357188" indent="-357188" algn="just">
              <a:buClrTx/>
              <a:buFont typeface="Arial" panose="020B0604020202020204" pitchFamily="34" charset="0"/>
              <a:buChar char="•"/>
            </a:pPr>
            <a:r>
              <a:rPr lang="en-US" sz="2400" dirty="0"/>
              <a:t>The learning project take a  period of time – from a week up to a semester – that engages students in solving a real-world problem or answering a complex question. </a:t>
            </a:r>
          </a:p>
          <a:p>
            <a:pPr marL="357188" indent="-357188" algn="just">
              <a:buClrTx/>
              <a:buFont typeface="Arial" panose="020B0604020202020204" pitchFamily="34" charset="0"/>
              <a:buChar char="•"/>
            </a:pPr>
            <a:r>
              <a:rPr lang="en-US" sz="2400" dirty="0"/>
              <a:t>The students are asked to demonstrate their knowledge and skills by developing a project output (product or presentation).</a:t>
            </a:r>
          </a:p>
        </p:txBody>
      </p:sp>
    </p:spTree>
    <p:extLst>
      <p:ext uri="{BB962C8B-B14F-4D97-AF65-F5344CB8AC3E}">
        <p14:creationId xmlns:p14="http://schemas.microsoft.com/office/powerpoint/2010/main" val="26841950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4A626-CA1E-4970-8FF4-EB374F52F87A}"/>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Characteristics of Project-Based Learning (PBL)? </a:t>
            </a:r>
          </a:p>
        </p:txBody>
      </p:sp>
      <p:sp>
        <p:nvSpPr>
          <p:cNvPr id="3" name="Content Placeholder 2">
            <a:extLst>
              <a:ext uri="{FF2B5EF4-FFF2-40B4-BE49-F238E27FC236}">
                <a16:creationId xmlns:a16="http://schemas.microsoft.com/office/drawing/2014/main" id="{59F61D5D-24B2-4974-BB82-D47E43666102}"/>
              </a:ext>
            </a:extLst>
          </p:cNvPr>
          <p:cNvSpPr>
            <a:spLocks noGrp="1"/>
          </p:cNvSpPr>
          <p:nvPr>
            <p:ph idx="1"/>
          </p:nvPr>
        </p:nvSpPr>
        <p:spPr>
          <a:xfrm>
            <a:off x="1024128" y="2084832"/>
            <a:ext cx="9720071" cy="4979504"/>
          </a:xfrm>
        </p:spPr>
        <p:txBody>
          <a:bodyPr>
            <a:normAutofit/>
          </a:bodyPr>
          <a:lstStyle/>
          <a:p>
            <a:pPr marL="268288" indent="-268288">
              <a:buClrTx/>
              <a:buFont typeface="Arial" panose="020B0604020202020204" pitchFamily="34" charset="0"/>
              <a:buChar char="•"/>
            </a:pPr>
            <a:r>
              <a:rPr lang="en-US" sz="2400" dirty="0"/>
              <a:t>Focuses on question or problem for the student to research and respond to. </a:t>
            </a:r>
          </a:p>
          <a:p>
            <a:pPr marL="268288" indent="-268288">
              <a:buClrTx/>
              <a:buFont typeface="Arial" panose="020B0604020202020204" pitchFamily="34" charset="0"/>
              <a:buChar char="•"/>
            </a:pPr>
            <a:r>
              <a:rPr lang="en-US" sz="2400" dirty="0"/>
              <a:t>Students should implement their knowledge and skills in solving the problems. </a:t>
            </a:r>
          </a:p>
          <a:p>
            <a:pPr marL="268288" indent="-268288">
              <a:buClrTx/>
              <a:buFont typeface="Arial" panose="020B0604020202020204" pitchFamily="34" charset="0"/>
              <a:buChar char="•"/>
            </a:pPr>
            <a:r>
              <a:rPr lang="en-US" sz="2400" dirty="0"/>
              <a:t>Students use inquiry-based approach to generates sub-questions and seek answers </a:t>
            </a:r>
          </a:p>
          <a:p>
            <a:pPr marL="268288" indent="-268288">
              <a:buClrTx/>
              <a:buFont typeface="Arial" panose="020B0604020202020204" pitchFamily="34" charset="0"/>
              <a:buChar char="•"/>
            </a:pPr>
            <a:r>
              <a:rPr lang="en-US" sz="2400" dirty="0"/>
              <a:t>Develop key skills such as critical thinking, communication, collaboration, and creativity</a:t>
            </a:r>
          </a:p>
          <a:p>
            <a:pPr marL="268288" indent="-268288">
              <a:buClrTx/>
              <a:buFont typeface="Arial" panose="020B0604020202020204" pitchFamily="34" charset="0"/>
              <a:buChar char="•"/>
            </a:pPr>
            <a:r>
              <a:rPr lang="en-US" sz="2400" dirty="0"/>
              <a:t>Provides opportunities for feedback, constructive </a:t>
            </a:r>
            <a:r>
              <a:rPr lang="en-US" sz="2400" dirty="0" err="1"/>
              <a:t>critism</a:t>
            </a:r>
            <a:r>
              <a:rPr lang="en-US" sz="2400" dirty="0"/>
              <a:t>,  and revision of the plan and the project.</a:t>
            </a:r>
          </a:p>
          <a:p>
            <a:pPr marL="268288" indent="-268288">
              <a:buClrTx/>
              <a:buFont typeface="Arial" panose="020B0604020202020204" pitchFamily="34" charset="0"/>
              <a:buChar char="•"/>
            </a:pPr>
            <a:r>
              <a:rPr lang="en-US" sz="2400" dirty="0"/>
              <a:t>Students are asked to present their problems, research process, methods, and results, just as scientific research or real-world projects.</a:t>
            </a:r>
            <a:endParaRPr lang="en-AU" sz="2400" dirty="0"/>
          </a:p>
        </p:txBody>
      </p:sp>
    </p:spTree>
    <p:extLst>
      <p:ext uri="{BB962C8B-B14F-4D97-AF65-F5344CB8AC3E}">
        <p14:creationId xmlns:p14="http://schemas.microsoft.com/office/powerpoint/2010/main" val="16941111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CEFD9-0E96-49A9-B717-89DB102E5473}"/>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PBL procedures</a:t>
            </a:r>
          </a:p>
        </p:txBody>
      </p:sp>
      <p:graphicFrame>
        <p:nvGraphicFramePr>
          <p:cNvPr id="7" name="Content Placeholder 6">
            <a:extLst>
              <a:ext uri="{FF2B5EF4-FFF2-40B4-BE49-F238E27FC236}">
                <a16:creationId xmlns:a16="http://schemas.microsoft.com/office/drawing/2014/main" id="{13B208B1-0093-416B-96ED-3D9E1201066A}"/>
              </a:ext>
            </a:extLst>
          </p:cNvPr>
          <p:cNvGraphicFramePr>
            <a:graphicFrameLocks noGrp="1"/>
          </p:cNvGraphicFramePr>
          <p:nvPr>
            <p:ph idx="1"/>
            <p:extLst>
              <p:ext uri="{D42A27DB-BD31-4B8C-83A1-F6EECF244321}">
                <p14:modId xmlns:p14="http://schemas.microsoft.com/office/powerpoint/2010/main" val="3022039772"/>
              </p:ext>
            </p:extLst>
          </p:nvPr>
        </p:nvGraphicFramePr>
        <p:xfrm>
          <a:off x="1023938" y="1838740"/>
          <a:ext cx="9720262" cy="44699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81325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ECAE1A-9D1F-4583-8E07-FFCA4A63A899}"/>
              </a:ext>
            </a:extLst>
          </p:cNvPr>
          <p:cNvSpPr txBox="1"/>
          <p:nvPr/>
        </p:nvSpPr>
        <p:spPr>
          <a:xfrm>
            <a:off x="3047172" y="3136612"/>
            <a:ext cx="6097656" cy="584775"/>
          </a:xfrm>
          <a:prstGeom prst="rect">
            <a:avLst/>
          </a:prstGeom>
          <a:noFill/>
        </p:spPr>
        <p:txBody>
          <a:bodyPr wrap="square">
            <a:spAutoFit/>
          </a:bodyPr>
          <a:lstStyle/>
          <a:p>
            <a:pPr algn="ctr"/>
            <a:r>
              <a:rPr lang="en-AU" sz="3200" dirty="0">
                <a:effectLst>
                  <a:outerShdw blurRad="38100" dist="38100" dir="2700000" algn="tl">
                    <a:srgbClr val="000000">
                      <a:alpha val="43137"/>
                    </a:srgbClr>
                  </a:outerShdw>
                </a:effectLst>
              </a:rPr>
              <a:t>OUTCOME-BASED EDUCATION </a:t>
            </a:r>
          </a:p>
        </p:txBody>
      </p:sp>
    </p:spTree>
    <p:extLst>
      <p:ext uri="{BB962C8B-B14F-4D97-AF65-F5344CB8AC3E}">
        <p14:creationId xmlns:p14="http://schemas.microsoft.com/office/powerpoint/2010/main" val="38240390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2234D-0959-4642-A286-C7E25974DE14}"/>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Challenges of Project-Based Learning </a:t>
            </a:r>
          </a:p>
        </p:txBody>
      </p:sp>
      <p:graphicFrame>
        <p:nvGraphicFramePr>
          <p:cNvPr id="4" name="Content Placeholder 3">
            <a:extLst>
              <a:ext uri="{FF2B5EF4-FFF2-40B4-BE49-F238E27FC236}">
                <a16:creationId xmlns:a16="http://schemas.microsoft.com/office/drawing/2014/main" id="{71E76332-0774-499A-8B70-C20D2EB38DAE}"/>
              </a:ext>
            </a:extLst>
          </p:cNvPr>
          <p:cNvGraphicFramePr>
            <a:graphicFrameLocks noGrp="1"/>
          </p:cNvGraphicFramePr>
          <p:nvPr>
            <p:ph idx="1"/>
            <p:extLst>
              <p:ext uri="{D42A27DB-BD31-4B8C-83A1-F6EECF244321}">
                <p14:modId xmlns:p14="http://schemas.microsoft.com/office/powerpoint/2010/main" val="543501358"/>
              </p:ext>
            </p:extLst>
          </p:nvPr>
        </p:nvGraphicFramePr>
        <p:xfrm>
          <a:off x="1023938" y="2286000"/>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286949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7F8DF446-50E6-4834-BC7B-22B2DB996EE7}"/>
              </a:ext>
            </a:extLst>
          </p:cNvPr>
          <p:cNvGrpSpPr/>
          <p:nvPr/>
        </p:nvGrpSpPr>
        <p:grpSpPr>
          <a:xfrm>
            <a:off x="2773827" y="1909521"/>
            <a:ext cx="6160373" cy="3465359"/>
            <a:chOff x="1910201" y="1848261"/>
            <a:chExt cx="10472300" cy="3288871"/>
          </a:xfrm>
        </p:grpSpPr>
        <p:sp>
          <p:nvSpPr>
            <p:cNvPr id="4" name="Freeform: Shape 3">
              <a:extLst>
                <a:ext uri="{FF2B5EF4-FFF2-40B4-BE49-F238E27FC236}">
                  <a16:creationId xmlns:a16="http://schemas.microsoft.com/office/drawing/2014/main" id="{86F61DAE-8BF7-4DAC-99AA-5BB1F30EF7E3}"/>
                </a:ext>
              </a:extLst>
            </p:cNvPr>
            <p:cNvSpPr/>
            <p:nvPr/>
          </p:nvSpPr>
          <p:spPr>
            <a:xfrm>
              <a:off x="2355732" y="1955770"/>
              <a:ext cx="10018568" cy="3076162"/>
            </a:xfrm>
            <a:custGeom>
              <a:avLst/>
              <a:gdLst>
                <a:gd name="connsiteX0" fmla="*/ 2720555 w 10018568"/>
                <a:gd name="connsiteY0" fmla="*/ 2927706 h 3076162"/>
                <a:gd name="connsiteX1" fmla="*/ 2720737 w 10018568"/>
                <a:gd name="connsiteY1" fmla="*/ 2927758 h 3076162"/>
                <a:gd name="connsiteX2" fmla="*/ 2720555 w 10018568"/>
                <a:gd name="connsiteY2" fmla="*/ 2932011 h 3076162"/>
                <a:gd name="connsiteX3" fmla="*/ 5797194 w 10018568"/>
                <a:gd name="connsiteY3" fmla="*/ 1090 h 3076162"/>
                <a:gd name="connsiteX4" fmla="*/ 5894160 w 10018568"/>
                <a:gd name="connsiteY4" fmla="*/ 23003 h 3076162"/>
                <a:gd name="connsiteX5" fmla="*/ 6001223 w 10018568"/>
                <a:gd name="connsiteY5" fmla="*/ 80397 h 3076162"/>
                <a:gd name="connsiteX6" fmla="*/ 6086186 w 10018568"/>
                <a:gd name="connsiteY6" fmla="*/ 115120 h 3076162"/>
                <a:gd name="connsiteX7" fmla="*/ 6174588 w 10018568"/>
                <a:gd name="connsiteY7" fmla="*/ 143386 h 3076162"/>
                <a:gd name="connsiteX8" fmla="*/ 6307190 w 10018568"/>
                <a:gd name="connsiteY8" fmla="*/ 140660 h 3076162"/>
                <a:gd name="connsiteX9" fmla="*/ 6312592 w 10018568"/>
                <a:gd name="connsiteY9" fmla="*/ 114259 h 3076162"/>
                <a:gd name="connsiteX10" fmla="*/ 6446176 w 10018568"/>
                <a:gd name="connsiteY10" fmla="*/ 111246 h 3076162"/>
                <a:gd name="connsiteX11" fmla="*/ 6530157 w 10018568"/>
                <a:gd name="connsiteY11" fmla="*/ 130903 h 3076162"/>
                <a:gd name="connsiteX12" fmla="*/ 6638694 w 10018568"/>
                <a:gd name="connsiteY12" fmla="*/ 139799 h 3076162"/>
                <a:gd name="connsiteX13" fmla="*/ 6772278 w 10018568"/>
                <a:gd name="connsiteY13" fmla="*/ 122581 h 3076162"/>
                <a:gd name="connsiteX14" fmla="*/ 6786520 w 10018568"/>
                <a:gd name="connsiteY14" fmla="*/ 204511 h 3076162"/>
                <a:gd name="connsiteX15" fmla="*/ 6835142 w 10018568"/>
                <a:gd name="connsiteY15" fmla="*/ 206376 h 3076162"/>
                <a:gd name="connsiteX16" fmla="*/ 6872466 w 10018568"/>
                <a:gd name="connsiteY16" fmla="*/ 218716 h 3076162"/>
                <a:gd name="connsiteX17" fmla="*/ 6927962 w 10018568"/>
                <a:gd name="connsiteY17" fmla="*/ 236364 h 3076162"/>
                <a:gd name="connsiteX18" fmla="*/ 6978548 w 10018568"/>
                <a:gd name="connsiteY18" fmla="*/ 207524 h 3076162"/>
                <a:gd name="connsiteX19" fmla="*/ 7080700 w 10018568"/>
                <a:gd name="connsiteY19" fmla="*/ 191597 h 3076162"/>
                <a:gd name="connsiteX20" fmla="*/ 7120972 w 10018568"/>
                <a:gd name="connsiteY20" fmla="*/ 158022 h 3076162"/>
                <a:gd name="connsiteX21" fmla="*/ 7190711 w 10018568"/>
                <a:gd name="connsiteY21" fmla="*/ 159313 h 3076162"/>
                <a:gd name="connsiteX22" fmla="*/ 7309562 w 10018568"/>
                <a:gd name="connsiteY22" fmla="*/ 148121 h 3076162"/>
                <a:gd name="connsiteX23" fmla="*/ 7376354 w 10018568"/>
                <a:gd name="connsiteY23" fmla="*/ 92449 h 3076162"/>
                <a:gd name="connsiteX24" fmla="*/ 7443636 w 10018568"/>
                <a:gd name="connsiteY24" fmla="*/ 30894 h 3076162"/>
                <a:gd name="connsiteX25" fmla="*/ 7546280 w 10018568"/>
                <a:gd name="connsiteY25" fmla="*/ 48686 h 3076162"/>
                <a:gd name="connsiteX26" fmla="*/ 7630262 w 10018568"/>
                <a:gd name="connsiteY26" fmla="*/ 40364 h 3076162"/>
                <a:gd name="connsiteX27" fmla="*/ 7816395 w 10018568"/>
                <a:gd name="connsiteY27" fmla="*/ 89580 h 3076162"/>
                <a:gd name="connsiteX28" fmla="*/ 7866489 w 10018568"/>
                <a:gd name="connsiteY28" fmla="*/ 46678 h 3076162"/>
                <a:gd name="connsiteX29" fmla="*/ 7921985 w 10018568"/>
                <a:gd name="connsiteY29" fmla="*/ 92162 h 3076162"/>
                <a:gd name="connsiteX30" fmla="*/ 8039363 w 10018568"/>
                <a:gd name="connsiteY30" fmla="*/ 188441 h 3076162"/>
                <a:gd name="connsiteX31" fmla="*/ 8086510 w 10018568"/>
                <a:gd name="connsiteY31" fmla="*/ 189588 h 3076162"/>
                <a:gd name="connsiteX32" fmla="*/ 8152811 w 10018568"/>
                <a:gd name="connsiteY32" fmla="*/ 217137 h 3076162"/>
                <a:gd name="connsiteX33" fmla="*/ 8157722 w 10018568"/>
                <a:gd name="connsiteY33" fmla="*/ 193893 h 3076162"/>
                <a:gd name="connsiteX34" fmla="*/ 8266259 w 10018568"/>
                <a:gd name="connsiteY34" fmla="*/ 190880 h 3076162"/>
                <a:gd name="connsiteX35" fmla="*/ 8383145 w 10018568"/>
                <a:gd name="connsiteY35" fmla="*/ 190880 h 3076162"/>
                <a:gd name="connsiteX36" fmla="*/ 8540303 w 10018568"/>
                <a:gd name="connsiteY36" fmla="*/ 187436 h 3076162"/>
                <a:gd name="connsiteX37" fmla="*/ 8629686 w 10018568"/>
                <a:gd name="connsiteY37" fmla="*/ 184423 h 3076162"/>
                <a:gd name="connsiteX38" fmla="*/ 8684692 w 10018568"/>
                <a:gd name="connsiteY38" fmla="*/ 206807 h 3076162"/>
                <a:gd name="connsiteX39" fmla="*/ 8701881 w 10018568"/>
                <a:gd name="connsiteY39" fmla="*/ 206807 h 3076162"/>
                <a:gd name="connsiteX40" fmla="*/ 8735277 w 10018568"/>
                <a:gd name="connsiteY40" fmla="*/ 194467 h 3076162"/>
                <a:gd name="connsiteX41" fmla="*/ 8782915 w 10018568"/>
                <a:gd name="connsiteY41" fmla="*/ 188297 h 3076162"/>
                <a:gd name="connsiteX42" fmla="*/ 8812382 w 10018568"/>
                <a:gd name="connsiteY42" fmla="*/ 160318 h 3076162"/>
                <a:gd name="connsiteX43" fmla="*/ 8817293 w 10018568"/>
                <a:gd name="connsiteY43" fmla="*/ 190162 h 3076162"/>
                <a:gd name="connsiteX44" fmla="*/ 8865914 w 10018568"/>
                <a:gd name="connsiteY44" fmla="*/ 216420 h 3076162"/>
                <a:gd name="connsiteX45" fmla="*/ 8917482 w 10018568"/>
                <a:gd name="connsiteY45" fmla="*/ 207667 h 3076162"/>
                <a:gd name="connsiteX46" fmla="*/ 8949404 w 10018568"/>
                <a:gd name="connsiteY46" fmla="*/ 187723 h 3076162"/>
                <a:gd name="connsiteX47" fmla="*/ 9052048 w 10018568"/>
                <a:gd name="connsiteY47" fmla="*/ 143530 h 3076162"/>
                <a:gd name="connsiteX48" fmla="*/ 9162058 w 10018568"/>
                <a:gd name="connsiteY48" fmla="*/ 157878 h 3076162"/>
                <a:gd name="connsiteX49" fmla="*/ 9213626 w 10018568"/>
                <a:gd name="connsiteY49" fmla="*/ 166631 h 3076162"/>
                <a:gd name="connsiteX50" fmla="*/ 9250460 w 10018568"/>
                <a:gd name="connsiteY50" fmla="*/ 189445 h 3076162"/>
                <a:gd name="connsiteX51" fmla="*/ 9303991 w 10018568"/>
                <a:gd name="connsiteY51" fmla="*/ 148121 h 3076162"/>
                <a:gd name="connsiteX52" fmla="*/ 9322654 w 10018568"/>
                <a:gd name="connsiteY52" fmla="*/ 139943 h 3076162"/>
                <a:gd name="connsiteX53" fmla="*/ 9502894 w 10018568"/>
                <a:gd name="connsiteY53" fmla="*/ 95032 h 3076162"/>
                <a:gd name="connsiteX54" fmla="*/ 9561337 w 10018568"/>
                <a:gd name="connsiteY54" fmla="*/ 47538 h 3076162"/>
                <a:gd name="connsiteX55" fmla="*/ 9611431 w 10018568"/>
                <a:gd name="connsiteY55" fmla="*/ 19416 h 3076162"/>
                <a:gd name="connsiteX56" fmla="*/ 9679205 w 10018568"/>
                <a:gd name="connsiteY56" fmla="*/ 32616 h 3076162"/>
                <a:gd name="connsiteX57" fmla="*/ 9737649 w 10018568"/>
                <a:gd name="connsiteY57" fmla="*/ 33477 h 3076162"/>
                <a:gd name="connsiteX58" fmla="*/ 9745506 w 10018568"/>
                <a:gd name="connsiteY58" fmla="*/ 112968 h 3076162"/>
                <a:gd name="connsiteX59" fmla="*/ 9789216 w 10018568"/>
                <a:gd name="connsiteY59" fmla="*/ 113254 h 3076162"/>
                <a:gd name="connsiteX60" fmla="*/ 9814754 w 10018568"/>
                <a:gd name="connsiteY60" fmla="*/ 124303 h 3076162"/>
                <a:gd name="connsiteX61" fmla="*/ 9865339 w 10018568"/>
                <a:gd name="connsiteY61" fmla="*/ 131334 h 3076162"/>
                <a:gd name="connsiteX62" fmla="*/ 9983699 w 10018568"/>
                <a:gd name="connsiteY62" fmla="*/ 140086 h 3076162"/>
                <a:gd name="connsiteX63" fmla="*/ 10018568 w 10018568"/>
                <a:gd name="connsiteY63" fmla="*/ 128607 h 3076162"/>
                <a:gd name="connsiteX64" fmla="*/ 10018568 w 10018568"/>
                <a:gd name="connsiteY64" fmla="*/ 2975056 h 3076162"/>
                <a:gd name="connsiteX65" fmla="*/ 10007763 w 10018568"/>
                <a:gd name="connsiteY65" fmla="*/ 2970895 h 3076162"/>
                <a:gd name="connsiteX66" fmla="*/ 9880564 w 10018568"/>
                <a:gd name="connsiteY66" fmla="*/ 2981083 h 3076162"/>
                <a:gd name="connsiteX67" fmla="*/ 9797565 w 10018568"/>
                <a:gd name="connsiteY67" fmla="*/ 2980652 h 3076162"/>
                <a:gd name="connsiteX68" fmla="*/ 9703761 w 10018568"/>
                <a:gd name="connsiteY68" fmla="*/ 2973335 h 3076162"/>
                <a:gd name="connsiteX69" fmla="*/ 9675277 w 10018568"/>
                <a:gd name="connsiteY69" fmla="*/ 2952242 h 3076162"/>
                <a:gd name="connsiteX70" fmla="*/ 9587366 w 10018568"/>
                <a:gd name="connsiteY70" fmla="*/ 2949229 h 3076162"/>
                <a:gd name="connsiteX71" fmla="*/ 9533343 w 10018568"/>
                <a:gd name="connsiteY71" fmla="*/ 2945355 h 3076162"/>
                <a:gd name="connsiteX72" fmla="*/ 9441504 w 10018568"/>
                <a:gd name="connsiteY72" fmla="*/ 3040629 h 3076162"/>
                <a:gd name="connsiteX73" fmla="*/ 9414984 w 10018568"/>
                <a:gd name="connsiteY73" fmla="*/ 3043212 h 3076162"/>
                <a:gd name="connsiteX74" fmla="*/ 9408108 w 10018568"/>
                <a:gd name="connsiteY74" fmla="*/ 3045938 h 3076162"/>
                <a:gd name="connsiteX75" fmla="*/ 9322654 w 10018568"/>
                <a:gd name="connsiteY75" fmla="*/ 3032450 h 3076162"/>
                <a:gd name="connsiteX76" fmla="*/ 9303500 w 10018568"/>
                <a:gd name="connsiteY76" fmla="*/ 3015806 h 3076162"/>
                <a:gd name="connsiteX77" fmla="*/ 9232779 w 10018568"/>
                <a:gd name="connsiteY77" fmla="*/ 2984526 h 3076162"/>
                <a:gd name="connsiteX78" fmla="*/ 9226886 w 10018568"/>
                <a:gd name="connsiteY78" fmla="*/ 2971613 h 3076162"/>
                <a:gd name="connsiteX79" fmla="*/ 9163532 w 10018568"/>
                <a:gd name="connsiteY79" fmla="*/ 2961425 h 3076162"/>
                <a:gd name="connsiteX80" fmla="*/ 9039279 w 10018568"/>
                <a:gd name="connsiteY80" fmla="*/ 2948081 h 3076162"/>
                <a:gd name="connsiteX81" fmla="*/ 9035350 w 10018568"/>
                <a:gd name="connsiteY81" fmla="*/ 2949516 h 3076162"/>
                <a:gd name="connsiteX82" fmla="*/ 9016196 w 10018568"/>
                <a:gd name="connsiteY82" fmla="*/ 2955686 h 3076162"/>
                <a:gd name="connsiteX83" fmla="*/ 8949895 w 10018568"/>
                <a:gd name="connsiteY83" fmla="*/ 2993422 h 3076162"/>
                <a:gd name="connsiteX84" fmla="*/ 8848234 w 10018568"/>
                <a:gd name="connsiteY84" fmla="*/ 2996866 h 3076162"/>
                <a:gd name="connsiteX85" fmla="*/ 8763762 w 10018568"/>
                <a:gd name="connsiteY85" fmla="*/ 2963721 h 3076162"/>
                <a:gd name="connsiteX86" fmla="*/ 8702863 w 10018568"/>
                <a:gd name="connsiteY86" fmla="*/ 2964582 h 3076162"/>
                <a:gd name="connsiteX87" fmla="*/ 8655716 w 10018568"/>
                <a:gd name="connsiteY87" fmla="*/ 2979504 h 3076162"/>
                <a:gd name="connsiteX88" fmla="*/ 8501996 w 10018568"/>
                <a:gd name="connsiteY88" fmla="*/ 2981370 h 3076162"/>
                <a:gd name="connsiteX89" fmla="*/ 8441097 w 10018568"/>
                <a:gd name="connsiteY89" fmla="*/ 2919815 h 3076162"/>
                <a:gd name="connsiteX90" fmla="*/ 8256928 w 10018568"/>
                <a:gd name="connsiteY90" fmla="*/ 2965012 h 3076162"/>
                <a:gd name="connsiteX91" fmla="*/ 8260857 w 10018568"/>
                <a:gd name="connsiteY91" fmla="*/ 2897575 h 3076162"/>
                <a:gd name="connsiteX92" fmla="*/ 8243177 w 10018568"/>
                <a:gd name="connsiteY92" fmla="*/ 2905466 h 3076162"/>
                <a:gd name="connsiteX93" fmla="*/ 8155758 w 10018568"/>
                <a:gd name="connsiteY93" fmla="*/ 2906184 h 3076162"/>
                <a:gd name="connsiteX94" fmla="*/ 8035434 w 10018568"/>
                <a:gd name="connsiteY94" fmla="*/ 2852234 h 3076162"/>
                <a:gd name="connsiteX95" fmla="*/ 7967659 w 10018568"/>
                <a:gd name="connsiteY95" fmla="*/ 2914219 h 3076162"/>
                <a:gd name="connsiteX96" fmla="*/ 7722100 w 10018568"/>
                <a:gd name="connsiteY96" fmla="*/ 2980652 h 3076162"/>
                <a:gd name="connsiteX97" fmla="*/ 7629770 w 10018568"/>
                <a:gd name="connsiteY97" fmla="*/ 2991844 h 3076162"/>
                <a:gd name="connsiteX98" fmla="*/ 7545298 w 10018568"/>
                <a:gd name="connsiteY98" fmla="*/ 3028576 h 3076162"/>
                <a:gd name="connsiteX99" fmla="*/ 7478506 w 10018568"/>
                <a:gd name="connsiteY99" fmla="*/ 3048090 h 3076162"/>
                <a:gd name="connsiteX100" fmla="*/ 7367022 w 10018568"/>
                <a:gd name="connsiteY100" fmla="*/ 3068608 h 3076162"/>
                <a:gd name="connsiteX101" fmla="*/ 7337555 w 10018568"/>
                <a:gd name="connsiteY101" fmla="*/ 3044646 h 3076162"/>
                <a:gd name="connsiteX102" fmla="*/ 7260450 w 10018568"/>
                <a:gd name="connsiteY102" fmla="*/ 2968026 h 3076162"/>
                <a:gd name="connsiteX103" fmla="*/ 7172048 w 10018568"/>
                <a:gd name="connsiteY103" fmla="*/ 2905466 h 3076162"/>
                <a:gd name="connsiteX104" fmla="*/ 6972654 w 10018568"/>
                <a:gd name="connsiteY104" fmla="*/ 2817941 h 3076162"/>
                <a:gd name="connsiteX105" fmla="*/ 6880816 w 10018568"/>
                <a:gd name="connsiteY105" fmla="*/ 2834872 h 3076162"/>
                <a:gd name="connsiteX106" fmla="*/ 6753124 w 10018568"/>
                <a:gd name="connsiteY106" fmla="*/ 2840755 h 3076162"/>
                <a:gd name="connsiteX107" fmla="*/ 6681422 w 10018568"/>
                <a:gd name="connsiteY107" fmla="*/ 2871174 h 3076162"/>
                <a:gd name="connsiteX108" fmla="*/ 6597440 w 10018568"/>
                <a:gd name="connsiteY108" fmla="*/ 2853955 h 3076162"/>
                <a:gd name="connsiteX109" fmla="*/ 6476626 w 10018568"/>
                <a:gd name="connsiteY109" fmla="*/ 2882796 h 3076162"/>
                <a:gd name="connsiteX110" fmla="*/ 6381840 w 10018568"/>
                <a:gd name="connsiteY110" fmla="*/ 2885522 h 3076162"/>
                <a:gd name="connsiteX111" fmla="*/ 6276249 w 10018568"/>
                <a:gd name="connsiteY111" fmla="*/ 2883370 h 3076162"/>
                <a:gd name="connsiteX112" fmla="*/ 6250220 w 10018568"/>
                <a:gd name="connsiteY112" fmla="*/ 2830137 h 3076162"/>
                <a:gd name="connsiteX113" fmla="*/ 6172623 w 10018568"/>
                <a:gd name="connsiteY113" fmla="*/ 2798427 h 3076162"/>
                <a:gd name="connsiteX114" fmla="*/ 6069980 w 10018568"/>
                <a:gd name="connsiteY114" fmla="*/ 2787809 h 3076162"/>
                <a:gd name="connsiteX115" fmla="*/ 5939342 w 10018568"/>
                <a:gd name="connsiteY115" fmla="*/ 2744620 h 3076162"/>
                <a:gd name="connsiteX116" fmla="*/ 5947200 w 10018568"/>
                <a:gd name="connsiteY116" fmla="*/ 2822963 h 3076162"/>
                <a:gd name="connsiteX117" fmla="*/ 5915278 w 10018568"/>
                <a:gd name="connsiteY117" fmla="*/ 2849507 h 3076162"/>
                <a:gd name="connsiteX118" fmla="*/ 5901526 w 10018568"/>
                <a:gd name="connsiteY118" fmla="*/ 2875622 h 3076162"/>
                <a:gd name="connsiteX119" fmla="*/ 5772362 w 10018568"/>
                <a:gd name="connsiteY119" fmla="*/ 2963147 h 3076162"/>
                <a:gd name="connsiteX120" fmla="*/ 5648109 w 10018568"/>
                <a:gd name="connsiteY120" fmla="*/ 2868160 h 3076162"/>
                <a:gd name="connsiteX121" fmla="*/ 5530241 w 10018568"/>
                <a:gd name="connsiteY121" fmla="*/ 2876913 h 3076162"/>
                <a:gd name="connsiteX122" fmla="*/ 5469343 w 10018568"/>
                <a:gd name="connsiteY122" fmla="*/ 2919241 h 3076162"/>
                <a:gd name="connsiteX123" fmla="*/ 5383397 w 10018568"/>
                <a:gd name="connsiteY123" fmla="*/ 2924406 h 3076162"/>
                <a:gd name="connsiteX124" fmla="*/ 5276824 w 10018568"/>
                <a:gd name="connsiteY124" fmla="*/ 2900444 h 3076162"/>
                <a:gd name="connsiteX125" fmla="*/ 5141767 w 10018568"/>
                <a:gd name="connsiteY125" fmla="*/ 2936316 h 3076162"/>
                <a:gd name="connsiteX126" fmla="*/ 5091673 w 10018568"/>
                <a:gd name="connsiteY126" fmla="*/ 2966017 h 3076162"/>
                <a:gd name="connsiteX127" fmla="*/ 5013585 w 10018568"/>
                <a:gd name="connsiteY127" fmla="*/ 2964008 h 3076162"/>
                <a:gd name="connsiteX128" fmla="*/ 4914379 w 10018568"/>
                <a:gd name="connsiteY128" fmla="*/ 3014371 h 3076162"/>
                <a:gd name="connsiteX129" fmla="*/ 4837274 w 10018568"/>
                <a:gd name="connsiteY129" fmla="*/ 3044646 h 3076162"/>
                <a:gd name="connsiteX130" fmla="*/ 4748873 w 10018568"/>
                <a:gd name="connsiteY130" fmla="*/ 2997440 h 3076162"/>
                <a:gd name="connsiteX131" fmla="*/ 4632478 w 10018568"/>
                <a:gd name="connsiteY131" fmla="*/ 2892840 h 3076162"/>
                <a:gd name="connsiteX132" fmla="*/ 4486616 w 10018568"/>
                <a:gd name="connsiteY132" fmla="*/ 2869739 h 3076162"/>
                <a:gd name="connsiteX133" fmla="*/ 4396250 w 10018568"/>
                <a:gd name="connsiteY133" fmla="*/ 2866295 h 3076162"/>
                <a:gd name="connsiteX134" fmla="*/ 4322582 w 10018568"/>
                <a:gd name="connsiteY134" fmla="*/ 2853238 h 3076162"/>
                <a:gd name="connsiteX135" fmla="*/ 4279364 w 10018568"/>
                <a:gd name="connsiteY135" fmla="*/ 2815071 h 3076162"/>
                <a:gd name="connsiteX136" fmla="*/ 4219447 w 10018568"/>
                <a:gd name="connsiteY136" fmla="*/ 2806318 h 3076162"/>
                <a:gd name="connsiteX137" fmla="*/ 4110419 w 10018568"/>
                <a:gd name="connsiteY137" fmla="*/ 2806462 h 3076162"/>
                <a:gd name="connsiteX138" fmla="*/ 3974871 w 10018568"/>
                <a:gd name="connsiteY138" fmla="*/ 2807610 h 3076162"/>
                <a:gd name="connsiteX139" fmla="*/ 3878611 w 10018568"/>
                <a:gd name="connsiteY139" fmla="*/ 2727115 h 3076162"/>
                <a:gd name="connsiteX140" fmla="*/ 3694933 w 10018568"/>
                <a:gd name="connsiteY140" fmla="*/ 2829133 h 3076162"/>
                <a:gd name="connsiteX141" fmla="*/ 3574609 w 10018568"/>
                <a:gd name="connsiteY141" fmla="*/ 2838746 h 3076162"/>
                <a:gd name="connsiteX142" fmla="*/ 3465582 w 10018568"/>
                <a:gd name="connsiteY142" fmla="*/ 2927276 h 3076162"/>
                <a:gd name="connsiteX143" fmla="*/ 3213638 w 10018568"/>
                <a:gd name="connsiteY143" fmla="*/ 2920102 h 3076162"/>
                <a:gd name="connsiteX144" fmla="*/ 2986741 w 10018568"/>
                <a:gd name="connsiteY144" fmla="*/ 2937176 h 3076162"/>
                <a:gd name="connsiteX145" fmla="*/ 2924370 w 10018568"/>
                <a:gd name="connsiteY145" fmla="*/ 2900731 h 3076162"/>
                <a:gd name="connsiteX146" fmla="*/ 2791767 w 10018568"/>
                <a:gd name="connsiteY146" fmla="*/ 2904749 h 3076162"/>
                <a:gd name="connsiteX147" fmla="*/ 2739694 w 10018568"/>
                <a:gd name="connsiteY147" fmla="*/ 2933199 h 3076162"/>
                <a:gd name="connsiteX148" fmla="*/ 2720737 w 10018568"/>
                <a:gd name="connsiteY148" fmla="*/ 2927758 h 3076162"/>
                <a:gd name="connsiteX149" fmla="*/ 2722274 w 10018568"/>
                <a:gd name="connsiteY149" fmla="*/ 2891728 h 3076162"/>
                <a:gd name="connsiteX150" fmla="*/ 2704840 w 10018568"/>
                <a:gd name="connsiteY150" fmla="*/ 2862851 h 3076162"/>
                <a:gd name="connsiteX151" fmla="*/ 2703857 w 10018568"/>
                <a:gd name="connsiteY151" fmla="*/ 2862421 h 3076162"/>
                <a:gd name="connsiteX152" fmla="*/ 2705331 w 10018568"/>
                <a:gd name="connsiteY152" fmla="*/ 2837311 h 3076162"/>
                <a:gd name="connsiteX153" fmla="*/ 2689615 w 10018568"/>
                <a:gd name="connsiteY153" fmla="*/ 2772743 h 3076162"/>
                <a:gd name="connsiteX154" fmla="*/ 2551611 w 10018568"/>
                <a:gd name="connsiteY154" fmla="*/ 2773891 h 3076162"/>
                <a:gd name="connsiteX155" fmla="*/ 2480890 w 10018568"/>
                <a:gd name="connsiteY155" fmla="*/ 2785944 h 3076162"/>
                <a:gd name="connsiteX156" fmla="*/ 2452405 w 10018568"/>
                <a:gd name="connsiteY156" fmla="*/ 2838459 h 3076162"/>
                <a:gd name="connsiteX157" fmla="*/ 2365969 w 10018568"/>
                <a:gd name="connsiteY157" fmla="*/ 2853094 h 3076162"/>
                <a:gd name="connsiteX158" fmla="*/ 2310963 w 10018568"/>
                <a:gd name="connsiteY158" fmla="*/ 2854242 h 3076162"/>
                <a:gd name="connsiteX159" fmla="*/ 2282478 w 10018568"/>
                <a:gd name="connsiteY159" fmla="*/ 2820667 h 3076162"/>
                <a:gd name="connsiteX160" fmla="*/ 2232384 w 10018568"/>
                <a:gd name="connsiteY160" fmla="*/ 2825832 h 3076162"/>
                <a:gd name="connsiteX161" fmla="*/ 2138580 w 10018568"/>
                <a:gd name="connsiteY161" fmla="*/ 2837168 h 3076162"/>
                <a:gd name="connsiteX162" fmla="*/ 2091433 w 10018568"/>
                <a:gd name="connsiteY162" fmla="*/ 2840037 h 3076162"/>
                <a:gd name="connsiteX163" fmla="*/ 2046250 w 10018568"/>
                <a:gd name="connsiteY163" fmla="*/ 2870169 h 3076162"/>
                <a:gd name="connsiteX164" fmla="*/ 1934276 w 10018568"/>
                <a:gd name="connsiteY164" fmla="*/ 2869595 h 3076162"/>
                <a:gd name="connsiteX165" fmla="*/ 1906773 w 10018568"/>
                <a:gd name="connsiteY165" fmla="*/ 2856682 h 3076162"/>
                <a:gd name="connsiteX166" fmla="*/ 1829667 w 10018568"/>
                <a:gd name="connsiteY166" fmla="*/ 2852951 h 3076162"/>
                <a:gd name="connsiteX167" fmla="*/ 1758946 w 10018568"/>
                <a:gd name="connsiteY167" fmla="*/ 2855390 h 3076162"/>
                <a:gd name="connsiteX168" fmla="*/ 1721130 w 10018568"/>
                <a:gd name="connsiteY168" fmla="*/ 2898292 h 3076162"/>
                <a:gd name="connsiteX169" fmla="*/ 1572813 w 10018568"/>
                <a:gd name="connsiteY169" fmla="*/ 2904175 h 3076162"/>
                <a:gd name="connsiteX170" fmla="*/ 1504547 w 10018568"/>
                <a:gd name="connsiteY170" fmla="*/ 2960851 h 3076162"/>
                <a:gd name="connsiteX171" fmla="*/ 1461820 w 10018568"/>
                <a:gd name="connsiteY171" fmla="*/ 2979074 h 3076162"/>
                <a:gd name="connsiteX172" fmla="*/ 1452980 w 10018568"/>
                <a:gd name="connsiteY172" fmla="*/ 3011071 h 3076162"/>
                <a:gd name="connsiteX173" fmla="*/ 1398466 w 10018568"/>
                <a:gd name="connsiteY173" fmla="*/ 3059282 h 3076162"/>
                <a:gd name="connsiteX174" fmla="*/ 1300242 w 10018568"/>
                <a:gd name="connsiteY174" fmla="*/ 3056125 h 3076162"/>
                <a:gd name="connsiteX175" fmla="*/ 1154871 w 10018568"/>
                <a:gd name="connsiteY175" fmla="*/ 2969747 h 3076162"/>
                <a:gd name="connsiteX176" fmla="*/ 1027672 w 10018568"/>
                <a:gd name="connsiteY176" fmla="*/ 2980078 h 3076162"/>
                <a:gd name="connsiteX177" fmla="*/ 945164 w 10018568"/>
                <a:gd name="connsiteY177" fmla="*/ 2979648 h 3076162"/>
                <a:gd name="connsiteX178" fmla="*/ 851360 w 10018568"/>
                <a:gd name="connsiteY178" fmla="*/ 2972330 h 3076162"/>
                <a:gd name="connsiteX179" fmla="*/ 822876 w 10018568"/>
                <a:gd name="connsiteY179" fmla="*/ 2951094 h 3076162"/>
                <a:gd name="connsiteX180" fmla="*/ 734474 w 10018568"/>
                <a:gd name="connsiteY180" fmla="*/ 2948081 h 3076162"/>
                <a:gd name="connsiteX181" fmla="*/ 626920 w 10018568"/>
                <a:gd name="connsiteY181" fmla="*/ 2949660 h 3076162"/>
                <a:gd name="connsiteX182" fmla="*/ 555216 w 10018568"/>
                <a:gd name="connsiteY182" fmla="*/ 3045077 h 3076162"/>
                <a:gd name="connsiteX183" fmla="*/ 469762 w 10018568"/>
                <a:gd name="connsiteY183" fmla="*/ 3031589 h 3076162"/>
                <a:gd name="connsiteX184" fmla="*/ 450608 w 10018568"/>
                <a:gd name="connsiteY184" fmla="*/ 3014945 h 3076162"/>
                <a:gd name="connsiteX185" fmla="*/ 380378 w 10018568"/>
                <a:gd name="connsiteY185" fmla="*/ 2983666 h 3076162"/>
                <a:gd name="connsiteX186" fmla="*/ 371047 w 10018568"/>
                <a:gd name="connsiteY186" fmla="*/ 2964439 h 3076162"/>
                <a:gd name="connsiteX187" fmla="*/ 269385 w 10018568"/>
                <a:gd name="connsiteY187" fmla="*/ 2918954 h 3076162"/>
                <a:gd name="connsiteX188" fmla="*/ 182949 w 10018568"/>
                <a:gd name="connsiteY188" fmla="*/ 2948655 h 3076162"/>
                <a:gd name="connsiteX189" fmla="*/ 102406 w 10018568"/>
                <a:gd name="connsiteY189" fmla="*/ 2960421 h 3076162"/>
                <a:gd name="connsiteX190" fmla="*/ 82761 w 10018568"/>
                <a:gd name="connsiteY190" fmla="*/ 2947364 h 3076162"/>
                <a:gd name="connsiteX191" fmla="*/ 14495 w 10018568"/>
                <a:gd name="connsiteY191" fmla="*/ 2948225 h 3076162"/>
                <a:gd name="connsiteX192" fmla="*/ 0 w 10018568"/>
                <a:gd name="connsiteY192" fmla="*/ 2947251 h 3076162"/>
                <a:gd name="connsiteX193" fmla="*/ 599705 w 10018568"/>
                <a:gd name="connsiteY193" fmla="*/ 105422 h 3076162"/>
                <a:gd name="connsiteX194" fmla="*/ 650493 w 10018568"/>
                <a:gd name="connsiteY194" fmla="*/ 94602 h 3076162"/>
                <a:gd name="connsiteX195" fmla="*/ 708445 w 10018568"/>
                <a:gd name="connsiteY195" fmla="*/ 47108 h 3076162"/>
                <a:gd name="connsiteX196" fmla="*/ 758539 w 10018568"/>
                <a:gd name="connsiteY196" fmla="*/ 18985 h 3076162"/>
                <a:gd name="connsiteX197" fmla="*/ 826313 w 10018568"/>
                <a:gd name="connsiteY197" fmla="*/ 32042 h 3076162"/>
                <a:gd name="connsiteX198" fmla="*/ 885248 w 10018568"/>
                <a:gd name="connsiteY198" fmla="*/ 32903 h 3076162"/>
                <a:gd name="connsiteX199" fmla="*/ 892614 w 10018568"/>
                <a:gd name="connsiteY199" fmla="*/ 112537 h 3076162"/>
                <a:gd name="connsiteX200" fmla="*/ 936324 w 10018568"/>
                <a:gd name="connsiteY200" fmla="*/ 112681 h 3076162"/>
                <a:gd name="connsiteX201" fmla="*/ 961862 w 10018568"/>
                <a:gd name="connsiteY201" fmla="*/ 123729 h 3076162"/>
                <a:gd name="connsiteX202" fmla="*/ 1012447 w 10018568"/>
                <a:gd name="connsiteY202" fmla="*/ 130760 h 3076162"/>
                <a:gd name="connsiteX203" fmla="*/ 1130807 w 10018568"/>
                <a:gd name="connsiteY203" fmla="*/ 139512 h 3076162"/>
                <a:gd name="connsiteX204" fmla="*/ 1232468 w 10018568"/>
                <a:gd name="connsiteY204" fmla="*/ 95606 h 3076162"/>
                <a:gd name="connsiteX205" fmla="*/ 1325780 w 10018568"/>
                <a:gd name="connsiteY205" fmla="*/ 48830 h 3076162"/>
                <a:gd name="connsiteX206" fmla="*/ 1477045 w 10018568"/>
                <a:gd name="connsiteY206" fmla="*/ 64039 h 3076162"/>
                <a:gd name="connsiteX207" fmla="*/ 1589020 w 10018568"/>
                <a:gd name="connsiteY207" fmla="*/ 66622 h 3076162"/>
                <a:gd name="connsiteX208" fmla="*/ 1629782 w 10018568"/>
                <a:gd name="connsiteY208" fmla="*/ 96323 h 3076162"/>
                <a:gd name="connsiteX209" fmla="*/ 1686261 w 10018568"/>
                <a:gd name="connsiteY209" fmla="*/ 99193 h 3076162"/>
                <a:gd name="connsiteX210" fmla="*/ 1767295 w 10018568"/>
                <a:gd name="connsiteY210" fmla="*/ 143386 h 3076162"/>
                <a:gd name="connsiteX211" fmla="*/ 1826230 w 10018568"/>
                <a:gd name="connsiteY211" fmla="*/ 162183 h 3076162"/>
                <a:gd name="connsiteX212" fmla="*/ 1866501 w 10018568"/>
                <a:gd name="connsiteY212" fmla="*/ 191597 h 3076162"/>
                <a:gd name="connsiteX213" fmla="*/ 2009908 w 10018568"/>
                <a:gd name="connsiteY213" fmla="*/ 190880 h 3076162"/>
                <a:gd name="connsiteX214" fmla="*/ 2180325 w 10018568"/>
                <a:gd name="connsiteY214" fmla="*/ 189732 h 3076162"/>
                <a:gd name="connsiteX215" fmla="*/ 2290336 w 10018568"/>
                <a:gd name="connsiteY215" fmla="*/ 253009 h 3076162"/>
                <a:gd name="connsiteX216" fmla="*/ 2511830 w 10018568"/>
                <a:gd name="connsiteY216" fmla="*/ 206233 h 3076162"/>
                <a:gd name="connsiteX217" fmla="*/ 2576167 w 10018568"/>
                <a:gd name="connsiteY217" fmla="*/ 146973 h 3076162"/>
                <a:gd name="connsiteX218" fmla="*/ 2679301 w 10018568"/>
                <a:gd name="connsiteY218" fmla="*/ 142095 h 3076162"/>
                <a:gd name="connsiteX219" fmla="*/ 2730378 w 10018568"/>
                <a:gd name="connsiteY219" fmla="*/ 127029 h 3076162"/>
                <a:gd name="connsiteX220" fmla="*/ 2797661 w 10018568"/>
                <a:gd name="connsiteY220" fmla="*/ 126312 h 3076162"/>
                <a:gd name="connsiteX221" fmla="*/ 2864453 w 10018568"/>
                <a:gd name="connsiteY221" fmla="*/ 111102 h 3076162"/>
                <a:gd name="connsiteX222" fmla="*/ 2979374 w 10018568"/>
                <a:gd name="connsiteY222" fmla="*/ 171079 h 3076162"/>
                <a:gd name="connsiteX223" fmla="*/ 3094296 w 10018568"/>
                <a:gd name="connsiteY223" fmla="*/ 207524 h 3076162"/>
                <a:gd name="connsiteX224" fmla="*/ 3203815 w 10018568"/>
                <a:gd name="connsiteY224" fmla="*/ 142812 h 3076162"/>
                <a:gd name="connsiteX225" fmla="*/ 3305477 w 10018568"/>
                <a:gd name="connsiteY225" fmla="*/ 159887 h 3076162"/>
                <a:gd name="connsiteX226" fmla="*/ 3416470 w 10018568"/>
                <a:gd name="connsiteY226" fmla="*/ 139943 h 3076162"/>
                <a:gd name="connsiteX227" fmla="*/ 3499959 w 10018568"/>
                <a:gd name="connsiteY227" fmla="*/ 78675 h 3076162"/>
                <a:gd name="connsiteX228" fmla="*/ 3614881 w 10018568"/>
                <a:gd name="connsiteY228" fmla="*/ 163905 h 3076162"/>
                <a:gd name="connsiteX229" fmla="*/ 3830974 w 10018568"/>
                <a:gd name="connsiteY229" fmla="*/ 175240 h 3076162"/>
                <a:gd name="connsiteX230" fmla="*/ 3889907 w 10018568"/>
                <a:gd name="connsiteY230" fmla="*/ 172514 h 3076162"/>
                <a:gd name="connsiteX231" fmla="*/ 3949332 w 10018568"/>
                <a:gd name="connsiteY231" fmla="*/ 142812 h 3076162"/>
                <a:gd name="connsiteX232" fmla="*/ 4077023 w 10018568"/>
                <a:gd name="connsiteY232" fmla="*/ 159313 h 3076162"/>
                <a:gd name="connsiteX233" fmla="*/ 4253826 w 10018568"/>
                <a:gd name="connsiteY233" fmla="*/ 239091 h 3076162"/>
                <a:gd name="connsiteX234" fmla="*/ 4331422 w 10018568"/>
                <a:gd name="connsiteY234" fmla="*/ 238086 h 3076162"/>
                <a:gd name="connsiteX235" fmla="*/ 4374150 w 10018568"/>
                <a:gd name="connsiteY235" fmla="*/ 253152 h 3076162"/>
                <a:gd name="connsiteX236" fmla="*/ 4434066 w 10018568"/>
                <a:gd name="connsiteY236" fmla="*/ 193462 h 3076162"/>
                <a:gd name="connsiteX237" fmla="*/ 4583857 w 10018568"/>
                <a:gd name="connsiteY237" fmla="*/ 191023 h 3076162"/>
                <a:gd name="connsiteX238" fmla="*/ 4689938 w 10018568"/>
                <a:gd name="connsiteY238" fmla="*/ 147834 h 3076162"/>
                <a:gd name="connsiteX239" fmla="*/ 4721861 w 10018568"/>
                <a:gd name="connsiteY239" fmla="*/ 98045 h 3076162"/>
                <a:gd name="connsiteX240" fmla="*/ 4803878 w 10018568"/>
                <a:gd name="connsiteY240" fmla="*/ 116268 h 3076162"/>
                <a:gd name="connsiteX241" fmla="*/ 4872143 w 10018568"/>
                <a:gd name="connsiteY241" fmla="*/ 128751 h 3076162"/>
                <a:gd name="connsiteX242" fmla="*/ 4912906 w 10018568"/>
                <a:gd name="connsiteY242" fmla="*/ 96754 h 3076162"/>
                <a:gd name="connsiteX243" fmla="*/ 5040597 w 10018568"/>
                <a:gd name="connsiteY243" fmla="*/ 95176 h 3076162"/>
                <a:gd name="connsiteX244" fmla="*/ 5108371 w 10018568"/>
                <a:gd name="connsiteY244" fmla="*/ 124303 h 3076162"/>
                <a:gd name="connsiteX245" fmla="*/ 5176145 w 10018568"/>
                <a:gd name="connsiteY245" fmla="*/ 127603 h 3076162"/>
                <a:gd name="connsiteX246" fmla="*/ 5306783 w 10018568"/>
                <a:gd name="connsiteY246" fmla="*/ 112107 h 3076162"/>
                <a:gd name="connsiteX247" fmla="*/ 5433491 w 10018568"/>
                <a:gd name="connsiteY247" fmla="*/ 50982 h 3076162"/>
                <a:gd name="connsiteX248" fmla="*/ 5476218 w 10018568"/>
                <a:gd name="connsiteY248" fmla="*/ 28025 h 3076162"/>
                <a:gd name="connsiteX249" fmla="*/ 5531715 w 10018568"/>
                <a:gd name="connsiteY249" fmla="*/ 16546 h 3076162"/>
                <a:gd name="connsiteX250" fmla="*/ 5582300 w 10018568"/>
                <a:gd name="connsiteY250" fmla="*/ 16259 h 3076162"/>
                <a:gd name="connsiteX251" fmla="*/ 5653512 w 10018568"/>
                <a:gd name="connsiteY251" fmla="*/ 33334 h 3076162"/>
                <a:gd name="connsiteX252" fmla="*/ 5735528 w 10018568"/>
                <a:gd name="connsiteY252" fmla="*/ 33334 h 3076162"/>
                <a:gd name="connsiteX253" fmla="*/ 5764013 w 10018568"/>
                <a:gd name="connsiteY253" fmla="*/ 12241 h 3076162"/>
                <a:gd name="connsiteX254" fmla="*/ 5797194 w 10018568"/>
                <a:gd name="connsiteY254" fmla="*/ 1090 h 3076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0018568" h="3076162">
                  <a:moveTo>
                    <a:pt x="2720555" y="2927706"/>
                  </a:moveTo>
                  <a:lnTo>
                    <a:pt x="2720737" y="2927758"/>
                  </a:lnTo>
                  <a:lnTo>
                    <a:pt x="2720555" y="2932011"/>
                  </a:lnTo>
                  <a:close/>
                  <a:moveTo>
                    <a:pt x="5797194" y="1090"/>
                  </a:moveTo>
                  <a:cubicBezTo>
                    <a:pt x="5829240" y="-3793"/>
                    <a:pt x="5858799" y="8475"/>
                    <a:pt x="5894160" y="23003"/>
                  </a:cubicBezTo>
                  <a:cubicBezTo>
                    <a:pt x="5936396" y="40651"/>
                    <a:pt x="5963898" y="53278"/>
                    <a:pt x="6001223" y="80397"/>
                  </a:cubicBezTo>
                  <a:cubicBezTo>
                    <a:pt x="6030199" y="101489"/>
                    <a:pt x="6050335" y="103928"/>
                    <a:pt x="6086186" y="115120"/>
                  </a:cubicBezTo>
                  <a:cubicBezTo>
                    <a:pt x="6121547" y="126312"/>
                    <a:pt x="6133825" y="143817"/>
                    <a:pt x="6174588" y="143386"/>
                  </a:cubicBezTo>
                  <a:cubicBezTo>
                    <a:pt x="6216332" y="142812"/>
                    <a:pt x="6267900" y="151421"/>
                    <a:pt x="6307190" y="140660"/>
                  </a:cubicBezTo>
                  <a:cubicBezTo>
                    <a:pt x="6309645" y="131907"/>
                    <a:pt x="6311118" y="123011"/>
                    <a:pt x="6312592" y="114259"/>
                  </a:cubicBezTo>
                  <a:cubicBezTo>
                    <a:pt x="6338621" y="102493"/>
                    <a:pt x="6415236" y="107515"/>
                    <a:pt x="6446176" y="111246"/>
                  </a:cubicBezTo>
                  <a:cubicBezTo>
                    <a:pt x="6474661" y="114833"/>
                    <a:pt x="6500199" y="124016"/>
                    <a:pt x="6530157" y="130903"/>
                  </a:cubicBezTo>
                  <a:cubicBezTo>
                    <a:pt x="6570429" y="140230"/>
                    <a:pt x="6595476" y="147260"/>
                    <a:pt x="6638694" y="139799"/>
                  </a:cubicBezTo>
                  <a:cubicBezTo>
                    <a:pt x="6672582" y="134060"/>
                    <a:pt x="6746740" y="102924"/>
                    <a:pt x="6772278" y="122581"/>
                  </a:cubicBezTo>
                  <a:cubicBezTo>
                    <a:pt x="6799290" y="143673"/>
                    <a:pt x="6765402" y="186719"/>
                    <a:pt x="6786520" y="204511"/>
                  </a:cubicBezTo>
                  <a:cubicBezTo>
                    <a:pt x="6798308" y="214268"/>
                    <a:pt x="6821390" y="205228"/>
                    <a:pt x="6835142" y="206376"/>
                  </a:cubicBezTo>
                  <a:cubicBezTo>
                    <a:pt x="6855277" y="208241"/>
                    <a:pt x="6857733" y="213981"/>
                    <a:pt x="6872466" y="218716"/>
                  </a:cubicBezTo>
                  <a:cubicBezTo>
                    <a:pt x="6887691" y="223738"/>
                    <a:pt x="6913229" y="237799"/>
                    <a:pt x="6927962" y="236364"/>
                  </a:cubicBezTo>
                  <a:cubicBezTo>
                    <a:pt x="6949080" y="234356"/>
                    <a:pt x="6957921" y="213263"/>
                    <a:pt x="6978548" y="207524"/>
                  </a:cubicBezTo>
                  <a:cubicBezTo>
                    <a:pt x="7015873" y="197337"/>
                    <a:pt x="7044848" y="215416"/>
                    <a:pt x="7080700" y="191597"/>
                  </a:cubicBezTo>
                  <a:cubicBezTo>
                    <a:pt x="7096907" y="180979"/>
                    <a:pt x="7103783" y="164479"/>
                    <a:pt x="7120972" y="158022"/>
                  </a:cubicBezTo>
                  <a:cubicBezTo>
                    <a:pt x="7138161" y="151708"/>
                    <a:pt x="7172540" y="159313"/>
                    <a:pt x="7190711" y="159313"/>
                  </a:cubicBezTo>
                  <a:cubicBezTo>
                    <a:pt x="7229018" y="159457"/>
                    <a:pt x="7275674" y="168066"/>
                    <a:pt x="7309562" y="148121"/>
                  </a:cubicBezTo>
                  <a:cubicBezTo>
                    <a:pt x="7332152" y="135064"/>
                    <a:pt x="7356708" y="109954"/>
                    <a:pt x="7376354" y="92449"/>
                  </a:cubicBezTo>
                  <a:cubicBezTo>
                    <a:pt x="7398945" y="72505"/>
                    <a:pt x="7411714" y="36347"/>
                    <a:pt x="7443636" y="30894"/>
                  </a:cubicBezTo>
                  <a:cubicBezTo>
                    <a:pt x="7478015" y="25155"/>
                    <a:pt x="7508955" y="53135"/>
                    <a:pt x="7546280" y="48686"/>
                  </a:cubicBezTo>
                  <a:cubicBezTo>
                    <a:pt x="7583114" y="44238"/>
                    <a:pt x="7592446" y="31181"/>
                    <a:pt x="7630262" y="40364"/>
                  </a:cubicBezTo>
                  <a:cubicBezTo>
                    <a:pt x="7677900" y="52274"/>
                    <a:pt x="7787419" y="39503"/>
                    <a:pt x="7816395" y="89580"/>
                  </a:cubicBezTo>
                  <a:cubicBezTo>
                    <a:pt x="7828673" y="76236"/>
                    <a:pt x="7847335" y="49547"/>
                    <a:pt x="7866489" y="46678"/>
                  </a:cubicBezTo>
                  <a:cubicBezTo>
                    <a:pt x="7904796" y="41082"/>
                    <a:pt x="7907743" y="74514"/>
                    <a:pt x="7921985" y="92162"/>
                  </a:cubicBezTo>
                  <a:cubicBezTo>
                    <a:pt x="7954399" y="134777"/>
                    <a:pt x="8039363" y="122581"/>
                    <a:pt x="8039363" y="188441"/>
                  </a:cubicBezTo>
                  <a:cubicBezTo>
                    <a:pt x="8056061" y="194036"/>
                    <a:pt x="8069812" y="187723"/>
                    <a:pt x="8086510" y="189588"/>
                  </a:cubicBezTo>
                  <a:cubicBezTo>
                    <a:pt x="8111066" y="192315"/>
                    <a:pt x="8131693" y="205659"/>
                    <a:pt x="8152811" y="217137"/>
                  </a:cubicBezTo>
                  <a:cubicBezTo>
                    <a:pt x="8155266" y="209389"/>
                    <a:pt x="8156740" y="201785"/>
                    <a:pt x="8157722" y="193893"/>
                  </a:cubicBezTo>
                  <a:cubicBezTo>
                    <a:pt x="8185716" y="183132"/>
                    <a:pt x="8236301" y="190880"/>
                    <a:pt x="8266259" y="190880"/>
                  </a:cubicBezTo>
                  <a:cubicBezTo>
                    <a:pt x="8305549" y="190880"/>
                    <a:pt x="8344347" y="190880"/>
                    <a:pt x="8383145" y="190880"/>
                  </a:cubicBezTo>
                  <a:cubicBezTo>
                    <a:pt x="8430784" y="190880"/>
                    <a:pt x="8489718" y="183706"/>
                    <a:pt x="8540303" y="187436"/>
                  </a:cubicBezTo>
                  <a:cubicBezTo>
                    <a:pt x="8571243" y="179544"/>
                    <a:pt x="8590888" y="167922"/>
                    <a:pt x="8629686" y="184423"/>
                  </a:cubicBezTo>
                  <a:cubicBezTo>
                    <a:pt x="8650804" y="193319"/>
                    <a:pt x="8664065" y="204367"/>
                    <a:pt x="8684692" y="206807"/>
                  </a:cubicBezTo>
                  <a:cubicBezTo>
                    <a:pt x="8690585" y="206807"/>
                    <a:pt x="8695987" y="206807"/>
                    <a:pt x="8701881" y="206807"/>
                  </a:cubicBezTo>
                  <a:cubicBezTo>
                    <a:pt x="8716123" y="204511"/>
                    <a:pt x="8722999" y="198054"/>
                    <a:pt x="8735277" y="194467"/>
                  </a:cubicBezTo>
                  <a:cubicBezTo>
                    <a:pt x="8750993" y="189732"/>
                    <a:pt x="8768673" y="195902"/>
                    <a:pt x="8782915" y="188297"/>
                  </a:cubicBezTo>
                  <a:cubicBezTo>
                    <a:pt x="8798140" y="180549"/>
                    <a:pt x="8795684" y="163905"/>
                    <a:pt x="8812382" y="160318"/>
                  </a:cubicBezTo>
                  <a:cubicBezTo>
                    <a:pt x="8816311" y="169070"/>
                    <a:pt x="8816802" y="179688"/>
                    <a:pt x="8817293" y="190162"/>
                  </a:cubicBezTo>
                  <a:cubicBezTo>
                    <a:pt x="8840376" y="188154"/>
                    <a:pt x="8860021" y="192602"/>
                    <a:pt x="8865914" y="216420"/>
                  </a:cubicBezTo>
                  <a:cubicBezTo>
                    <a:pt x="8879665" y="198054"/>
                    <a:pt x="8898328" y="212259"/>
                    <a:pt x="8917482" y="207667"/>
                  </a:cubicBezTo>
                  <a:cubicBezTo>
                    <a:pt x="8930742" y="204511"/>
                    <a:pt x="8938600" y="195328"/>
                    <a:pt x="8949404" y="187723"/>
                  </a:cubicBezTo>
                  <a:cubicBezTo>
                    <a:pt x="8988203" y="160031"/>
                    <a:pt x="9001954" y="142669"/>
                    <a:pt x="9052048" y="143530"/>
                  </a:cubicBezTo>
                  <a:cubicBezTo>
                    <a:pt x="9094284" y="144247"/>
                    <a:pt x="9121787" y="148695"/>
                    <a:pt x="9162058" y="157878"/>
                  </a:cubicBezTo>
                  <a:cubicBezTo>
                    <a:pt x="9180230" y="161896"/>
                    <a:pt x="9195454" y="158739"/>
                    <a:pt x="9213626" y="166631"/>
                  </a:cubicBezTo>
                  <a:cubicBezTo>
                    <a:pt x="9227868" y="173088"/>
                    <a:pt x="9236708" y="185140"/>
                    <a:pt x="9250460" y="189445"/>
                  </a:cubicBezTo>
                  <a:cubicBezTo>
                    <a:pt x="9269613" y="155726"/>
                    <a:pt x="9282873" y="145682"/>
                    <a:pt x="9303991" y="148121"/>
                  </a:cubicBezTo>
                  <a:cubicBezTo>
                    <a:pt x="9309394" y="145539"/>
                    <a:pt x="9314796" y="142669"/>
                    <a:pt x="9322654" y="139943"/>
                  </a:cubicBezTo>
                  <a:cubicBezTo>
                    <a:pt x="9381588" y="118420"/>
                    <a:pt x="9442978" y="108520"/>
                    <a:pt x="9502894" y="95032"/>
                  </a:cubicBezTo>
                  <a:cubicBezTo>
                    <a:pt x="9542184" y="86279"/>
                    <a:pt x="9542184" y="71788"/>
                    <a:pt x="9561337" y="47538"/>
                  </a:cubicBezTo>
                  <a:cubicBezTo>
                    <a:pt x="9574597" y="30464"/>
                    <a:pt x="9582455" y="16976"/>
                    <a:pt x="9611431" y="19416"/>
                  </a:cubicBezTo>
                  <a:cubicBezTo>
                    <a:pt x="9634023" y="21424"/>
                    <a:pt x="9652685" y="33047"/>
                    <a:pt x="9679205" y="32616"/>
                  </a:cubicBezTo>
                  <a:cubicBezTo>
                    <a:pt x="9691483" y="32329"/>
                    <a:pt x="9728317" y="26159"/>
                    <a:pt x="9737649" y="33477"/>
                  </a:cubicBezTo>
                  <a:cubicBezTo>
                    <a:pt x="9766133" y="55000"/>
                    <a:pt x="9696886" y="93454"/>
                    <a:pt x="9745506" y="112968"/>
                  </a:cubicBezTo>
                  <a:cubicBezTo>
                    <a:pt x="9754838" y="116842"/>
                    <a:pt x="9777429" y="110815"/>
                    <a:pt x="9789216" y="113254"/>
                  </a:cubicBezTo>
                  <a:cubicBezTo>
                    <a:pt x="9799038" y="115120"/>
                    <a:pt x="9805423" y="122151"/>
                    <a:pt x="9814754" y="124303"/>
                  </a:cubicBezTo>
                  <a:cubicBezTo>
                    <a:pt x="9831943" y="128464"/>
                    <a:pt x="9848150" y="127316"/>
                    <a:pt x="9865339" y="131334"/>
                  </a:cubicBezTo>
                  <a:cubicBezTo>
                    <a:pt x="9905611" y="140660"/>
                    <a:pt x="9940480" y="150274"/>
                    <a:pt x="9983699" y="140086"/>
                  </a:cubicBezTo>
                  <a:cubicBezTo>
                    <a:pt x="9995977" y="137217"/>
                    <a:pt x="10007272" y="133055"/>
                    <a:pt x="10018568" y="128607"/>
                  </a:cubicBezTo>
                  <a:lnTo>
                    <a:pt x="10018568" y="2975056"/>
                  </a:lnTo>
                  <a:cubicBezTo>
                    <a:pt x="10015130" y="2973622"/>
                    <a:pt x="10011201" y="2971900"/>
                    <a:pt x="10007763" y="2970895"/>
                  </a:cubicBezTo>
                  <a:cubicBezTo>
                    <a:pt x="9967001" y="2959273"/>
                    <a:pt x="9924764" y="2980222"/>
                    <a:pt x="9880564" y="2981083"/>
                  </a:cubicBezTo>
                  <a:cubicBezTo>
                    <a:pt x="9853061" y="2981657"/>
                    <a:pt x="9825068" y="2980652"/>
                    <a:pt x="9797565" y="2980652"/>
                  </a:cubicBezTo>
                  <a:cubicBezTo>
                    <a:pt x="9766624" y="2980652"/>
                    <a:pt x="9732246" y="2986392"/>
                    <a:pt x="9703761" y="2973335"/>
                  </a:cubicBezTo>
                  <a:cubicBezTo>
                    <a:pt x="9692957" y="2968600"/>
                    <a:pt x="9684608" y="2956116"/>
                    <a:pt x="9675277" y="2952242"/>
                  </a:cubicBezTo>
                  <a:cubicBezTo>
                    <a:pt x="9650230" y="2941624"/>
                    <a:pt x="9614378" y="2949229"/>
                    <a:pt x="9587366" y="2949229"/>
                  </a:cubicBezTo>
                  <a:cubicBezTo>
                    <a:pt x="9576071" y="2949229"/>
                    <a:pt x="9554462" y="2946646"/>
                    <a:pt x="9533343" y="2945355"/>
                  </a:cubicBezTo>
                  <a:cubicBezTo>
                    <a:pt x="9516645" y="2988401"/>
                    <a:pt x="9497983" y="3026998"/>
                    <a:pt x="9441504" y="3040629"/>
                  </a:cubicBezTo>
                  <a:cubicBezTo>
                    <a:pt x="9431682" y="3042925"/>
                    <a:pt x="9423333" y="3043499"/>
                    <a:pt x="9414984" y="3043212"/>
                  </a:cubicBezTo>
                  <a:cubicBezTo>
                    <a:pt x="9413020" y="3044216"/>
                    <a:pt x="9411055" y="3045364"/>
                    <a:pt x="9408108" y="3045938"/>
                  </a:cubicBezTo>
                  <a:cubicBezTo>
                    <a:pt x="9382570" y="3051534"/>
                    <a:pt x="9345245" y="3043212"/>
                    <a:pt x="9322654" y="3032450"/>
                  </a:cubicBezTo>
                  <a:cubicBezTo>
                    <a:pt x="9316760" y="3029868"/>
                    <a:pt x="9309394" y="3018245"/>
                    <a:pt x="9303500" y="3015806"/>
                  </a:cubicBezTo>
                  <a:cubicBezTo>
                    <a:pt x="9276489" y="3005045"/>
                    <a:pt x="9253406" y="3008919"/>
                    <a:pt x="9232779" y="2984526"/>
                  </a:cubicBezTo>
                  <a:cubicBezTo>
                    <a:pt x="9229833" y="2980652"/>
                    <a:pt x="9228359" y="2975917"/>
                    <a:pt x="9226886" y="2971613"/>
                  </a:cubicBezTo>
                  <a:cubicBezTo>
                    <a:pt x="9206750" y="2964726"/>
                    <a:pt x="9186614" y="2964726"/>
                    <a:pt x="9163532" y="2961425"/>
                  </a:cubicBezTo>
                  <a:cubicBezTo>
                    <a:pt x="9125716" y="2955829"/>
                    <a:pt x="9079550" y="2941624"/>
                    <a:pt x="9039279" y="2948081"/>
                  </a:cubicBezTo>
                  <a:cubicBezTo>
                    <a:pt x="9037805" y="2948655"/>
                    <a:pt x="9036823" y="2949229"/>
                    <a:pt x="9035350" y="2949516"/>
                  </a:cubicBezTo>
                  <a:cubicBezTo>
                    <a:pt x="9028965" y="2951668"/>
                    <a:pt x="9022581" y="2953821"/>
                    <a:pt x="9016196" y="2955686"/>
                  </a:cubicBezTo>
                  <a:cubicBezTo>
                    <a:pt x="8994587" y="2966160"/>
                    <a:pt x="8973960" y="2986822"/>
                    <a:pt x="8949895" y="2993422"/>
                  </a:cubicBezTo>
                  <a:cubicBezTo>
                    <a:pt x="8919446" y="3001888"/>
                    <a:pt x="8880157" y="2998157"/>
                    <a:pt x="8848234" y="2996866"/>
                  </a:cubicBezTo>
                  <a:cubicBezTo>
                    <a:pt x="8809436" y="2995431"/>
                    <a:pt x="8799613" y="2970752"/>
                    <a:pt x="8763762" y="2963721"/>
                  </a:cubicBezTo>
                  <a:cubicBezTo>
                    <a:pt x="8745590" y="2960134"/>
                    <a:pt x="8723490" y="2963004"/>
                    <a:pt x="8702863" y="2964582"/>
                  </a:cubicBezTo>
                  <a:cubicBezTo>
                    <a:pt x="8687638" y="2970465"/>
                    <a:pt x="8672414" y="2976061"/>
                    <a:pt x="8655716" y="2979504"/>
                  </a:cubicBezTo>
                  <a:cubicBezTo>
                    <a:pt x="8612497" y="2988544"/>
                    <a:pt x="8547179" y="2987396"/>
                    <a:pt x="8501996" y="2981370"/>
                  </a:cubicBezTo>
                  <a:cubicBezTo>
                    <a:pt x="8452884" y="2974913"/>
                    <a:pt x="8444535" y="2963004"/>
                    <a:pt x="8441097" y="2919815"/>
                  </a:cubicBezTo>
                  <a:cubicBezTo>
                    <a:pt x="8411139" y="2910345"/>
                    <a:pt x="8267241" y="2930289"/>
                    <a:pt x="8256928" y="2965012"/>
                  </a:cubicBezTo>
                  <a:lnTo>
                    <a:pt x="8260857" y="2897575"/>
                  </a:lnTo>
                  <a:cubicBezTo>
                    <a:pt x="8254963" y="2899870"/>
                    <a:pt x="8249070" y="2902023"/>
                    <a:pt x="8243177" y="2905466"/>
                  </a:cubicBezTo>
                  <a:cubicBezTo>
                    <a:pt x="8203887" y="2927993"/>
                    <a:pt x="8197011" y="2925267"/>
                    <a:pt x="8155758" y="2906184"/>
                  </a:cubicBezTo>
                  <a:cubicBezTo>
                    <a:pt x="8122362" y="2890687"/>
                    <a:pt x="8071776" y="2846064"/>
                    <a:pt x="8035434" y="2852234"/>
                  </a:cubicBezTo>
                  <a:cubicBezTo>
                    <a:pt x="8004002" y="2857399"/>
                    <a:pt x="7992215" y="2895996"/>
                    <a:pt x="7967659" y="2914219"/>
                  </a:cubicBezTo>
                  <a:cubicBezTo>
                    <a:pt x="7902341" y="2962573"/>
                    <a:pt x="7801662" y="2980939"/>
                    <a:pt x="7722100" y="2980652"/>
                  </a:cubicBezTo>
                  <a:cubicBezTo>
                    <a:pt x="7688704" y="2980509"/>
                    <a:pt x="7660220" y="2977496"/>
                    <a:pt x="7629770" y="2991844"/>
                  </a:cubicBezTo>
                  <a:cubicBezTo>
                    <a:pt x="7595392" y="3007771"/>
                    <a:pt x="7584588" y="3027285"/>
                    <a:pt x="7545298" y="3028576"/>
                  </a:cubicBezTo>
                  <a:cubicBezTo>
                    <a:pt x="7510428" y="3029581"/>
                    <a:pt x="7506008" y="3032881"/>
                    <a:pt x="7478506" y="3048090"/>
                  </a:cubicBezTo>
                  <a:cubicBezTo>
                    <a:pt x="7443636" y="3067174"/>
                    <a:pt x="7406312" y="3087548"/>
                    <a:pt x="7367022" y="3068608"/>
                  </a:cubicBezTo>
                  <a:cubicBezTo>
                    <a:pt x="7352288" y="3061434"/>
                    <a:pt x="7347868" y="3056412"/>
                    <a:pt x="7337555" y="3044646"/>
                  </a:cubicBezTo>
                  <a:cubicBezTo>
                    <a:pt x="7312999" y="3015806"/>
                    <a:pt x="7292372" y="2994140"/>
                    <a:pt x="7260450" y="2968026"/>
                  </a:cubicBezTo>
                  <a:cubicBezTo>
                    <a:pt x="7231474" y="2944207"/>
                    <a:pt x="7204953" y="2923832"/>
                    <a:pt x="7172048" y="2905466"/>
                  </a:cubicBezTo>
                  <a:cubicBezTo>
                    <a:pt x="7108694" y="2869595"/>
                    <a:pt x="7045831" y="2841759"/>
                    <a:pt x="6972654" y="2817941"/>
                  </a:cubicBezTo>
                  <a:cubicBezTo>
                    <a:pt x="6918140" y="2800005"/>
                    <a:pt x="6924525" y="2817654"/>
                    <a:pt x="6880816" y="2834872"/>
                  </a:cubicBezTo>
                  <a:cubicBezTo>
                    <a:pt x="6843000" y="2850081"/>
                    <a:pt x="6793888" y="2830137"/>
                    <a:pt x="6753124" y="2840755"/>
                  </a:cubicBezTo>
                  <a:cubicBezTo>
                    <a:pt x="6727096" y="2847499"/>
                    <a:pt x="6709906" y="2868304"/>
                    <a:pt x="6681422" y="2871174"/>
                  </a:cubicBezTo>
                  <a:cubicBezTo>
                    <a:pt x="6653428" y="2874043"/>
                    <a:pt x="6623960" y="2861847"/>
                    <a:pt x="6597440" y="2853955"/>
                  </a:cubicBezTo>
                  <a:cubicBezTo>
                    <a:pt x="6557168" y="2842046"/>
                    <a:pt x="6476626" y="2816506"/>
                    <a:pt x="6476626" y="2882796"/>
                  </a:cubicBezTo>
                  <a:cubicBezTo>
                    <a:pt x="6448632" y="2891118"/>
                    <a:pt x="6409833" y="2885522"/>
                    <a:pt x="6381840" y="2885522"/>
                  </a:cubicBezTo>
                  <a:cubicBezTo>
                    <a:pt x="6351390" y="2885522"/>
                    <a:pt x="6304243" y="2894848"/>
                    <a:pt x="6276249" y="2883370"/>
                  </a:cubicBezTo>
                  <a:cubicBezTo>
                    <a:pt x="6273794" y="2847786"/>
                    <a:pt x="6276249" y="2850655"/>
                    <a:pt x="6250220" y="2830137"/>
                  </a:cubicBezTo>
                  <a:cubicBezTo>
                    <a:pt x="6225664" y="2811197"/>
                    <a:pt x="6204055" y="2804884"/>
                    <a:pt x="6172623" y="2798427"/>
                  </a:cubicBezTo>
                  <a:cubicBezTo>
                    <a:pt x="6138245" y="2791253"/>
                    <a:pt x="6103866" y="2794840"/>
                    <a:pt x="6069980" y="2787809"/>
                  </a:cubicBezTo>
                  <a:cubicBezTo>
                    <a:pt x="6026761" y="2778769"/>
                    <a:pt x="5984525" y="2744620"/>
                    <a:pt x="5939342" y="2744620"/>
                  </a:cubicBezTo>
                  <a:cubicBezTo>
                    <a:pt x="5932958" y="2770878"/>
                    <a:pt x="5952603" y="2801440"/>
                    <a:pt x="5947200" y="2822963"/>
                  </a:cubicBezTo>
                  <a:cubicBezTo>
                    <a:pt x="5943271" y="2838746"/>
                    <a:pt x="5924118" y="2838172"/>
                    <a:pt x="5915278" y="2849507"/>
                  </a:cubicBezTo>
                  <a:cubicBezTo>
                    <a:pt x="5908402" y="2857686"/>
                    <a:pt x="5907420" y="2867443"/>
                    <a:pt x="5901526" y="2875622"/>
                  </a:cubicBezTo>
                  <a:cubicBezTo>
                    <a:pt x="5865675" y="2925985"/>
                    <a:pt x="5822947" y="2935598"/>
                    <a:pt x="5772362" y="2963147"/>
                  </a:cubicBezTo>
                  <a:cubicBezTo>
                    <a:pt x="5746824" y="2920245"/>
                    <a:pt x="5701641" y="2875478"/>
                    <a:pt x="5648109" y="2868160"/>
                  </a:cubicBezTo>
                  <a:cubicBezTo>
                    <a:pt x="5616678" y="2863856"/>
                    <a:pt x="5555779" y="2862564"/>
                    <a:pt x="5530241" y="2876913"/>
                  </a:cubicBezTo>
                  <a:cubicBezTo>
                    <a:pt x="5504703" y="2891405"/>
                    <a:pt x="5499301" y="2909053"/>
                    <a:pt x="5469343" y="2919241"/>
                  </a:cubicBezTo>
                  <a:cubicBezTo>
                    <a:pt x="5439384" y="2929572"/>
                    <a:pt x="5412373" y="2933015"/>
                    <a:pt x="5383397" y="2924406"/>
                  </a:cubicBezTo>
                  <a:cubicBezTo>
                    <a:pt x="5347054" y="2913502"/>
                    <a:pt x="5317096" y="2896427"/>
                    <a:pt x="5276824" y="2900444"/>
                  </a:cubicBezTo>
                  <a:cubicBezTo>
                    <a:pt x="5238026" y="2904175"/>
                    <a:pt x="5176636" y="2919384"/>
                    <a:pt x="5141767" y="2936316"/>
                  </a:cubicBezTo>
                  <a:cubicBezTo>
                    <a:pt x="5122613" y="2945355"/>
                    <a:pt x="5114264" y="2961425"/>
                    <a:pt x="5091673" y="2966017"/>
                  </a:cubicBezTo>
                  <a:cubicBezTo>
                    <a:pt x="5067608" y="2971039"/>
                    <a:pt x="5038141" y="2958556"/>
                    <a:pt x="5013585" y="2964008"/>
                  </a:cubicBezTo>
                  <a:cubicBezTo>
                    <a:pt x="4979698" y="2971900"/>
                    <a:pt x="4949249" y="3000597"/>
                    <a:pt x="4914379" y="3014371"/>
                  </a:cubicBezTo>
                  <a:cubicBezTo>
                    <a:pt x="4886877" y="3025133"/>
                    <a:pt x="4868705" y="3042781"/>
                    <a:pt x="4837274" y="3044646"/>
                  </a:cubicBezTo>
                  <a:cubicBezTo>
                    <a:pt x="4798967" y="3047229"/>
                    <a:pt x="4772937" y="3021115"/>
                    <a:pt x="4748873" y="2997440"/>
                  </a:cubicBezTo>
                  <a:cubicBezTo>
                    <a:pt x="4711548" y="2961425"/>
                    <a:pt x="4679625" y="2919241"/>
                    <a:pt x="4632478" y="2892840"/>
                  </a:cubicBezTo>
                  <a:cubicBezTo>
                    <a:pt x="4583857" y="2865434"/>
                    <a:pt x="4541130" y="2869452"/>
                    <a:pt x="4486616" y="2869739"/>
                  </a:cubicBezTo>
                  <a:cubicBezTo>
                    <a:pt x="4456166" y="2869882"/>
                    <a:pt x="4426208" y="2872034"/>
                    <a:pt x="4396250" y="2866295"/>
                  </a:cubicBezTo>
                  <a:cubicBezTo>
                    <a:pt x="4380043" y="2863138"/>
                    <a:pt x="4336333" y="2860412"/>
                    <a:pt x="4322582" y="2853238"/>
                  </a:cubicBezTo>
                  <a:cubicBezTo>
                    <a:pt x="4306375" y="2844629"/>
                    <a:pt x="4298517" y="2824541"/>
                    <a:pt x="4279364" y="2815071"/>
                  </a:cubicBezTo>
                  <a:cubicBezTo>
                    <a:pt x="4258737" y="2805027"/>
                    <a:pt x="4241548" y="2806462"/>
                    <a:pt x="4219447" y="2806318"/>
                  </a:cubicBezTo>
                  <a:cubicBezTo>
                    <a:pt x="4183105" y="2805888"/>
                    <a:pt x="4146762" y="2806462"/>
                    <a:pt x="4110419" y="2806462"/>
                  </a:cubicBezTo>
                  <a:cubicBezTo>
                    <a:pt x="4067201" y="2806462"/>
                    <a:pt x="4018089" y="2812919"/>
                    <a:pt x="3974871" y="2807610"/>
                  </a:cubicBezTo>
                  <a:cubicBezTo>
                    <a:pt x="3916919" y="2800292"/>
                    <a:pt x="3910043" y="2762412"/>
                    <a:pt x="3878611" y="2727115"/>
                  </a:cubicBezTo>
                  <a:cubicBezTo>
                    <a:pt x="3789719" y="2626532"/>
                    <a:pt x="3764181" y="2796418"/>
                    <a:pt x="3694933" y="2829133"/>
                  </a:cubicBezTo>
                  <a:cubicBezTo>
                    <a:pt x="3656626" y="2847068"/>
                    <a:pt x="3615863" y="2830998"/>
                    <a:pt x="3574609" y="2838746"/>
                  </a:cubicBezTo>
                  <a:cubicBezTo>
                    <a:pt x="3521569" y="2848503"/>
                    <a:pt x="3490137" y="2888966"/>
                    <a:pt x="3465582" y="2927276"/>
                  </a:cubicBezTo>
                  <a:cubicBezTo>
                    <a:pt x="3400262" y="2911780"/>
                    <a:pt x="3280921" y="2902166"/>
                    <a:pt x="3213638" y="2920102"/>
                  </a:cubicBezTo>
                  <a:cubicBezTo>
                    <a:pt x="3210200" y="3002892"/>
                    <a:pt x="3036835" y="2970895"/>
                    <a:pt x="2986741" y="2937176"/>
                  </a:cubicBezTo>
                  <a:cubicBezTo>
                    <a:pt x="2964641" y="2922254"/>
                    <a:pt x="2954327" y="2906184"/>
                    <a:pt x="2924370" y="2900731"/>
                  </a:cubicBezTo>
                  <a:cubicBezTo>
                    <a:pt x="2889992" y="2894705"/>
                    <a:pt x="2822217" y="2894848"/>
                    <a:pt x="2791767" y="2904749"/>
                  </a:cubicBezTo>
                  <a:cubicBezTo>
                    <a:pt x="2771509" y="2911206"/>
                    <a:pt x="2757328" y="2931383"/>
                    <a:pt x="2739694" y="2933199"/>
                  </a:cubicBezTo>
                  <a:lnTo>
                    <a:pt x="2720737" y="2927758"/>
                  </a:lnTo>
                  <a:lnTo>
                    <a:pt x="2722274" y="2891728"/>
                  </a:lnTo>
                  <a:cubicBezTo>
                    <a:pt x="2721415" y="2879639"/>
                    <a:pt x="2717363" y="2869452"/>
                    <a:pt x="2704840" y="2862851"/>
                  </a:cubicBezTo>
                  <a:cubicBezTo>
                    <a:pt x="2704840" y="2862564"/>
                    <a:pt x="2704348" y="2862564"/>
                    <a:pt x="2703857" y="2862421"/>
                  </a:cubicBezTo>
                  <a:cubicBezTo>
                    <a:pt x="2704348" y="2852951"/>
                    <a:pt x="2705331" y="2844198"/>
                    <a:pt x="2705331" y="2837311"/>
                  </a:cubicBezTo>
                  <a:cubicBezTo>
                    <a:pt x="2705822" y="2811053"/>
                    <a:pt x="2714662" y="2785226"/>
                    <a:pt x="2689615" y="2772743"/>
                  </a:cubicBezTo>
                  <a:cubicBezTo>
                    <a:pt x="2663095" y="2759542"/>
                    <a:pt x="2579604" y="2774034"/>
                    <a:pt x="2551611" y="2773891"/>
                  </a:cubicBezTo>
                  <a:cubicBezTo>
                    <a:pt x="2519198" y="2773747"/>
                    <a:pt x="2507411" y="2773747"/>
                    <a:pt x="2480890" y="2785944"/>
                  </a:cubicBezTo>
                  <a:cubicBezTo>
                    <a:pt x="2435707" y="2806749"/>
                    <a:pt x="2468121" y="2802588"/>
                    <a:pt x="2452405" y="2838459"/>
                  </a:cubicBezTo>
                  <a:cubicBezTo>
                    <a:pt x="2440618" y="2866008"/>
                    <a:pt x="2395435" y="2852951"/>
                    <a:pt x="2365969" y="2853094"/>
                  </a:cubicBezTo>
                  <a:cubicBezTo>
                    <a:pt x="2350252" y="2853094"/>
                    <a:pt x="2325696" y="2857399"/>
                    <a:pt x="2310963" y="2854242"/>
                  </a:cubicBezTo>
                  <a:cubicBezTo>
                    <a:pt x="2262342" y="2843624"/>
                    <a:pt x="2301140" y="2848216"/>
                    <a:pt x="2282478" y="2820667"/>
                  </a:cubicBezTo>
                  <a:cubicBezTo>
                    <a:pt x="2262833" y="2790535"/>
                    <a:pt x="2257922" y="2813349"/>
                    <a:pt x="2232384" y="2825832"/>
                  </a:cubicBezTo>
                  <a:cubicBezTo>
                    <a:pt x="2200952" y="2841329"/>
                    <a:pt x="2172959" y="2836450"/>
                    <a:pt x="2138580" y="2837168"/>
                  </a:cubicBezTo>
                  <a:cubicBezTo>
                    <a:pt x="2121883" y="2837455"/>
                    <a:pt x="2108131" y="2834154"/>
                    <a:pt x="2091433" y="2840037"/>
                  </a:cubicBezTo>
                  <a:cubicBezTo>
                    <a:pt x="2071297" y="2847212"/>
                    <a:pt x="2065896" y="2865434"/>
                    <a:pt x="2046250" y="2870169"/>
                  </a:cubicBezTo>
                  <a:cubicBezTo>
                    <a:pt x="2019239" y="2876626"/>
                    <a:pt x="1961778" y="2875191"/>
                    <a:pt x="1934276" y="2869595"/>
                  </a:cubicBezTo>
                  <a:cubicBezTo>
                    <a:pt x="1923962" y="2867443"/>
                    <a:pt x="1913157" y="2858116"/>
                    <a:pt x="1906773" y="2856682"/>
                  </a:cubicBezTo>
                  <a:cubicBezTo>
                    <a:pt x="1881235" y="2850942"/>
                    <a:pt x="1857170" y="2853238"/>
                    <a:pt x="1829667" y="2852951"/>
                  </a:cubicBezTo>
                  <a:cubicBezTo>
                    <a:pt x="1809532" y="2852521"/>
                    <a:pt x="1777609" y="2847355"/>
                    <a:pt x="1758946" y="2855390"/>
                  </a:cubicBezTo>
                  <a:cubicBezTo>
                    <a:pt x="1733899" y="2866439"/>
                    <a:pt x="1738320" y="2886670"/>
                    <a:pt x="1721130" y="2898292"/>
                  </a:cubicBezTo>
                  <a:cubicBezTo>
                    <a:pt x="1687734" y="2920102"/>
                    <a:pt x="1611611" y="2894848"/>
                    <a:pt x="1572813" y="2904175"/>
                  </a:cubicBezTo>
                  <a:cubicBezTo>
                    <a:pt x="1538926" y="2912210"/>
                    <a:pt x="1529594" y="2940477"/>
                    <a:pt x="1504547" y="2960851"/>
                  </a:cubicBezTo>
                  <a:cubicBezTo>
                    <a:pt x="1493251" y="2969604"/>
                    <a:pt x="1470660" y="2968169"/>
                    <a:pt x="1461820" y="2979074"/>
                  </a:cubicBezTo>
                  <a:cubicBezTo>
                    <a:pt x="1450524" y="2992705"/>
                    <a:pt x="1458382" y="2994570"/>
                    <a:pt x="1452980" y="3011071"/>
                  </a:cubicBezTo>
                  <a:cubicBezTo>
                    <a:pt x="1440702" y="3048521"/>
                    <a:pt x="1440211" y="3057417"/>
                    <a:pt x="1398466" y="3059282"/>
                  </a:cubicBezTo>
                  <a:cubicBezTo>
                    <a:pt x="1370472" y="3060430"/>
                    <a:pt x="1327254" y="3065882"/>
                    <a:pt x="1300242" y="3056125"/>
                  </a:cubicBezTo>
                  <a:cubicBezTo>
                    <a:pt x="1249166" y="3037903"/>
                    <a:pt x="1210368" y="2985531"/>
                    <a:pt x="1154871" y="2969747"/>
                  </a:cubicBezTo>
                  <a:cubicBezTo>
                    <a:pt x="1114109" y="2958125"/>
                    <a:pt x="1072363" y="2979074"/>
                    <a:pt x="1027672" y="2980078"/>
                  </a:cubicBezTo>
                  <a:cubicBezTo>
                    <a:pt x="1000169" y="2980509"/>
                    <a:pt x="972667" y="2979648"/>
                    <a:pt x="945164" y="2979648"/>
                  </a:cubicBezTo>
                  <a:cubicBezTo>
                    <a:pt x="914224" y="2979648"/>
                    <a:pt x="879354" y="2985387"/>
                    <a:pt x="851360" y="2972330"/>
                  </a:cubicBezTo>
                  <a:cubicBezTo>
                    <a:pt x="840556" y="2967452"/>
                    <a:pt x="832207" y="2955112"/>
                    <a:pt x="822876" y="2951094"/>
                  </a:cubicBezTo>
                  <a:cubicBezTo>
                    <a:pt x="797829" y="2940620"/>
                    <a:pt x="761977" y="2948081"/>
                    <a:pt x="734474" y="2948081"/>
                  </a:cubicBezTo>
                  <a:cubicBezTo>
                    <a:pt x="711392" y="2948081"/>
                    <a:pt x="647055" y="2937176"/>
                    <a:pt x="626920" y="2949660"/>
                  </a:cubicBezTo>
                  <a:cubicBezTo>
                    <a:pt x="590577" y="2972330"/>
                    <a:pt x="607275" y="3033598"/>
                    <a:pt x="555216" y="3045077"/>
                  </a:cubicBezTo>
                  <a:cubicBezTo>
                    <a:pt x="529678" y="3050673"/>
                    <a:pt x="492353" y="3042351"/>
                    <a:pt x="469762" y="3031589"/>
                  </a:cubicBezTo>
                  <a:cubicBezTo>
                    <a:pt x="464359" y="3029007"/>
                    <a:pt x="456502" y="3017241"/>
                    <a:pt x="450608" y="3014945"/>
                  </a:cubicBezTo>
                  <a:cubicBezTo>
                    <a:pt x="424088" y="3004184"/>
                    <a:pt x="400514" y="3007914"/>
                    <a:pt x="380378" y="2983666"/>
                  </a:cubicBezTo>
                  <a:cubicBezTo>
                    <a:pt x="375467" y="2977926"/>
                    <a:pt x="374976" y="2968887"/>
                    <a:pt x="371047" y="2964439"/>
                  </a:cubicBezTo>
                  <a:cubicBezTo>
                    <a:pt x="350420" y="2941624"/>
                    <a:pt x="308184" y="2914219"/>
                    <a:pt x="269385" y="2918954"/>
                  </a:cubicBezTo>
                  <a:cubicBezTo>
                    <a:pt x="242865" y="2922111"/>
                    <a:pt x="210943" y="2939329"/>
                    <a:pt x="182949" y="2948655"/>
                  </a:cubicBezTo>
                  <a:cubicBezTo>
                    <a:pt x="156429" y="2957408"/>
                    <a:pt x="131382" y="2965156"/>
                    <a:pt x="102406" y="2960421"/>
                  </a:cubicBezTo>
                  <a:cubicBezTo>
                    <a:pt x="97985" y="2959704"/>
                    <a:pt x="89636" y="2948942"/>
                    <a:pt x="82761" y="2947364"/>
                  </a:cubicBezTo>
                  <a:cubicBezTo>
                    <a:pt x="63607" y="2943059"/>
                    <a:pt x="34631" y="2948081"/>
                    <a:pt x="14495" y="2948225"/>
                  </a:cubicBezTo>
                  <a:lnTo>
                    <a:pt x="0" y="2947251"/>
                  </a:lnTo>
                  <a:lnTo>
                    <a:pt x="599705" y="105422"/>
                  </a:lnTo>
                  <a:lnTo>
                    <a:pt x="650493" y="94602"/>
                  </a:lnTo>
                  <a:cubicBezTo>
                    <a:pt x="689291" y="85849"/>
                    <a:pt x="689291" y="71213"/>
                    <a:pt x="708445" y="47108"/>
                  </a:cubicBezTo>
                  <a:cubicBezTo>
                    <a:pt x="721705" y="29890"/>
                    <a:pt x="730054" y="16402"/>
                    <a:pt x="758539" y="18985"/>
                  </a:cubicBezTo>
                  <a:cubicBezTo>
                    <a:pt x="781131" y="20850"/>
                    <a:pt x="799793" y="32616"/>
                    <a:pt x="826313" y="32042"/>
                  </a:cubicBezTo>
                  <a:cubicBezTo>
                    <a:pt x="838591" y="31899"/>
                    <a:pt x="875425" y="25585"/>
                    <a:pt x="885248" y="32903"/>
                  </a:cubicBezTo>
                  <a:cubicBezTo>
                    <a:pt x="913241" y="54426"/>
                    <a:pt x="843994" y="93023"/>
                    <a:pt x="892614" y="112537"/>
                  </a:cubicBezTo>
                  <a:cubicBezTo>
                    <a:pt x="901946" y="116268"/>
                    <a:pt x="925028" y="110385"/>
                    <a:pt x="936324" y="112681"/>
                  </a:cubicBezTo>
                  <a:cubicBezTo>
                    <a:pt x="946146" y="114689"/>
                    <a:pt x="952531" y="121577"/>
                    <a:pt x="961862" y="123729"/>
                  </a:cubicBezTo>
                  <a:cubicBezTo>
                    <a:pt x="979051" y="127890"/>
                    <a:pt x="995258" y="126886"/>
                    <a:pt x="1012447" y="130760"/>
                  </a:cubicBezTo>
                  <a:cubicBezTo>
                    <a:pt x="1053210" y="140086"/>
                    <a:pt x="1087588" y="149843"/>
                    <a:pt x="1130807" y="139512"/>
                  </a:cubicBezTo>
                  <a:cubicBezTo>
                    <a:pt x="1168132" y="130760"/>
                    <a:pt x="1201036" y="112681"/>
                    <a:pt x="1232468" y="95606"/>
                  </a:cubicBezTo>
                  <a:cubicBezTo>
                    <a:pt x="1259479" y="81258"/>
                    <a:pt x="1297787" y="57439"/>
                    <a:pt x="1325780" y="48830"/>
                  </a:cubicBezTo>
                  <a:cubicBezTo>
                    <a:pt x="1371454" y="35055"/>
                    <a:pt x="1429897" y="64613"/>
                    <a:pt x="1477045" y="64039"/>
                  </a:cubicBezTo>
                  <a:cubicBezTo>
                    <a:pt x="1505038" y="63752"/>
                    <a:pt x="1564955" y="53565"/>
                    <a:pt x="1589020" y="66622"/>
                  </a:cubicBezTo>
                  <a:cubicBezTo>
                    <a:pt x="1610137" y="78101"/>
                    <a:pt x="1605227" y="90154"/>
                    <a:pt x="1629782" y="96323"/>
                  </a:cubicBezTo>
                  <a:cubicBezTo>
                    <a:pt x="1647463" y="100915"/>
                    <a:pt x="1667599" y="94745"/>
                    <a:pt x="1686261" y="99193"/>
                  </a:cubicBezTo>
                  <a:cubicBezTo>
                    <a:pt x="1713764" y="106080"/>
                    <a:pt x="1742740" y="128607"/>
                    <a:pt x="1767295" y="143386"/>
                  </a:cubicBezTo>
                  <a:cubicBezTo>
                    <a:pt x="1785467" y="154148"/>
                    <a:pt x="1810023" y="152282"/>
                    <a:pt x="1826230" y="162183"/>
                  </a:cubicBezTo>
                  <a:cubicBezTo>
                    <a:pt x="1845383" y="173949"/>
                    <a:pt x="1843910" y="185427"/>
                    <a:pt x="1866501" y="191597"/>
                  </a:cubicBezTo>
                  <a:cubicBezTo>
                    <a:pt x="1906282" y="202502"/>
                    <a:pt x="1968162" y="190880"/>
                    <a:pt x="2009908" y="190880"/>
                  </a:cubicBezTo>
                  <a:cubicBezTo>
                    <a:pt x="2060984" y="190880"/>
                    <a:pt x="2130723" y="178253"/>
                    <a:pt x="2180325" y="189732"/>
                  </a:cubicBezTo>
                  <a:cubicBezTo>
                    <a:pt x="2223053" y="199632"/>
                    <a:pt x="2245153" y="243539"/>
                    <a:pt x="2290336" y="253009"/>
                  </a:cubicBezTo>
                  <a:cubicBezTo>
                    <a:pt x="2366950" y="268935"/>
                    <a:pt x="2456334" y="258461"/>
                    <a:pt x="2511830" y="206233"/>
                  </a:cubicBezTo>
                  <a:cubicBezTo>
                    <a:pt x="2537368" y="182414"/>
                    <a:pt x="2538842" y="157161"/>
                    <a:pt x="2576167" y="146973"/>
                  </a:cubicBezTo>
                  <a:cubicBezTo>
                    <a:pt x="2610054" y="137790"/>
                    <a:pt x="2645414" y="149126"/>
                    <a:pt x="2679301" y="142095"/>
                  </a:cubicBezTo>
                  <a:cubicBezTo>
                    <a:pt x="2697473" y="138364"/>
                    <a:pt x="2711224" y="129468"/>
                    <a:pt x="2730378" y="127029"/>
                  </a:cubicBezTo>
                  <a:cubicBezTo>
                    <a:pt x="2752478" y="124303"/>
                    <a:pt x="2775561" y="129899"/>
                    <a:pt x="2797661" y="126312"/>
                  </a:cubicBezTo>
                  <a:cubicBezTo>
                    <a:pt x="2821234" y="122581"/>
                    <a:pt x="2839406" y="111963"/>
                    <a:pt x="2864453" y="111102"/>
                  </a:cubicBezTo>
                  <a:cubicBezTo>
                    <a:pt x="2922896" y="109094"/>
                    <a:pt x="2950890" y="130903"/>
                    <a:pt x="2979374" y="171079"/>
                  </a:cubicBezTo>
                  <a:cubicBezTo>
                    <a:pt x="3008350" y="211398"/>
                    <a:pt x="3044202" y="211685"/>
                    <a:pt x="3094296" y="207524"/>
                  </a:cubicBezTo>
                  <a:cubicBezTo>
                    <a:pt x="3144881" y="203506"/>
                    <a:pt x="3157650" y="151421"/>
                    <a:pt x="3203815" y="142812"/>
                  </a:cubicBezTo>
                  <a:cubicBezTo>
                    <a:pt x="3246052" y="135064"/>
                    <a:pt x="3270608" y="152426"/>
                    <a:pt x="3305477" y="159887"/>
                  </a:cubicBezTo>
                  <a:cubicBezTo>
                    <a:pt x="3339855" y="167061"/>
                    <a:pt x="3385039" y="151708"/>
                    <a:pt x="3416470" y="139943"/>
                  </a:cubicBezTo>
                  <a:cubicBezTo>
                    <a:pt x="3449865" y="127603"/>
                    <a:pt x="3470492" y="87284"/>
                    <a:pt x="3499959" y="78675"/>
                  </a:cubicBezTo>
                  <a:cubicBezTo>
                    <a:pt x="3555947" y="62461"/>
                    <a:pt x="3577556" y="142669"/>
                    <a:pt x="3614881" y="163905"/>
                  </a:cubicBezTo>
                  <a:cubicBezTo>
                    <a:pt x="3666940" y="193749"/>
                    <a:pt x="3768601" y="174523"/>
                    <a:pt x="3830974" y="175240"/>
                  </a:cubicBezTo>
                  <a:cubicBezTo>
                    <a:pt x="3850127" y="175383"/>
                    <a:pt x="3871736" y="179114"/>
                    <a:pt x="3889907" y="172514"/>
                  </a:cubicBezTo>
                  <a:cubicBezTo>
                    <a:pt x="3912990" y="164048"/>
                    <a:pt x="3923303" y="147260"/>
                    <a:pt x="3949332" y="142812"/>
                  </a:cubicBezTo>
                  <a:cubicBezTo>
                    <a:pt x="3989604" y="135782"/>
                    <a:pt x="4038225" y="153000"/>
                    <a:pt x="4077023" y="159313"/>
                  </a:cubicBezTo>
                  <a:cubicBezTo>
                    <a:pt x="4146271" y="170792"/>
                    <a:pt x="4178193" y="232921"/>
                    <a:pt x="4253826" y="239091"/>
                  </a:cubicBezTo>
                  <a:cubicBezTo>
                    <a:pt x="4279364" y="241243"/>
                    <a:pt x="4305884" y="235217"/>
                    <a:pt x="4331422" y="238086"/>
                  </a:cubicBezTo>
                  <a:cubicBezTo>
                    <a:pt x="4350576" y="240525"/>
                    <a:pt x="4358925" y="251000"/>
                    <a:pt x="4374150" y="253152"/>
                  </a:cubicBezTo>
                  <a:cubicBezTo>
                    <a:pt x="4418350" y="259609"/>
                    <a:pt x="4428664" y="232634"/>
                    <a:pt x="4434066" y="193462"/>
                  </a:cubicBezTo>
                  <a:cubicBezTo>
                    <a:pt x="4470900" y="178110"/>
                    <a:pt x="4542112" y="190449"/>
                    <a:pt x="4583857" y="191023"/>
                  </a:cubicBezTo>
                  <a:cubicBezTo>
                    <a:pt x="4624620" y="191597"/>
                    <a:pt x="4659980" y="176244"/>
                    <a:pt x="4689938" y="147834"/>
                  </a:cubicBezTo>
                  <a:cubicBezTo>
                    <a:pt x="4703199" y="135064"/>
                    <a:pt x="4707619" y="107228"/>
                    <a:pt x="4721861" y="98045"/>
                  </a:cubicBezTo>
                  <a:cubicBezTo>
                    <a:pt x="4746417" y="81544"/>
                    <a:pt x="4782760" y="107515"/>
                    <a:pt x="4803878" y="116268"/>
                  </a:cubicBezTo>
                  <a:cubicBezTo>
                    <a:pt x="4823522" y="124016"/>
                    <a:pt x="4850043" y="135782"/>
                    <a:pt x="4872143" y="128751"/>
                  </a:cubicBezTo>
                  <a:cubicBezTo>
                    <a:pt x="4891788" y="122725"/>
                    <a:pt x="4893752" y="104358"/>
                    <a:pt x="4912906" y="96754"/>
                  </a:cubicBezTo>
                  <a:cubicBezTo>
                    <a:pt x="4938444" y="86566"/>
                    <a:pt x="5013094" y="90871"/>
                    <a:pt x="5040597" y="95176"/>
                  </a:cubicBezTo>
                  <a:cubicBezTo>
                    <a:pt x="5066626" y="99050"/>
                    <a:pt x="5084306" y="117559"/>
                    <a:pt x="5108371" y="124303"/>
                  </a:cubicBezTo>
                  <a:cubicBezTo>
                    <a:pt x="5130471" y="130616"/>
                    <a:pt x="5153554" y="127747"/>
                    <a:pt x="5176145" y="127603"/>
                  </a:cubicBezTo>
                  <a:cubicBezTo>
                    <a:pt x="5226239" y="127316"/>
                    <a:pt x="5260126" y="118994"/>
                    <a:pt x="5306783" y="112107"/>
                  </a:cubicBezTo>
                  <a:cubicBezTo>
                    <a:pt x="5352456" y="105363"/>
                    <a:pt x="5432509" y="106224"/>
                    <a:pt x="5433491" y="50982"/>
                  </a:cubicBezTo>
                  <a:cubicBezTo>
                    <a:pt x="5457065" y="49978"/>
                    <a:pt x="5459029" y="36347"/>
                    <a:pt x="5476218" y="28025"/>
                  </a:cubicBezTo>
                  <a:cubicBezTo>
                    <a:pt x="5497336" y="17694"/>
                    <a:pt x="5504703" y="16259"/>
                    <a:pt x="5531715" y="16546"/>
                  </a:cubicBezTo>
                  <a:cubicBezTo>
                    <a:pt x="5548413" y="16833"/>
                    <a:pt x="5565602" y="15398"/>
                    <a:pt x="5582300" y="16259"/>
                  </a:cubicBezTo>
                  <a:cubicBezTo>
                    <a:pt x="5609311" y="17694"/>
                    <a:pt x="5626991" y="28742"/>
                    <a:pt x="5653512" y="33334"/>
                  </a:cubicBezTo>
                  <a:cubicBezTo>
                    <a:pt x="5668245" y="35773"/>
                    <a:pt x="5720795" y="38642"/>
                    <a:pt x="5735528" y="33334"/>
                  </a:cubicBezTo>
                  <a:cubicBezTo>
                    <a:pt x="5751735" y="27307"/>
                    <a:pt x="5750262" y="19272"/>
                    <a:pt x="5764013" y="12241"/>
                  </a:cubicBezTo>
                  <a:cubicBezTo>
                    <a:pt x="5775554" y="6251"/>
                    <a:pt x="5786513" y="2718"/>
                    <a:pt x="5797194" y="1090"/>
                  </a:cubicBezTo>
                  <a:close/>
                </a:path>
              </a:pathLst>
            </a:custGeom>
            <a:solidFill>
              <a:schemeClr val="accent2">
                <a:lumMod val="75000"/>
              </a:schemeClr>
            </a:solidFill>
            <a:ln w="12700">
              <a:miter lim="400000"/>
            </a:ln>
            <a:effectLst>
              <a:innerShdw blurRad="279400">
                <a:prstClr val="black"/>
              </a:innerShdw>
            </a:effectLst>
          </p:spPr>
          <p:txBody>
            <a:bodyPr wrap="square" lIns="38100" tIns="38100" rIns="38100" bIns="38100" anchor="ctr">
              <a:noAutofit/>
            </a:bodyPr>
            <a:lstStyle/>
            <a:p>
              <a:pPr>
                <a:defRPr sz="3000">
                  <a:solidFill>
                    <a:srgbClr val="FFFFFF"/>
                  </a:solidFill>
                </a:defRPr>
              </a:pPr>
              <a:endParaRPr/>
            </a:p>
          </p:txBody>
        </p:sp>
        <p:sp>
          <p:nvSpPr>
            <p:cNvPr id="5" name="Freeform: Shape 4">
              <a:extLst>
                <a:ext uri="{FF2B5EF4-FFF2-40B4-BE49-F238E27FC236}">
                  <a16:creationId xmlns:a16="http://schemas.microsoft.com/office/drawing/2014/main" id="{63E35E13-87DC-482D-8CD0-0750C7FC687C}"/>
                </a:ext>
              </a:extLst>
            </p:cNvPr>
            <p:cNvSpPr/>
            <p:nvPr/>
          </p:nvSpPr>
          <p:spPr>
            <a:xfrm>
              <a:off x="2355732" y="1955770"/>
              <a:ext cx="10018568" cy="3076162"/>
            </a:xfrm>
            <a:custGeom>
              <a:avLst/>
              <a:gdLst>
                <a:gd name="connsiteX0" fmla="*/ 2720555 w 10018568"/>
                <a:gd name="connsiteY0" fmla="*/ 2927706 h 3076162"/>
                <a:gd name="connsiteX1" fmla="*/ 2720737 w 10018568"/>
                <a:gd name="connsiteY1" fmla="*/ 2927758 h 3076162"/>
                <a:gd name="connsiteX2" fmla="*/ 2720555 w 10018568"/>
                <a:gd name="connsiteY2" fmla="*/ 2932011 h 3076162"/>
                <a:gd name="connsiteX3" fmla="*/ 5797194 w 10018568"/>
                <a:gd name="connsiteY3" fmla="*/ 1090 h 3076162"/>
                <a:gd name="connsiteX4" fmla="*/ 5894160 w 10018568"/>
                <a:gd name="connsiteY4" fmla="*/ 23003 h 3076162"/>
                <a:gd name="connsiteX5" fmla="*/ 6001223 w 10018568"/>
                <a:gd name="connsiteY5" fmla="*/ 80397 h 3076162"/>
                <a:gd name="connsiteX6" fmla="*/ 6086186 w 10018568"/>
                <a:gd name="connsiteY6" fmla="*/ 115120 h 3076162"/>
                <a:gd name="connsiteX7" fmla="*/ 6174588 w 10018568"/>
                <a:gd name="connsiteY7" fmla="*/ 143386 h 3076162"/>
                <a:gd name="connsiteX8" fmla="*/ 6307190 w 10018568"/>
                <a:gd name="connsiteY8" fmla="*/ 140660 h 3076162"/>
                <a:gd name="connsiteX9" fmla="*/ 6312592 w 10018568"/>
                <a:gd name="connsiteY9" fmla="*/ 114259 h 3076162"/>
                <a:gd name="connsiteX10" fmla="*/ 6446176 w 10018568"/>
                <a:gd name="connsiteY10" fmla="*/ 111246 h 3076162"/>
                <a:gd name="connsiteX11" fmla="*/ 6530157 w 10018568"/>
                <a:gd name="connsiteY11" fmla="*/ 130903 h 3076162"/>
                <a:gd name="connsiteX12" fmla="*/ 6638694 w 10018568"/>
                <a:gd name="connsiteY12" fmla="*/ 139799 h 3076162"/>
                <a:gd name="connsiteX13" fmla="*/ 6772278 w 10018568"/>
                <a:gd name="connsiteY13" fmla="*/ 122581 h 3076162"/>
                <a:gd name="connsiteX14" fmla="*/ 6786520 w 10018568"/>
                <a:gd name="connsiteY14" fmla="*/ 204511 h 3076162"/>
                <a:gd name="connsiteX15" fmla="*/ 6835142 w 10018568"/>
                <a:gd name="connsiteY15" fmla="*/ 206376 h 3076162"/>
                <a:gd name="connsiteX16" fmla="*/ 6872466 w 10018568"/>
                <a:gd name="connsiteY16" fmla="*/ 218716 h 3076162"/>
                <a:gd name="connsiteX17" fmla="*/ 6927962 w 10018568"/>
                <a:gd name="connsiteY17" fmla="*/ 236364 h 3076162"/>
                <a:gd name="connsiteX18" fmla="*/ 6978548 w 10018568"/>
                <a:gd name="connsiteY18" fmla="*/ 207524 h 3076162"/>
                <a:gd name="connsiteX19" fmla="*/ 7080700 w 10018568"/>
                <a:gd name="connsiteY19" fmla="*/ 191597 h 3076162"/>
                <a:gd name="connsiteX20" fmla="*/ 7120972 w 10018568"/>
                <a:gd name="connsiteY20" fmla="*/ 158022 h 3076162"/>
                <a:gd name="connsiteX21" fmla="*/ 7190711 w 10018568"/>
                <a:gd name="connsiteY21" fmla="*/ 159313 h 3076162"/>
                <a:gd name="connsiteX22" fmla="*/ 7309562 w 10018568"/>
                <a:gd name="connsiteY22" fmla="*/ 148121 h 3076162"/>
                <a:gd name="connsiteX23" fmla="*/ 7376354 w 10018568"/>
                <a:gd name="connsiteY23" fmla="*/ 92449 h 3076162"/>
                <a:gd name="connsiteX24" fmla="*/ 7443636 w 10018568"/>
                <a:gd name="connsiteY24" fmla="*/ 30894 h 3076162"/>
                <a:gd name="connsiteX25" fmla="*/ 7546280 w 10018568"/>
                <a:gd name="connsiteY25" fmla="*/ 48686 h 3076162"/>
                <a:gd name="connsiteX26" fmla="*/ 7630262 w 10018568"/>
                <a:gd name="connsiteY26" fmla="*/ 40364 h 3076162"/>
                <a:gd name="connsiteX27" fmla="*/ 7816395 w 10018568"/>
                <a:gd name="connsiteY27" fmla="*/ 89580 h 3076162"/>
                <a:gd name="connsiteX28" fmla="*/ 7866489 w 10018568"/>
                <a:gd name="connsiteY28" fmla="*/ 46678 h 3076162"/>
                <a:gd name="connsiteX29" fmla="*/ 7921985 w 10018568"/>
                <a:gd name="connsiteY29" fmla="*/ 92162 h 3076162"/>
                <a:gd name="connsiteX30" fmla="*/ 8039363 w 10018568"/>
                <a:gd name="connsiteY30" fmla="*/ 188441 h 3076162"/>
                <a:gd name="connsiteX31" fmla="*/ 8086510 w 10018568"/>
                <a:gd name="connsiteY31" fmla="*/ 189588 h 3076162"/>
                <a:gd name="connsiteX32" fmla="*/ 8152811 w 10018568"/>
                <a:gd name="connsiteY32" fmla="*/ 217137 h 3076162"/>
                <a:gd name="connsiteX33" fmla="*/ 8157722 w 10018568"/>
                <a:gd name="connsiteY33" fmla="*/ 193893 h 3076162"/>
                <a:gd name="connsiteX34" fmla="*/ 8266259 w 10018568"/>
                <a:gd name="connsiteY34" fmla="*/ 190880 h 3076162"/>
                <a:gd name="connsiteX35" fmla="*/ 8383145 w 10018568"/>
                <a:gd name="connsiteY35" fmla="*/ 190880 h 3076162"/>
                <a:gd name="connsiteX36" fmla="*/ 8540303 w 10018568"/>
                <a:gd name="connsiteY36" fmla="*/ 187436 h 3076162"/>
                <a:gd name="connsiteX37" fmla="*/ 8629686 w 10018568"/>
                <a:gd name="connsiteY37" fmla="*/ 184423 h 3076162"/>
                <a:gd name="connsiteX38" fmla="*/ 8684692 w 10018568"/>
                <a:gd name="connsiteY38" fmla="*/ 206807 h 3076162"/>
                <a:gd name="connsiteX39" fmla="*/ 8701881 w 10018568"/>
                <a:gd name="connsiteY39" fmla="*/ 206807 h 3076162"/>
                <a:gd name="connsiteX40" fmla="*/ 8735277 w 10018568"/>
                <a:gd name="connsiteY40" fmla="*/ 194467 h 3076162"/>
                <a:gd name="connsiteX41" fmla="*/ 8782915 w 10018568"/>
                <a:gd name="connsiteY41" fmla="*/ 188297 h 3076162"/>
                <a:gd name="connsiteX42" fmla="*/ 8812382 w 10018568"/>
                <a:gd name="connsiteY42" fmla="*/ 160318 h 3076162"/>
                <a:gd name="connsiteX43" fmla="*/ 8817293 w 10018568"/>
                <a:gd name="connsiteY43" fmla="*/ 190162 h 3076162"/>
                <a:gd name="connsiteX44" fmla="*/ 8865914 w 10018568"/>
                <a:gd name="connsiteY44" fmla="*/ 216420 h 3076162"/>
                <a:gd name="connsiteX45" fmla="*/ 8917482 w 10018568"/>
                <a:gd name="connsiteY45" fmla="*/ 207667 h 3076162"/>
                <a:gd name="connsiteX46" fmla="*/ 8949404 w 10018568"/>
                <a:gd name="connsiteY46" fmla="*/ 187723 h 3076162"/>
                <a:gd name="connsiteX47" fmla="*/ 9052048 w 10018568"/>
                <a:gd name="connsiteY47" fmla="*/ 143530 h 3076162"/>
                <a:gd name="connsiteX48" fmla="*/ 9162058 w 10018568"/>
                <a:gd name="connsiteY48" fmla="*/ 157878 h 3076162"/>
                <a:gd name="connsiteX49" fmla="*/ 9213626 w 10018568"/>
                <a:gd name="connsiteY49" fmla="*/ 166631 h 3076162"/>
                <a:gd name="connsiteX50" fmla="*/ 9250460 w 10018568"/>
                <a:gd name="connsiteY50" fmla="*/ 189445 h 3076162"/>
                <a:gd name="connsiteX51" fmla="*/ 9303991 w 10018568"/>
                <a:gd name="connsiteY51" fmla="*/ 148121 h 3076162"/>
                <a:gd name="connsiteX52" fmla="*/ 9322654 w 10018568"/>
                <a:gd name="connsiteY52" fmla="*/ 139943 h 3076162"/>
                <a:gd name="connsiteX53" fmla="*/ 9502894 w 10018568"/>
                <a:gd name="connsiteY53" fmla="*/ 95032 h 3076162"/>
                <a:gd name="connsiteX54" fmla="*/ 9561337 w 10018568"/>
                <a:gd name="connsiteY54" fmla="*/ 47538 h 3076162"/>
                <a:gd name="connsiteX55" fmla="*/ 9611431 w 10018568"/>
                <a:gd name="connsiteY55" fmla="*/ 19416 h 3076162"/>
                <a:gd name="connsiteX56" fmla="*/ 9679205 w 10018568"/>
                <a:gd name="connsiteY56" fmla="*/ 32616 h 3076162"/>
                <a:gd name="connsiteX57" fmla="*/ 9737649 w 10018568"/>
                <a:gd name="connsiteY57" fmla="*/ 33477 h 3076162"/>
                <a:gd name="connsiteX58" fmla="*/ 9745506 w 10018568"/>
                <a:gd name="connsiteY58" fmla="*/ 112968 h 3076162"/>
                <a:gd name="connsiteX59" fmla="*/ 9789216 w 10018568"/>
                <a:gd name="connsiteY59" fmla="*/ 113254 h 3076162"/>
                <a:gd name="connsiteX60" fmla="*/ 9814754 w 10018568"/>
                <a:gd name="connsiteY60" fmla="*/ 124303 h 3076162"/>
                <a:gd name="connsiteX61" fmla="*/ 9865339 w 10018568"/>
                <a:gd name="connsiteY61" fmla="*/ 131334 h 3076162"/>
                <a:gd name="connsiteX62" fmla="*/ 9983699 w 10018568"/>
                <a:gd name="connsiteY62" fmla="*/ 140086 h 3076162"/>
                <a:gd name="connsiteX63" fmla="*/ 10018568 w 10018568"/>
                <a:gd name="connsiteY63" fmla="*/ 128607 h 3076162"/>
                <a:gd name="connsiteX64" fmla="*/ 10018568 w 10018568"/>
                <a:gd name="connsiteY64" fmla="*/ 2975056 h 3076162"/>
                <a:gd name="connsiteX65" fmla="*/ 10007763 w 10018568"/>
                <a:gd name="connsiteY65" fmla="*/ 2970895 h 3076162"/>
                <a:gd name="connsiteX66" fmla="*/ 9880564 w 10018568"/>
                <a:gd name="connsiteY66" fmla="*/ 2981083 h 3076162"/>
                <a:gd name="connsiteX67" fmla="*/ 9797565 w 10018568"/>
                <a:gd name="connsiteY67" fmla="*/ 2980652 h 3076162"/>
                <a:gd name="connsiteX68" fmla="*/ 9703761 w 10018568"/>
                <a:gd name="connsiteY68" fmla="*/ 2973335 h 3076162"/>
                <a:gd name="connsiteX69" fmla="*/ 9675277 w 10018568"/>
                <a:gd name="connsiteY69" fmla="*/ 2952242 h 3076162"/>
                <a:gd name="connsiteX70" fmla="*/ 9587366 w 10018568"/>
                <a:gd name="connsiteY70" fmla="*/ 2949229 h 3076162"/>
                <a:gd name="connsiteX71" fmla="*/ 9533343 w 10018568"/>
                <a:gd name="connsiteY71" fmla="*/ 2945355 h 3076162"/>
                <a:gd name="connsiteX72" fmla="*/ 9441504 w 10018568"/>
                <a:gd name="connsiteY72" fmla="*/ 3040629 h 3076162"/>
                <a:gd name="connsiteX73" fmla="*/ 9414984 w 10018568"/>
                <a:gd name="connsiteY73" fmla="*/ 3043212 h 3076162"/>
                <a:gd name="connsiteX74" fmla="*/ 9408108 w 10018568"/>
                <a:gd name="connsiteY74" fmla="*/ 3045938 h 3076162"/>
                <a:gd name="connsiteX75" fmla="*/ 9322654 w 10018568"/>
                <a:gd name="connsiteY75" fmla="*/ 3032450 h 3076162"/>
                <a:gd name="connsiteX76" fmla="*/ 9303500 w 10018568"/>
                <a:gd name="connsiteY76" fmla="*/ 3015806 h 3076162"/>
                <a:gd name="connsiteX77" fmla="*/ 9232779 w 10018568"/>
                <a:gd name="connsiteY77" fmla="*/ 2984526 h 3076162"/>
                <a:gd name="connsiteX78" fmla="*/ 9226886 w 10018568"/>
                <a:gd name="connsiteY78" fmla="*/ 2971613 h 3076162"/>
                <a:gd name="connsiteX79" fmla="*/ 9163532 w 10018568"/>
                <a:gd name="connsiteY79" fmla="*/ 2961425 h 3076162"/>
                <a:gd name="connsiteX80" fmla="*/ 9039279 w 10018568"/>
                <a:gd name="connsiteY80" fmla="*/ 2948081 h 3076162"/>
                <a:gd name="connsiteX81" fmla="*/ 9035350 w 10018568"/>
                <a:gd name="connsiteY81" fmla="*/ 2949516 h 3076162"/>
                <a:gd name="connsiteX82" fmla="*/ 9016196 w 10018568"/>
                <a:gd name="connsiteY82" fmla="*/ 2955686 h 3076162"/>
                <a:gd name="connsiteX83" fmla="*/ 8949895 w 10018568"/>
                <a:gd name="connsiteY83" fmla="*/ 2993422 h 3076162"/>
                <a:gd name="connsiteX84" fmla="*/ 8848234 w 10018568"/>
                <a:gd name="connsiteY84" fmla="*/ 2996866 h 3076162"/>
                <a:gd name="connsiteX85" fmla="*/ 8763762 w 10018568"/>
                <a:gd name="connsiteY85" fmla="*/ 2963721 h 3076162"/>
                <a:gd name="connsiteX86" fmla="*/ 8702863 w 10018568"/>
                <a:gd name="connsiteY86" fmla="*/ 2964582 h 3076162"/>
                <a:gd name="connsiteX87" fmla="*/ 8655716 w 10018568"/>
                <a:gd name="connsiteY87" fmla="*/ 2979504 h 3076162"/>
                <a:gd name="connsiteX88" fmla="*/ 8501996 w 10018568"/>
                <a:gd name="connsiteY88" fmla="*/ 2981370 h 3076162"/>
                <a:gd name="connsiteX89" fmla="*/ 8441097 w 10018568"/>
                <a:gd name="connsiteY89" fmla="*/ 2919815 h 3076162"/>
                <a:gd name="connsiteX90" fmla="*/ 8256928 w 10018568"/>
                <a:gd name="connsiteY90" fmla="*/ 2965012 h 3076162"/>
                <a:gd name="connsiteX91" fmla="*/ 8260857 w 10018568"/>
                <a:gd name="connsiteY91" fmla="*/ 2897575 h 3076162"/>
                <a:gd name="connsiteX92" fmla="*/ 8243177 w 10018568"/>
                <a:gd name="connsiteY92" fmla="*/ 2905466 h 3076162"/>
                <a:gd name="connsiteX93" fmla="*/ 8155758 w 10018568"/>
                <a:gd name="connsiteY93" fmla="*/ 2906184 h 3076162"/>
                <a:gd name="connsiteX94" fmla="*/ 8035434 w 10018568"/>
                <a:gd name="connsiteY94" fmla="*/ 2852234 h 3076162"/>
                <a:gd name="connsiteX95" fmla="*/ 7967659 w 10018568"/>
                <a:gd name="connsiteY95" fmla="*/ 2914219 h 3076162"/>
                <a:gd name="connsiteX96" fmla="*/ 7722100 w 10018568"/>
                <a:gd name="connsiteY96" fmla="*/ 2980652 h 3076162"/>
                <a:gd name="connsiteX97" fmla="*/ 7629770 w 10018568"/>
                <a:gd name="connsiteY97" fmla="*/ 2991844 h 3076162"/>
                <a:gd name="connsiteX98" fmla="*/ 7545298 w 10018568"/>
                <a:gd name="connsiteY98" fmla="*/ 3028576 h 3076162"/>
                <a:gd name="connsiteX99" fmla="*/ 7478506 w 10018568"/>
                <a:gd name="connsiteY99" fmla="*/ 3048090 h 3076162"/>
                <a:gd name="connsiteX100" fmla="*/ 7367022 w 10018568"/>
                <a:gd name="connsiteY100" fmla="*/ 3068608 h 3076162"/>
                <a:gd name="connsiteX101" fmla="*/ 7337555 w 10018568"/>
                <a:gd name="connsiteY101" fmla="*/ 3044646 h 3076162"/>
                <a:gd name="connsiteX102" fmla="*/ 7260450 w 10018568"/>
                <a:gd name="connsiteY102" fmla="*/ 2968026 h 3076162"/>
                <a:gd name="connsiteX103" fmla="*/ 7172048 w 10018568"/>
                <a:gd name="connsiteY103" fmla="*/ 2905466 h 3076162"/>
                <a:gd name="connsiteX104" fmla="*/ 6972654 w 10018568"/>
                <a:gd name="connsiteY104" fmla="*/ 2817941 h 3076162"/>
                <a:gd name="connsiteX105" fmla="*/ 6880816 w 10018568"/>
                <a:gd name="connsiteY105" fmla="*/ 2834872 h 3076162"/>
                <a:gd name="connsiteX106" fmla="*/ 6753124 w 10018568"/>
                <a:gd name="connsiteY106" fmla="*/ 2840755 h 3076162"/>
                <a:gd name="connsiteX107" fmla="*/ 6681422 w 10018568"/>
                <a:gd name="connsiteY107" fmla="*/ 2871174 h 3076162"/>
                <a:gd name="connsiteX108" fmla="*/ 6597440 w 10018568"/>
                <a:gd name="connsiteY108" fmla="*/ 2853955 h 3076162"/>
                <a:gd name="connsiteX109" fmla="*/ 6476626 w 10018568"/>
                <a:gd name="connsiteY109" fmla="*/ 2882796 h 3076162"/>
                <a:gd name="connsiteX110" fmla="*/ 6381840 w 10018568"/>
                <a:gd name="connsiteY110" fmla="*/ 2885522 h 3076162"/>
                <a:gd name="connsiteX111" fmla="*/ 6276249 w 10018568"/>
                <a:gd name="connsiteY111" fmla="*/ 2883370 h 3076162"/>
                <a:gd name="connsiteX112" fmla="*/ 6250220 w 10018568"/>
                <a:gd name="connsiteY112" fmla="*/ 2830137 h 3076162"/>
                <a:gd name="connsiteX113" fmla="*/ 6172623 w 10018568"/>
                <a:gd name="connsiteY113" fmla="*/ 2798427 h 3076162"/>
                <a:gd name="connsiteX114" fmla="*/ 6069980 w 10018568"/>
                <a:gd name="connsiteY114" fmla="*/ 2787809 h 3076162"/>
                <a:gd name="connsiteX115" fmla="*/ 5939342 w 10018568"/>
                <a:gd name="connsiteY115" fmla="*/ 2744620 h 3076162"/>
                <a:gd name="connsiteX116" fmla="*/ 5947200 w 10018568"/>
                <a:gd name="connsiteY116" fmla="*/ 2822963 h 3076162"/>
                <a:gd name="connsiteX117" fmla="*/ 5915278 w 10018568"/>
                <a:gd name="connsiteY117" fmla="*/ 2849507 h 3076162"/>
                <a:gd name="connsiteX118" fmla="*/ 5901526 w 10018568"/>
                <a:gd name="connsiteY118" fmla="*/ 2875622 h 3076162"/>
                <a:gd name="connsiteX119" fmla="*/ 5772362 w 10018568"/>
                <a:gd name="connsiteY119" fmla="*/ 2963147 h 3076162"/>
                <a:gd name="connsiteX120" fmla="*/ 5648109 w 10018568"/>
                <a:gd name="connsiteY120" fmla="*/ 2868160 h 3076162"/>
                <a:gd name="connsiteX121" fmla="*/ 5530241 w 10018568"/>
                <a:gd name="connsiteY121" fmla="*/ 2876913 h 3076162"/>
                <a:gd name="connsiteX122" fmla="*/ 5469343 w 10018568"/>
                <a:gd name="connsiteY122" fmla="*/ 2919241 h 3076162"/>
                <a:gd name="connsiteX123" fmla="*/ 5383397 w 10018568"/>
                <a:gd name="connsiteY123" fmla="*/ 2924406 h 3076162"/>
                <a:gd name="connsiteX124" fmla="*/ 5276824 w 10018568"/>
                <a:gd name="connsiteY124" fmla="*/ 2900444 h 3076162"/>
                <a:gd name="connsiteX125" fmla="*/ 5141767 w 10018568"/>
                <a:gd name="connsiteY125" fmla="*/ 2936316 h 3076162"/>
                <a:gd name="connsiteX126" fmla="*/ 5091673 w 10018568"/>
                <a:gd name="connsiteY126" fmla="*/ 2966017 h 3076162"/>
                <a:gd name="connsiteX127" fmla="*/ 5013585 w 10018568"/>
                <a:gd name="connsiteY127" fmla="*/ 2964008 h 3076162"/>
                <a:gd name="connsiteX128" fmla="*/ 4914379 w 10018568"/>
                <a:gd name="connsiteY128" fmla="*/ 3014371 h 3076162"/>
                <a:gd name="connsiteX129" fmla="*/ 4837274 w 10018568"/>
                <a:gd name="connsiteY129" fmla="*/ 3044646 h 3076162"/>
                <a:gd name="connsiteX130" fmla="*/ 4748873 w 10018568"/>
                <a:gd name="connsiteY130" fmla="*/ 2997440 h 3076162"/>
                <a:gd name="connsiteX131" fmla="*/ 4632478 w 10018568"/>
                <a:gd name="connsiteY131" fmla="*/ 2892840 h 3076162"/>
                <a:gd name="connsiteX132" fmla="*/ 4486616 w 10018568"/>
                <a:gd name="connsiteY132" fmla="*/ 2869739 h 3076162"/>
                <a:gd name="connsiteX133" fmla="*/ 4396250 w 10018568"/>
                <a:gd name="connsiteY133" fmla="*/ 2866295 h 3076162"/>
                <a:gd name="connsiteX134" fmla="*/ 4322582 w 10018568"/>
                <a:gd name="connsiteY134" fmla="*/ 2853238 h 3076162"/>
                <a:gd name="connsiteX135" fmla="*/ 4279364 w 10018568"/>
                <a:gd name="connsiteY135" fmla="*/ 2815071 h 3076162"/>
                <a:gd name="connsiteX136" fmla="*/ 4219447 w 10018568"/>
                <a:gd name="connsiteY136" fmla="*/ 2806318 h 3076162"/>
                <a:gd name="connsiteX137" fmla="*/ 4110419 w 10018568"/>
                <a:gd name="connsiteY137" fmla="*/ 2806462 h 3076162"/>
                <a:gd name="connsiteX138" fmla="*/ 3974871 w 10018568"/>
                <a:gd name="connsiteY138" fmla="*/ 2807610 h 3076162"/>
                <a:gd name="connsiteX139" fmla="*/ 3878611 w 10018568"/>
                <a:gd name="connsiteY139" fmla="*/ 2727115 h 3076162"/>
                <a:gd name="connsiteX140" fmla="*/ 3694933 w 10018568"/>
                <a:gd name="connsiteY140" fmla="*/ 2829133 h 3076162"/>
                <a:gd name="connsiteX141" fmla="*/ 3574609 w 10018568"/>
                <a:gd name="connsiteY141" fmla="*/ 2838746 h 3076162"/>
                <a:gd name="connsiteX142" fmla="*/ 3465582 w 10018568"/>
                <a:gd name="connsiteY142" fmla="*/ 2927276 h 3076162"/>
                <a:gd name="connsiteX143" fmla="*/ 3213638 w 10018568"/>
                <a:gd name="connsiteY143" fmla="*/ 2920102 h 3076162"/>
                <a:gd name="connsiteX144" fmla="*/ 2986741 w 10018568"/>
                <a:gd name="connsiteY144" fmla="*/ 2937176 h 3076162"/>
                <a:gd name="connsiteX145" fmla="*/ 2924370 w 10018568"/>
                <a:gd name="connsiteY145" fmla="*/ 2900731 h 3076162"/>
                <a:gd name="connsiteX146" fmla="*/ 2791767 w 10018568"/>
                <a:gd name="connsiteY146" fmla="*/ 2904749 h 3076162"/>
                <a:gd name="connsiteX147" fmla="*/ 2739694 w 10018568"/>
                <a:gd name="connsiteY147" fmla="*/ 2933199 h 3076162"/>
                <a:gd name="connsiteX148" fmla="*/ 2720737 w 10018568"/>
                <a:gd name="connsiteY148" fmla="*/ 2927758 h 3076162"/>
                <a:gd name="connsiteX149" fmla="*/ 2722274 w 10018568"/>
                <a:gd name="connsiteY149" fmla="*/ 2891728 h 3076162"/>
                <a:gd name="connsiteX150" fmla="*/ 2704840 w 10018568"/>
                <a:gd name="connsiteY150" fmla="*/ 2862851 h 3076162"/>
                <a:gd name="connsiteX151" fmla="*/ 2703857 w 10018568"/>
                <a:gd name="connsiteY151" fmla="*/ 2862421 h 3076162"/>
                <a:gd name="connsiteX152" fmla="*/ 2705331 w 10018568"/>
                <a:gd name="connsiteY152" fmla="*/ 2837311 h 3076162"/>
                <a:gd name="connsiteX153" fmla="*/ 2689615 w 10018568"/>
                <a:gd name="connsiteY153" fmla="*/ 2772743 h 3076162"/>
                <a:gd name="connsiteX154" fmla="*/ 2551611 w 10018568"/>
                <a:gd name="connsiteY154" fmla="*/ 2773891 h 3076162"/>
                <a:gd name="connsiteX155" fmla="*/ 2480890 w 10018568"/>
                <a:gd name="connsiteY155" fmla="*/ 2785944 h 3076162"/>
                <a:gd name="connsiteX156" fmla="*/ 2452405 w 10018568"/>
                <a:gd name="connsiteY156" fmla="*/ 2838459 h 3076162"/>
                <a:gd name="connsiteX157" fmla="*/ 2365969 w 10018568"/>
                <a:gd name="connsiteY157" fmla="*/ 2853094 h 3076162"/>
                <a:gd name="connsiteX158" fmla="*/ 2310963 w 10018568"/>
                <a:gd name="connsiteY158" fmla="*/ 2854242 h 3076162"/>
                <a:gd name="connsiteX159" fmla="*/ 2282478 w 10018568"/>
                <a:gd name="connsiteY159" fmla="*/ 2820667 h 3076162"/>
                <a:gd name="connsiteX160" fmla="*/ 2232384 w 10018568"/>
                <a:gd name="connsiteY160" fmla="*/ 2825832 h 3076162"/>
                <a:gd name="connsiteX161" fmla="*/ 2138580 w 10018568"/>
                <a:gd name="connsiteY161" fmla="*/ 2837168 h 3076162"/>
                <a:gd name="connsiteX162" fmla="*/ 2091433 w 10018568"/>
                <a:gd name="connsiteY162" fmla="*/ 2840037 h 3076162"/>
                <a:gd name="connsiteX163" fmla="*/ 2046250 w 10018568"/>
                <a:gd name="connsiteY163" fmla="*/ 2870169 h 3076162"/>
                <a:gd name="connsiteX164" fmla="*/ 1934276 w 10018568"/>
                <a:gd name="connsiteY164" fmla="*/ 2869595 h 3076162"/>
                <a:gd name="connsiteX165" fmla="*/ 1906773 w 10018568"/>
                <a:gd name="connsiteY165" fmla="*/ 2856682 h 3076162"/>
                <a:gd name="connsiteX166" fmla="*/ 1829667 w 10018568"/>
                <a:gd name="connsiteY166" fmla="*/ 2852951 h 3076162"/>
                <a:gd name="connsiteX167" fmla="*/ 1758946 w 10018568"/>
                <a:gd name="connsiteY167" fmla="*/ 2855390 h 3076162"/>
                <a:gd name="connsiteX168" fmla="*/ 1721130 w 10018568"/>
                <a:gd name="connsiteY168" fmla="*/ 2898292 h 3076162"/>
                <a:gd name="connsiteX169" fmla="*/ 1572813 w 10018568"/>
                <a:gd name="connsiteY169" fmla="*/ 2904175 h 3076162"/>
                <a:gd name="connsiteX170" fmla="*/ 1504547 w 10018568"/>
                <a:gd name="connsiteY170" fmla="*/ 2960851 h 3076162"/>
                <a:gd name="connsiteX171" fmla="*/ 1461820 w 10018568"/>
                <a:gd name="connsiteY171" fmla="*/ 2979074 h 3076162"/>
                <a:gd name="connsiteX172" fmla="*/ 1452980 w 10018568"/>
                <a:gd name="connsiteY172" fmla="*/ 3011071 h 3076162"/>
                <a:gd name="connsiteX173" fmla="*/ 1398466 w 10018568"/>
                <a:gd name="connsiteY173" fmla="*/ 3059282 h 3076162"/>
                <a:gd name="connsiteX174" fmla="*/ 1300242 w 10018568"/>
                <a:gd name="connsiteY174" fmla="*/ 3056125 h 3076162"/>
                <a:gd name="connsiteX175" fmla="*/ 1154871 w 10018568"/>
                <a:gd name="connsiteY175" fmla="*/ 2969747 h 3076162"/>
                <a:gd name="connsiteX176" fmla="*/ 1027672 w 10018568"/>
                <a:gd name="connsiteY176" fmla="*/ 2980078 h 3076162"/>
                <a:gd name="connsiteX177" fmla="*/ 945164 w 10018568"/>
                <a:gd name="connsiteY177" fmla="*/ 2979648 h 3076162"/>
                <a:gd name="connsiteX178" fmla="*/ 851360 w 10018568"/>
                <a:gd name="connsiteY178" fmla="*/ 2972330 h 3076162"/>
                <a:gd name="connsiteX179" fmla="*/ 822876 w 10018568"/>
                <a:gd name="connsiteY179" fmla="*/ 2951094 h 3076162"/>
                <a:gd name="connsiteX180" fmla="*/ 734474 w 10018568"/>
                <a:gd name="connsiteY180" fmla="*/ 2948081 h 3076162"/>
                <a:gd name="connsiteX181" fmla="*/ 626920 w 10018568"/>
                <a:gd name="connsiteY181" fmla="*/ 2949660 h 3076162"/>
                <a:gd name="connsiteX182" fmla="*/ 555216 w 10018568"/>
                <a:gd name="connsiteY182" fmla="*/ 3045077 h 3076162"/>
                <a:gd name="connsiteX183" fmla="*/ 469762 w 10018568"/>
                <a:gd name="connsiteY183" fmla="*/ 3031589 h 3076162"/>
                <a:gd name="connsiteX184" fmla="*/ 450608 w 10018568"/>
                <a:gd name="connsiteY184" fmla="*/ 3014945 h 3076162"/>
                <a:gd name="connsiteX185" fmla="*/ 380378 w 10018568"/>
                <a:gd name="connsiteY185" fmla="*/ 2983666 h 3076162"/>
                <a:gd name="connsiteX186" fmla="*/ 371047 w 10018568"/>
                <a:gd name="connsiteY186" fmla="*/ 2964439 h 3076162"/>
                <a:gd name="connsiteX187" fmla="*/ 269385 w 10018568"/>
                <a:gd name="connsiteY187" fmla="*/ 2918954 h 3076162"/>
                <a:gd name="connsiteX188" fmla="*/ 182949 w 10018568"/>
                <a:gd name="connsiteY188" fmla="*/ 2948655 h 3076162"/>
                <a:gd name="connsiteX189" fmla="*/ 102406 w 10018568"/>
                <a:gd name="connsiteY189" fmla="*/ 2960421 h 3076162"/>
                <a:gd name="connsiteX190" fmla="*/ 82761 w 10018568"/>
                <a:gd name="connsiteY190" fmla="*/ 2947364 h 3076162"/>
                <a:gd name="connsiteX191" fmla="*/ 14495 w 10018568"/>
                <a:gd name="connsiteY191" fmla="*/ 2948225 h 3076162"/>
                <a:gd name="connsiteX192" fmla="*/ 0 w 10018568"/>
                <a:gd name="connsiteY192" fmla="*/ 2947251 h 3076162"/>
                <a:gd name="connsiteX193" fmla="*/ 599705 w 10018568"/>
                <a:gd name="connsiteY193" fmla="*/ 105422 h 3076162"/>
                <a:gd name="connsiteX194" fmla="*/ 650493 w 10018568"/>
                <a:gd name="connsiteY194" fmla="*/ 94602 h 3076162"/>
                <a:gd name="connsiteX195" fmla="*/ 708445 w 10018568"/>
                <a:gd name="connsiteY195" fmla="*/ 47108 h 3076162"/>
                <a:gd name="connsiteX196" fmla="*/ 758539 w 10018568"/>
                <a:gd name="connsiteY196" fmla="*/ 18985 h 3076162"/>
                <a:gd name="connsiteX197" fmla="*/ 826313 w 10018568"/>
                <a:gd name="connsiteY197" fmla="*/ 32042 h 3076162"/>
                <a:gd name="connsiteX198" fmla="*/ 885248 w 10018568"/>
                <a:gd name="connsiteY198" fmla="*/ 32903 h 3076162"/>
                <a:gd name="connsiteX199" fmla="*/ 892614 w 10018568"/>
                <a:gd name="connsiteY199" fmla="*/ 112537 h 3076162"/>
                <a:gd name="connsiteX200" fmla="*/ 936324 w 10018568"/>
                <a:gd name="connsiteY200" fmla="*/ 112681 h 3076162"/>
                <a:gd name="connsiteX201" fmla="*/ 961862 w 10018568"/>
                <a:gd name="connsiteY201" fmla="*/ 123729 h 3076162"/>
                <a:gd name="connsiteX202" fmla="*/ 1012447 w 10018568"/>
                <a:gd name="connsiteY202" fmla="*/ 130760 h 3076162"/>
                <a:gd name="connsiteX203" fmla="*/ 1130807 w 10018568"/>
                <a:gd name="connsiteY203" fmla="*/ 139512 h 3076162"/>
                <a:gd name="connsiteX204" fmla="*/ 1232468 w 10018568"/>
                <a:gd name="connsiteY204" fmla="*/ 95606 h 3076162"/>
                <a:gd name="connsiteX205" fmla="*/ 1325780 w 10018568"/>
                <a:gd name="connsiteY205" fmla="*/ 48830 h 3076162"/>
                <a:gd name="connsiteX206" fmla="*/ 1477045 w 10018568"/>
                <a:gd name="connsiteY206" fmla="*/ 64039 h 3076162"/>
                <a:gd name="connsiteX207" fmla="*/ 1589020 w 10018568"/>
                <a:gd name="connsiteY207" fmla="*/ 66622 h 3076162"/>
                <a:gd name="connsiteX208" fmla="*/ 1629782 w 10018568"/>
                <a:gd name="connsiteY208" fmla="*/ 96323 h 3076162"/>
                <a:gd name="connsiteX209" fmla="*/ 1686261 w 10018568"/>
                <a:gd name="connsiteY209" fmla="*/ 99193 h 3076162"/>
                <a:gd name="connsiteX210" fmla="*/ 1767295 w 10018568"/>
                <a:gd name="connsiteY210" fmla="*/ 143386 h 3076162"/>
                <a:gd name="connsiteX211" fmla="*/ 1826230 w 10018568"/>
                <a:gd name="connsiteY211" fmla="*/ 162183 h 3076162"/>
                <a:gd name="connsiteX212" fmla="*/ 1866501 w 10018568"/>
                <a:gd name="connsiteY212" fmla="*/ 191597 h 3076162"/>
                <a:gd name="connsiteX213" fmla="*/ 2009908 w 10018568"/>
                <a:gd name="connsiteY213" fmla="*/ 190880 h 3076162"/>
                <a:gd name="connsiteX214" fmla="*/ 2180325 w 10018568"/>
                <a:gd name="connsiteY214" fmla="*/ 189732 h 3076162"/>
                <a:gd name="connsiteX215" fmla="*/ 2290336 w 10018568"/>
                <a:gd name="connsiteY215" fmla="*/ 253009 h 3076162"/>
                <a:gd name="connsiteX216" fmla="*/ 2511830 w 10018568"/>
                <a:gd name="connsiteY216" fmla="*/ 206233 h 3076162"/>
                <a:gd name="connsiteX217" fmla="*/ 2576167 w 10018568"/>
                <a:gd name="connsiteY217" fmla="*/ 146973 h 3076162"/>
                <a:gd name="connsiteX218" fmla="*/ 2679301 w 10018568"/>
                <a:gd name="connsiteY218" fmla="*/ 142095 h 3076162"/>
                <a:gd name="connsiteX219" fmla="*/ 2730378 w 10018568"/>
                <a:gd name="connsiteY219" fmla="*/ 127029 h 3076162"/>
                <a:gd name="connsiteX220" fmla="*/ 2797661 w 10018568"/>
                <a:gd name="connsiteY220" fmla="*/ 126312 h 3076162"/>
                <a:gd name="connsiteX221" fmla="*/ 2864453 w 10018568"/>
                <a:gd name="connsiteY221" fmla="*/ 111102 h 3076162"/>
                <a:gd name="connsiteX222" fmla="*/ 2979374 w 10018568"/>
                <a:gd name="connsiteY222" fmla="*/ 171079 h 3076162"/>
                <a:gd name="connsiteX223" fmla="*/ 3094296 w 10018568"/>
                <a:gd name="connsiteY223" fmla="*/ 207524 h 3076162"/>
                <a:gd name="connsiteX224" fmla="*/ 3203815 w 10018568"/>
                <a:gd name="connsiteY224" fmla="*/ 142812 h 3076162"/>
                <a:gd name="connsiteX225" fmla="*/ 3305477 w 10018568"/>
                <a:gd name="connsiteY225" fmla="*/ 159887 h 3076162"/>
                <a:gd name="connsiteX226" fmla="*/ 3416470 w 10018568"/>
                <a:gd name="connsiteY226" fmla="*/ 139943 h 3076162"/>
                <a:gd name="connsiteX227" fmla="*/ 3499959 w 10018568"/>
                <a:gd name="connsiteY227" fmla="*/ 78675 h 3076162"/>
                <a:gd name="connsiteX228" fmla="*/ 3614881 w 10018568"/>
                <a:gd name="connsiteY228" fmla="*/ 163905 h 3076162"/>
                <a:gd name="connsiteX229" fmla="*/ 3830974 w 10018568"/>
                <a:gd name="connsiteY229" fmla="*/ 175240 h 3076162"/>
                <a:gd name="connsiteX230" fmla="*/ 3889907 w 10018568"/>
                <a:gd name="connsiteY230" fmla="*/ 172514 h 3076162"/>
                <a:gd name="connsiteX231" fmla="*/ 3949332 w 10018568"/>
                <a:gd name="connsiteY231" fmla="*/ 142812 h 3076162"/>
                <a:gd name="connsiteX232" fmla="*/ 4077023 w 10018568"/>
                <a:gd name="connsiteY232" fmla="*/ 159313 h 3076162"/>
                <a:gd name="connsiteX233" fmla="*/ 4253826 w 10018568"/>
                <a:gd name="connsiteY233" fmla="*/ 239091 h 3076162"/>
                <a:gd name="connsiteX234" fmla="*/ 4331422 w 10018568"/>
                <a:gd name="connsiteY234" fmla="*/ 238086 h 3076162"/>
                <a:gd name="connsiteX235" fmla="*/ 4374150 w 10018568"/>
                <a:gd name="connsiteY235" fmla="*/ 253152 h 3076162"/>
                <a:gd name="connsiteX236" fmla="*/ 4434066 w 10018568"/>
                <a:gd name="connsiteY236" fmla="*/ 193462 h 3076162"/>
                <a:gd name="connsiteX237" fmla="*/ 4583857 w 10018568"/>
                <a:gd name="connsiteY237" fmla="*/ 191023 h 3076162"/>
                <a:gd name="connsiteX238" fmla="*/ 4689938 w 10018568"/>
                <a:gd name="connsiteY238" fmla="*/ 147834 h 3076162"/>
                <a:gd name="connsiteX239" fmla="*/ 4721861 w 10018568"/>
                <a:gd name="connsiteY239" fmla="*/ 98045 h 3076162"/>
                <a:gd name="connsiteX240" fmla="*/ 4803878 w 10018568"/>
                <a:gd name="connsiteY240" fmla="*/ 116268 h 3076162"/>
                <a:gd name="connsiteX241" fmla="*/ 4872143 w 10018568"/>
                <a:gd name="connsiteY241" fmla="*/ 128751 h 3076162"/>
                <a:gd name="connsiteX242" fmla="*/ 4912906 w 10018568"/>
                <a:gd name="connsiteY242" fmla="*/ 96754 h 3076162"/>
                <a:gd name="connsiteX243" fmla="*/ 5040597 w 10018568"/>
                <a:gd name="connsiteY243" fmla="*/ 95176 h 3076162"/>
                <a:gd name="connsiteX244" fmla="*/ 5108371 w 10018568"/>
                <a:gd name="connsiteY244" fmla="*/ 124303 h 3076162"/>
                <a:gd name="connsiteX245" fmla="*/ 5176145 w 10018568"/>
                <a:gd name="connsiteY245" fmla="*/ 127603 h 3076162"/>
                <a:gd name="connsiteX246" fmla="*/ 5306783 w 10018568"/>
                <a:gd name="connsiteY246" fmla="*/ 112107 h 3076162"/>
                <a:gd name="connsiteX247" fmla="*/ 5433491 w 10018568"/>
                <a:gd name="connsiteY247" fmla="*/ 50982 h 3076162"/>
                <a:gd name="connsiteX248" fmla="*/ 5476218 w 10018568"/>
                <a:gd name="connsiteY248" fmla="*/ 28025 h 3076162"/>
                <a:gd name="connsiteX249" fmla="*/ 5531715 w 10018568"/>
                <a:gd name="connsiteY249" fmla="*/ 16546 h 3076162"/>
                <a:gd name="connsiteX250" fmla="*/ 5582300 w 10018568"/>
                <a:gd name="connsiteY250" fmla="*/ 16259 h 3076162"/>
                <a:gd name="connsiteX251" fmla="*/ 5653512 w 10018568"/>
                <a:gd name="connsiteY251" fmla="*/ 33334 h 3076162"/>
                <a:gd name="connsiteX252" fmla="*/ 5735528 w 10018568"/>
                <a:gd name="connsiteY252" fmla="*/ 33334 h 3076162"/>
                <a:gd name="connsiteX253" fmla="*/ 5764013 w 10018568"/>
                <a:gd name="connsiteY253" fmla="*/ 12241 h 3076162"/>
                <a:gd name="connsiteX254" fmla="*/ 5797194 w 10018568"/>
                <a:gd name="connsiteY254" fmla="*/ 1090 h 307616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Lst>
              <a:rect l="l" t="t" r="r" b="b"/>
              <a:pathLst>
                <a:path w="10018568" h="3076162">
                  <a:moveTo>
                    <a:pt x="2720555" y="2927706"/>
                  </a:moveTo>
                  <a:lnTo>
                    <a:pt x="2720737" y="2927758"/>
                  </a:lnTo>
                  <a:lnTo>
                    <a:pt x="2720555" y="2932011"/>
                  </a:lnTo>
                  <a:close/>
                  <a:moveTo>
                    <a:pt x="5797194" y="1090"/>
                  </a:moveTo>
                  <a:cubicBezTo>
                    <a:pt x="5829240" y="-3793"/>
                    <a:pt x="5858799" y="8475"/>
                    <a:pt x="5894160" y="23003"/>
                  </a:cubicBezTo>
                  <a:cubicBezTo>
                    <a:pt x="5936396" y="40651"/>
                    <a:pt x="5963898" y="53278"/>
                    <a:pt x="6001223" y="80397"/>
                  </a:cubicBezTo>
                  <a:cubicBezTo>
                    <a:pt x="6030199" y="101489"/>
                    <a:pt x="6050335" y="103928"/>
                    <a:pt x="6086186" y="115120"/>
                  </a:cubicBezTo>
                  <a:cubicBezTo>
                    <a:pt x="6121547" y="126312"/>
                    <a:pt x="6133825" y="143817"/>
                    <a:pt x="6174588" y="143386"/>
                  </a:cubicBezTo>
                  <a:cubicBezTo>
                    <a:pt x="6216332" y="142812"/>
                    <a:pt x="6267900" y="151421"/>
                    <a:pt x="6307190" y="140660"/>
                  </a:cubicBezTo>
                  <a:cubicBezTo>
                    <a:pt x="6309645" y="131907"/>
                    <a:pt x="6311118" y="123011"/>
                    <a:pt x="6312592" y="114259"/>
                  </a:cubicBezTo>
                  <a:cubicBezTo>
                    <a:pt x="6338621" y="102493"/>
                    <a:pt x="6415236" y="107515"/>
                    <a:pt x="6446176" y="111246"/>
                  </a:cubicBezTo>
                  <a:cubicBezTo>
                    <a:pt x="6474661" y="114833"/>
                    <a:pt x="6500199" y="124016"/>
                    <a:pt x="6530157" y="130903"/>
                  </a:cubicBezTo>
                  <a:cubicBezTo>
                    <a:pt x="6570429" y="140230"/>
                    <a:pt x="6595476" y="147260"/>
                    <a:pt x="6638694" y="139799"/>
                  </a:cubicBezTo>
                  <a:cubicBezTo>
                    <a:pt x="6672582" y="134060"/>
                    <a:pt x="6746740" y="102924"/>
                    <a:pt x="6772278" y="122581"/>
                  </a:cubicBezTo>
                  <a:cubicBezTo>
                    <a:pt x="6799290" y="143673"/>
                    <a:pt x="6765402" y="186719"/>
                    <a:pt x="6786520" y="204511"/>
                  </a:cubicBezTo>
                  <a:cubicBezTo>
                    <a:pt x="6798308" y="214268"/>
                    <a:pt x="6821390" y="205228"/>
                    <a:pt x="6835142" y="206376"/>
                  </a:cubicBezTo>
                  <a:cubicBezTo>
                    <a:pt x="6855277" y="208241"/>
                    <a:pt x="6857733" y="213981"/>
                    <a:pt x="6872466" y="218716"/>
                  </a:cubicBezTo>
                  <a:cubicBezTo>
                    <a:pt x="6887691" y="223738"/>
                    <a:pt x="6913229" y="237799"/>
                    <a:pt x="6927962" y="236364"/>
                  </a:cubicBezTo>
                  <a:cubicBezTo>
                    <a:pt x="6949080" y="234356"/>
                    <a:pt x="6957921" y="213263"/>
                    <a:pt x="6978548" y="207524"/>
                  </a:cubicBezTo>
                  <a:cubicBezTo>
                    <a:pt x="7015873" y="197337"/>
                    <a:pt x="7044848" y="215416"/>
                    <a:pt x="7080700" y="191597"/>
                  </a:cubicBezTo>
                  <a:cubicBezTo>
                    <a:pt x="7096907" y="180979"/>
                    <a:pt x="7103783" y="164479"/>
                    <a:pt x="7120972" y="158022"/>
                  </a:cubicBezTo>
                  <a:cubicBezTo>
                    <a:pt x="7138161" y="151708"/>
                    <a:pt x="7172540" y="159313"/>
                    <a:pt x="7190711" y="159313"/>
                  </a:cubicBezTo>
                  <a:cubicBezTo>
                    <a:pt x="7229018" y="159457"/>
                    <a:pt x="7275674" y="168066"/>
                    <a:pt x="7309562" y="148121"/>
                  </a:cubicBezTo>
                  <a:cubicBezTo>
                    <a:pt x="7332152" y="135064"/>
                    <a:pt x="7356708" y="109954"/>
                    <a:pt x="7376354" y="92449"/>
                  </a:cubicBezTo>
                  <a:cubicBezTo>
                    <a:pt x="7398945" y="72505"/>
                    <a:pt x="7411714" y="36347"/>
                    <a:pt x="7443636" y="30894"/>
                  </a:cubicBezTo>
                  <a:cubicBezTo>
                    <a:pt x="7478015" y="25155"/>
                    <a:pt x="7508955" y="53135"/>
                    <a:pt x="7546280" y="48686"/>
                  </a:cubicBezTo>
                  <a:cubicBezTo>
                    <a:pt x="7583114" y="44238"/>
                    <a:pt x="7592446" y="31181"/>
                    <a:pt x="7630262" y="40364"/>
                  </a:cubicBezTo>
                  <a:cubicBezTo>
                    <a:pt x="7677900" y="52274"/>
                    <a:pt x="7787419" y="39503"/>
                    <a:pt x="7816395" y="89580"/>
                  </a:cubicBezTo>
                  <a:cubicBezTo>
                    <a:pt x="7828673" y="76236"/>
                    <a:pt x="7847335" y="49547"/>
                    <a:pt x="7866489" y="46678"/>
                  </a:cubicBezTo>
                  <a:cubicBezTo>
                    <a:pt x="7904796" y="41082"/>
                    <a:pt x="7907743" y="74514"/>
                    <a:pt x="7921985" y="92162"/>
                  </a:cubicBezTo>
                  <a:cubicBezTo>
                    <a:pt x="7954399" y="134777"/>
                    <a:pt x="8039363" y="122581"/>
                    <a:pt x="8039363" y="188441"/>
                  </a:cubicBezTo>
                  <a:cubicBezTo>
                    <a:pt x="8056061" y="194036"/>
                    <a:pt x="8069812" y="187723"/>
                    <a:pt x="8086510" y="189588"/>
                  </a:cubicBezTo>
                  <a:cubicBezTo>
                    <a:pt x="8111066" y="192315"/>
                    <a:pt x="8131693" y="205659"/>
                    <a:pt x="8152811" y="217137"/>
                  </a:cubicBezTo>
                  <a:cubicBezTo>
                    <a:pt x="8155266" y="209389"/>
                    <a:pt x="8156740" y="201785"/>
                    <a:pt x="8157722" y="193893"/>
                  </a:cubicBezTo>
                  <a:cubicBezTo>
                    <a:pt x="8185716" y="183132"/>
                    <a:pt x="8236301" y="190880"/>
                    <a:pt x="8266259" y="190880"/>
                  </a:cubicBezTo>
                  <a:cubicBezTo>
                    <a:pt x="8305549" y="190880"/>
                    <a:pt x="8344347" y="190880"/>
                    <a:pt x="8383145" y="190880"/>
                  </a:cubicBezTo>
                  <a:cubicBezTo>
                    <a:pt x="8430784" y="190880"/>
                    <a:pt x="8489718" y="183706"/>
                    <a:pt x="8540303" y="187436"/>
                  </a:cubicBezTo>
                  <a:cubicBezTo>
                    <a:pt x="8571243" y="179544"/>
                    <a:pt x="8590888" y="167922"/>
                    <a:pt x="8629686" y="184423"/>
                  </a:cubicBezTo>
                  <a:cubicBezTo>
                    <a:pt x="8650804" y="193319"/>
                    <a:pt x="8664065" y="204367"/>
                    <a:pt x="8684692" y="206807"/>
                  </a:cubicBezTo>
                  <a:cubicBezTo>
                    <a:pt x="8690585" y="206807"/>
                    <a:pt x="8695987" y="206807"/>
                    <a:pt x="8701881" y="206807"/>
                  </a:cubicBezTo>
                  <a:cubicBezTo>
                    <a:pt x="8716123" y="204511"/>
                    <a:pt x="8722999" y="198054"/>
                    <a:pt x="8735277" y="194467"/>
                  </a:cubicBezTo>
                  <a:cubicBezTo>
                    <a:pt x="8750993" y="189732"/>
                    <a:pt x="8768673" y="195902"/>
                    <a:pt x="8782915" y="188297"/>
                  </a:cubicBezTo>
                  <a:cubicBezTo>
                    <a:pt x="8798140" y="180549"/>
                    <a:pt x="8795684" y="163905"/>
                    <a:pt x="8812382" y="160318"/>
                  </a:cubicBezTo>
                  <a:cubicBezTo>
                    <a:pt x="8816311" y="169070"/>
                    <a:pt x="8816802" y="179688"/>
                    <a:pt x="8817293" y="190162"/>
                  </a:cubicBezTo>
                  <a:cubicBezTo>
                    <a:pt x="8840376" y="188154"/>
                    <a:pt x="8860021" y="192602"/>
                    <a:pt x="8865914" y="216420"/>
                  </a:cubicBezTo>
                  <a:cubicBezTo>
                    <a:pt x="8879665" y="198054"/>
                    <a:pt x="8898328" y="212259"/>
                    <a:pt x="8917482" y="207667"/>
                  </a:cubicBezTo>
                  <a:cubicBezTo>
                    <a:pt x="8930742" y="204511"/>
                    <a:pt x="8938600" y="195328"/>
                    <a:pt x="8949404" y="187723"/>
                  </a:cubicBezTo>
                  <a:cubicBezTo>
                    <a:pt x="8988203" y="160031"/>
                    <a:pt x="9001954" y="142669"/>
                    <a:pt x="9052048" y="143530"/>
                  </a:cubicBezTo>
                  <a:cubicBezTo>
                    <a:pt x="9094284" y="144247"/>
                    <a:pt x="9121787" y="148695"/>
                    <a:pt x="9162058" y="157878"/>
                  </a:cubicBezTo>
                  <a:cubicBezTo>
                    <a:pt x="9180230" y="161896"/>
                    <a:pt x="9195454" y="158739"/>
                    <a:pt x="9213626" y="166631"/>
                  </a:cubicBezTo>
                  <a:cubicBezTo>
                    <a:pt x="9227868" y="173088"/>
                    <a:pt x="9236708" y="185140"/>
                    <a:pt x="9250460" y="189445"/>
                  </a:cubicBezTo>
                  <a:cubicBezTo>
                    <a:pt x="9269613" y="155726"/>
                    <a:pt x="9282873" y="145682"/>
                    <a:pt x="9303991" y="148121"/>
                  </a:cubicBezTo>
                  <a:cubicBezTo>
                    <a:pt x="9309394" y="145539"/>
                    <a:pt x="9314796" y="142669"/>
                    <a:pt x="9322654" y="139943"/>
                  </a:cubicBezTo>
                  <a:cubicBezTo>
                    <a:pt x="9381588" y="118420"/>
                    <a:pt x="9442978" y="108520"/>
                    <a:pt x="9502894" y="95032"/>
                  </a:cubicBezTo>
                  <a:cubicBezTo>
                    <a:pt x="9542184" y="86279"/>
                    <a:pt x="9542184" y="71788"/>
                    <a:pt x="9561337" y="47538"/>
                  </a:cubicBezTo>
                  <a:cubicBezTo>
                    <a:pt x="9574597" y="30464"/>
                    <a:pt x="9582455" y="16976"/>
                    <a:pt x="9611431" y="19416"/>
                  </a:cubicBezTo>
                  <a:cubicBezTo>
                    <a:pt x="9634023" y="21424"/>
                    <a:pt x="9652685" y="33047"/>
                    <a:pt x="9679205" y="32616"/>
                  </a:cubicBezTo>
                  <a:cubicBezTo>
                    <a:pt x="9691483" y="32329"/>
                    <a:pt x="9728317" y="26159"/>
                    <a:pt x="9737649" y="33477"/>
                  </a:cubicBezTo>
                  <a:cubicBezTo>
                    <a:pt x="9766133" y="55000"/>
                    <a:pt x="9696886" y="93454"/>
                    <a:pt x="9745506" y="112968"/>
                  </a:cubicBezTo>
                  <a:cubicBezTo>
                    <a:pt x="9754838" y="116842"/>
                    <a:pt x="9777429" y="110815"/>
                    <a:pt x="9789216" y="113254"/>
                  </a:cubicBezTo>
                  <a:cubicBezTo>
                    <a:pt x="9799038" y="115120"/>
                    <a:pt x="9805423" y="122151"/>
                    <a:pt x="9814754" y="124303"/>
                  </a:cubicBezTo>
                  <a:cubicBezTo>
                    <a:pt x="9831943" y="128464"/>
                    <a:pt x="9848150" y="127316"/>
                    <a:pt x="9865339" y="131334"/>
                  </a:cubicBezTo>
                  <a:cubicBezTo>
                    <a:pt x="9905611" y="140660"/>
                    <a:pt x="9940480" y="150274"/>
                    <a:pt x="9983699" y="140086"/>
                  </a:cubicBezTo>
                  <a:cubicBezTo>
                    <a:pt x="9995977" y="137217"/>
                    <a:pt x="10007272" y="133055"/>
                    <a:pt x="10018568" y="128607"/>
                  </a:cubicBezTo>
                  <a:lnTo>
                    <a:pt x="10018568" y="2975056"/>
                  </a:lnTo>
                  <a:cubicBezTo>
                    <a:pt x="10015130" y="2973622"/>
                    <a:pt x="10011201" y="2971900"/>
                    <a:pt x="10007763" y="2970895"/>
                  </a:cubicBezTo>
                  <a:cubicBezTo>
                    <a:pt x="9967001" y="2959273"/>
                    <a:pt x="9924764" y="2980222"/>
                    <a:pt x="9880564" y="2981083"/>
                  </a:cubicBezTo>
                  <a:cubicBezTo>
                    <a:pt x="9853061" y="2981657"/>
                    <a:pt x="9825068" y="2980652"/>
                    <a:pt x="9797565" y="2980652"/>
                  </a:cubicBezTo>
                  <a:cubicBezTo>
                    <a:pt x="9766624" y="2980652"/>
                    <a:pt x="9732246" y="2986392"/>
                    <a:pt x="9703761" y="2973335"/>
                  </a:cubicBezTo>
                  <a:cubicBezTo>
                    <a:pt x="9692957" y="2968600"/>
                    <a:pt x="9684608" y="2956116"/>
                    <a:pt x="9675277" y="2952242"/>
                  </a:cubicBezTo>
                  <a:cubicBezTo>
                    <a:pt x="9650230" y="2941624"/>
                    <a:pt x="9614378" y="2949229"/>
                    <a:pt x="9587366" y="2949229"/>
                  </a:cubicBezTo>
                  <a:cubicBezTo>
                    <a:pt x="9576071" y="2949229"/>
                    <a:pt x="9554462" y="2946646"/>
                    <a:pt x="9533343" y="2945355"/>
                  </a:cubicBezTo>
                  <a:cubicBezTo>
                    <a:pt x="9516645" y="2988401"/>
                    <a:pt x="9497983" y="3026998"/>
                    <a:pt x="9441504" y="3040629"/>
                  </a:cubicBezTo>
                  <a:cubicBezTo>
                    <a:pt x="9431682" y="3042925"/>
                    <a:pt x="9423333" y="3043499"/>
                    <a:pt x="9414984" y="3043212"/>
                  </a:cubicBezTo>
                  <a:cubicBezTo>
                    <a:pt x="9413020" y="3044216"/>
                    <a:pt x="9411055" y="3045364"/>
                    <a:pt x="9408108" y="3045938"/>
                  </a:cubicBezTo>
                  <a:cubicBezTo>
                    <a:pt x="9382570" y="3051534"/>
                    <a:pt x="9345245" y="3043212"/>
                    <a:pt x="9322654" y="3032450"/>
                  </a:cubicBezTo>
                  <a:cubicBezTo>
                    <a:pt x="9316760" y="3029868"/>
                    <a:pt x="9309394" y="3018245"/>
                    <a:pt x="9303500" y="3015806"/>
                  </a:cubicBezTo>
                  <a:cubicBezTo>
                    <a:pt x="9276489" y="3005045"/>
                    <a:pt x="9253406" y="3008919"/>
                    <a:pt x="9232779" y="2984526"/>
                  </a:cubicBezTo>
                  <a:cubicBezTo>
                    <a:pt x="9229833" y="2980652"/>
                    <a:pt x="9228359" y="2975917"/>
                    <a:pt x="9226886" y="2971613"/>
                  </a:cubicBezTo>
                  <a:cubicBezTo>
                    <a:pt x="9206750" y="2964726"/>
                    <a:pt x="9186614" y="2964726"/>
                    <a:pt x="9163532" y="2961425"/>
                  </a:cubicBezTo>
                  <a:cubicBezTo>
                    <a:pt x="9125716" y="2955829"/>
                    <a:pt x="9079550" y="2941624"/>
                    <a:pt x="9039279" y="2948081"/>
                  </a:cubicBezTo>
                  <a:cubicBezTo>
                    <a:pt x="9037805" y="2948655"/>
                    <a:pt x="9036823" y="2949229"/>
                    <a:pt x="9035350" y="2949516"/>
                  </a:cubicBezTo>
                  <a:cubicBezTo>
                    <a:pt x="9028965" y="2951668"/>
                    <a:pt x="9022581" y="2953821"/>
                    <a:pt x="9016196" y="2955686"/>
                  </a:cubicBezTo>
                  <a:cubicBezTo>
                    <a:pt x="8994587" y="2966160"/>
                    <a:pt x="8973960" y="2986822"/>
                    <a:pt x="8949895" y="2993422"/>
                  </a:cubicBezTo>
                  <a:cubicBezTo>
                    <a:pt x="8919446" y="3001888"/>
                    <a:pt x="8880157" y="2998157"/>
                    <a:pt x="8848234" y="2996866"/>
                  </a:cubicBezTo>
                  <a:cubicBezTo>
                    <a:pt x="8809436" y="2995431"/>
                    <a:pt x="8799613" y="2970752"/>
                    <a:pt x="8763762" y="2963721"/>
                  </a:cubicBezTo>
                  <a:cubicBezTo>
                    <a:pt x="8745590" y="2960134"/>
                    <a:pt x="8723490" y="2963004"/>
                    <a:pt x="8702863" y="2964582"/>
                  </a:cubicBezTo>
                  <a:cubicBezTo>
                    <a:pt x="8687638" y="2970465"/>
                    <a:pt x="8672414" y="2976061"/>
                    <a:pt x="8655716" y="2979504"/>
                  </a:cubicBezTo>
                  <a:cubicBezTo>
                    <a:pt x="8612497" y="2988544"/>
                    <a:pt x="8547179" y="2987396"/>
                    <a:pt x="8501996" y="2981370"/>
                  </a:cubicBezTo>
                  <a:cubicBezTo>
                    <a:pt x="8452884" y="2974913"/>
                    <a:pt x="8444535" y="2963004"/>
                    <a:pt x="8441097" y="2919815"/>
                  </a:cubicBezTo>
                  <a:cubicBezTo>
                    <a:pt x="8411139" y="2910345"/>
                    <a:pt x="8267241" y="2930289"/>
                    <a:pt x="8256928" y="2965012"/>
                  </a:cubicBezTo>
                  <a:lnTo>
                    <a:pt x="8260857" y="2897575"/>
                  </a:lnTo>
                  <a:cubicBezTo>
                    <a:pt x="8254963" y="2899870"/>
                    <a:pt x="8249070" y="2902023"/>
                    <a:pt x="8243177" y="2905466"/>
                  </a:cubicBezTo>
                  <a:cubicBezTo>
                    <a:pt x="8203887" y="2927993"/>
                    <a:pt x="8197011" y="2925267"/>
                    <a:pt x="8155758" y="2906184"/>
                  </a:cubicBezTo>
                  <a:cubicBezTo>
                    <a:pt x="8122362" y="2890687"/>
                    <a:pt x="8071776" y="2846064"/>
                    <a:pt x="8035434" y="2852234"/>
                  </a:cubicBezTo>
                  <a:cubicBezTo>
                    <a:pt x="8004002" y="2857399"/>
                    <a:pt x="7992215" y="2895996"/>
                    <a:pt x="7967659" y="2914219"/>
                  </a:cubicBezTo>
                  <a:cubicBezTo>
                    <a:pt x="7902341" y="2962573"/>
                    <a:pt x="7801662" y="2980939"/>
                    <a:pt x="7722100" y="2980652"/>
                  </a:cubicBezTo>
                  <a:cubicBezTo>
                    <a:pt x="7688704" y="2980509"/>
                    <a:pt x="7660220" y="2977496"/>
                    <a:pt x="7629770" y="2991844"/>
                  </a:cubicBezTo>
                  <a:cubicBezTo>
                    <a:pt x="7595392" y="3007771"/>
                    <a:pt x="7584588" y="3027285"/>
                    <a:pt x="7545298" y="3028576"/>
                  </a:cubicBezTo>
                  <a:cubicBezTo>
                    <a:pt x="7510428" y="3029581"/>
                    <a:pt x="7506008" y="3032881"/>
                    <a:pt x="7478506" y="3048090"/>
                  </a:cubicBezTo>
                  <a:cubicBezTo>
                    <a:pt x="7443636" y="3067174"/>
                    <a:pt x="7406312" y="3087548"/>
                    <a:pt x="7367022" y="3068608"/>
                  </a:cubicBezTo>
                  <a:cubicBezTo>
                    <a:pt x="7352288" y="3061434"/>
                    <a:pt x="7347868" y="3056412"/>
                    <a:pt x="7337555" y="3044646"/>
                  </a:cubicBezTo>
                  <a:cubicBezTo>
                    <a:pt x="7312999" y="3015806"/>
                    <a:pt x="7292372" y="2994140"/>
                    <a:pt x="7260450" y="2968026"/>
                  </a:cubicBezTo>
                  <a:cubicBezTo>
                    <a:pt x="7231474" y="2944207"/>
                    <a:pt x="7204953" y="2923832"/>
                    <a:pt x="7172048" y="2905466"/>
                  </a:cubicBezTo>
                  <a:cubicBezTo>
                    <a:pt x="7108694" y="2869595"/>
                    <a:pt x="7045831" y="2841759"/>
                    <a:pt x="6972654" y="2817941"/>
                  </a:cubicBezTo>
                  <a:cubicBezTo>
                    <a:pt x="6918140" y="2800005"/>
                    <a:pt x="6924525" y="2817654"/>
                    <a:pt x="6880816" y="2834872"/>
                  </a:cubicBezTo>
                  <a:cubicBezTo>
                    <a:pt x="6843000" y="2850081"/>
                    <a:pt x="6793888" y="2830137"/>
                    <a:pt x="6753124" y="2840755"/>
                  </a:cubicBezTo>
                  <a:cubicBezTo>
                    <a:pt x="6727096" y="2847499"/>
                    <a:pt x="6709906" y="2868304"/>
                    <a:pt x="6681422" y="2871174"/>
                  </a:cubicBezTo>
                  <a:cubicBezTo>
                    <a:pt x="6653428" y="2874043"/>
                    <a:pt x="6623960" y="2861847"/>
                    <a:pt x="6597440" y="2853955"/>
                  </a:cubicBezTo>
                  <a:cubicBezTo>
                    <a:pt x="6557168" y="2842046"/>
                    <a:pt x="6476626" y="2816506"/>
                    <a:pt x="6476626" y="2882796"/>
                  </a:cubicBezTo>
                  <a:cubicBezTo>
                    <a:pt x="6448632" y="2891118"/>
                    <a:pt x="6409833" y="2885522"/>
                    <a:pt x="6381840" y="2885522"/>
                  </a:cubicBezTo>
                  <a:cubicBezTo>
                    <a:pt x="6351390" y="2885522"/>
                    <a:pt x="6304243" y="2894848"/>
                    <a:pt x="6276249" y="2883370"/>
                  </a:cubicBezTo>
                  <a:cubicBezTo>
                    <a:pt x="6273794" y="2847786"/>
                    <a:pt x="6276249" y="2850655"/>
                    <a:pt x="6250220" y="2830137"/>
                  </a:cubicBezTo>
                  <a:cubicBezTo>
                    <a:pt x="6225664" y="2811197"/>
                    <a:pt x="6204055" y="2804884"/>
                    <a:pt x="6172623" y="2798427"/>
                  </a:cubicBezTo>
                  <a:cubicBezTo>
                    <a:pt x="6138245" y="2791253"/>
                    <a:pt x="6103866" y="2794840"/>
                    <a:pt x="6069980" y="2787809"/>
                  </a:cubicBezTo>
                  <a:cubicBezTo>
                    <a:pt x="6026761" y="2778769"/>
                    <a:pt x="5984525" y="2744620"/>
                    <a:pt x="5939342" y="2744620"/>
                  </a:cubicBezTo>
                  <a:cubicBezTo>
                    <a:pt x="5932958" y="2770878"/>
                    <a:pt x="5952603" y="2801440"/>
                    <a:pt x="5947200" y="2822963"/>
                  </a:cubicBezTo>
                  <a:cubicBezTo>
                    <a:pt x="5943271" y="2838746"/>
                    <a:pt x="5924118" y="2838172"/>
                    <a:pt x="5915278" y="2849507"/>
                  </a:cubicBezTo>
                  <a:cubicBezTo>
                    <a:pt x="5908402" y="2857686"/>
                    <a:pt x="5907420" y="2867443"/>
                    <a:pt x="5901526" y="2875622"/>
                  </a:cubicBezTo>
                  <a:cubicBezTo>
                    <a:pt x="5865675" y="2925985"/>
                    <a:pt x="5822947" y="2935598"/>
                    <a:pt x="5772362" y="2963147"/>
                  </a:cubicBezTo>
                  <a:cubicBezTo>
                    <a:pt x="5746824" y="2920245"/>
                    <a:pt x="5701641" y="2875478"/>
                    <a:pt x="5648109" y="2868160"/>
                  </a:cubicBezTo>
                  <a:cubicBezTo>
                    <a:pt x="5616678" y="2863856"/>
                    <a:pt x="5555779" y="2862564"/>
                    <a:pt x="5530241" y="2876913"/>
                  </a:cubicBezTo>
                  <a:cubicBezTo>
                    <a:pt x="5504703" y="2891405"/>
                    <a:pt x="5499301" y="2909053"/>
                    <a:pt x="5469343" y="2919241"/>
                  </a:cubicBezTo>
                  <a:cubicBezTo>
                    <a:pt x="5439384" y="2929572"/>
                    <a:pt x="5412373" y="2933015"/>
                    <a:pt x="5383397" y="2924406"/>
                  </a:cubicBezTo>
                  <a:cubicBezTo>
                    <a:pt x="5347054" y="2913502"/>
                    <a:pt x="5317096" y="2896427"/>
                    <a:pt x="5276824" y="2900444"/>
                  </a:cubicBezTo>
                  <a:cubicBezTo>
                    <a:pt x="5238026" y="2904175"/>
                    <a:pt x="5176636" y="2919384"/>
                    <a:pt x="5141767" y="2936316"/>
                  </a:cubicBezTo>
                  <a:cubicBezTo>
                    <a:pt x="5122613" y="2945355"/>
                    <a:pt x="5114264" y="2961425"/>
                    <a:pt x="5091673" y="2966017"/>
                  </a:cubicBezTo>
                  <a:cubicBezTo>
                    <a:pt x="5067608" y="2971039"/>
                    <a:pt x="5038141" y="2958556"/>
                    <a:pt x="5013585" y="2964008"/>
                  </a:cubicBezTo>
                  <a:cubicBezTo>
                    <a:pt x="4979698" y="2971900"/>
                    <a:pt x="4949249" y="3000597"/>
                    <a:pt x="4914379" y="3014371"/>
                  </a:cubicBezTo>
                  <a:cubicBezTo>
                    <a:pt x="4886877" y="3025133"/>
                    <a:pt x="4868705" y="3042781"/>
                    <a:pt x="4837274" y="3044646"/>
                  </a:cubicBezTo>
                  <a:cubicBezTo>
                    <a:pt x="4798967" y="3047229"/>
                    <a:pt x="4772937" y="3021115"/>
                    <a:pt x="4748873" y="2997440"/>
                  </a:cubicBezTo>
                  <a:cubicBezTo>
                    <a:pt x="4711548" y="2961425"/>
                    <a:pt x="4679625" y="2919241"/>
                    <a:pt x="4632478" y="2892840"/>
                  </a:cubicBezTo>
                  <a:cubicBezTo>
                    <a:pt x="4583857" y="2865434"/>
                    <a:pt x="4541130" y="2869452"/>
                    <a:pt x="4486616" y="2869739"/>
                  </a:cubicBezTo>
                  <a:cubicBezTo>
                    <a:pt x="4456166" y="2869882"/>
                    <a:pt x="4426208" y="2872034"/>
                    <a:pt x="4396250" y="2866295"/>
                  </a:cubicBezTo>
                  <a:cubicBezTo>
                    <a:pt x="4380043" y="2863138"/>
                    <a:pt x="4336333" y="2860412"/>
                    <a:pt x="4322582" y="2853238"/>
                  </a:cubicBezTo>
                  <a:cubicBezTo>
                    <a:pt x="4306375" y="2844629"/>
                    <a:pt x="4298517" y="2824541"/>
                    <a:pt x="4279364" y="2815071"/>
                  </a:cubicBezTo>
                  <a:cubicBezTo>
                    <a:pt x="4258737" y="2805027"/>
                    <a:pt x="4241548" y="2806462"/>
                    <a:pt x="4219447" y="2806318"/>
                  </a:cubicBezTo>
                  <a:cubicBezTo>
                    <a:pt x="4183105" y="2805888"/>
                    <a:pt x="4146762" y="2806462"/>
                    <a:pt x="4110419" y="2806462"/>
                  </a:cubicBezTo>
                  <a:cubicBezTo>
                    <a:pt x="4067201" y="2806462"/>
                    <a:pt x="4018089" y="2812919"/>
                    <a:pt x="3974871" y="2807610"/>
                  </a:cubicBezTo>
                  <a:cubicBezTo>
                    <a:pt x="3916919" y="2800292"/>
                    <a:pt x="3910043" y="2762412"/>
                    <a:pt x="3878611" y="2727115"/>
                  </a:cubicBezTo>
                  <a:cubicBezTo>
                    <a:pt x="3789719" y="2626532"/>
                    <a:pt x="3764181" y="2796418"/>
                    <a:pt x="3694933" y="2829133"/>
                  </a:cubicBezTo>
                  <a:cubicBezTo>
                    <a:pt x="3656626" y="2847068"/>
                    <a:pt x="3615863" y="2830998"/>
                    <a:pt x="3574609" y="2838746"/>
                  </a:cubicBezTo>
                  <a:cubicBezTo>
                    <a:pt x="3521569" y="2848503"/>
                    <a:pt x="3490137" y="2888966"/>
                    <a:pt x="3465582" y="2927276"/>
                  </a:cubicBezTo>
                  <a:cubicBezTo>
                    <a:pt x="3400262" y="2911780"/>
                    <a:pt x="3280921" y="2902166"/>
                    <a:pt x="3213638" y="2920102"/>
                  </a:cubicBezTo>
                  <a:cubicBezTo>
                    <a:pt x="3210200" y="3002892"/>
                    <a:pt x="3036835" y="2970895"/>
                    <a:pt x="2986741" y="2937176"/>
                  </a:cubicBezTo>
                  <a:cubicBezTo>
                    <a:pt x="2964641" y="2922254"/>
                    <a:pt x="2954327" y="2906184"/>
                    <a:pt x="2924370" y="2900731"/>
                  </a:cubicBezTo>
                  <a:cubicBezTo>
                    <a:pt x="2889992" y="2894705"/>
                    <a:pt x="2822217" y="2894848"/>
                    <a:pt x="2791767" y="2904749"/>
                  </a:cubicBezTo>
                  <a:cubicBezTo>
                    <a:pt x="2771509" y="2911206"/>
                    <a:pt x="2757328" y="2931383"/>
                    <a:pt x="2739694" y="2933199"/>
                  </a:cubicBezTo>
                  <a:lnTo>
                    <a:pt x="2720737" y="2927758"/>
                  </a:lnTo>
                  <a:lnTo>
                    <a:pt x="2722274" y="2891728"/>
                  </a:lnTo>
                  <a:cubicBezTo>
                    <a:pt x="2721415" y="2879639"/>
                    <a:pt x="2717363" y="2869452"/>
                    <a:pt x="2704840" y="2862851"/>
                  </a:cubicBezTo>
                  <a:cubicBezTo>
                    <a:pt x="2704840" y="2862564"/>
                    <a:pt x="2704348" y="2862564"/>
                    <a:pt x="2703857" y="2862421"/>
                  </a:cubicBezTo>
                  <a:cubicBezTo>
                    <a:pt x="2704348" y="2852951"/>
                    <a:pt x="2705331" y="2844198"/>
                    <a:pt x="2705331" y="2837311"/>
                  </a:cubicBezTo>
                  <a:cubicBezTo>
                    <a:pt x="2705822" y="2811053"/>
                    <a:pt x="2714662" y="2785226"/>
                    <a:pt x="2689615" y="2772743"/>
                  </a:cubicBezTo>
                  <a:cubicBezTo>
                    <a:pt x="2663095" y="2759542"/>
                    <a:pt x="2579604" y="2774034"/>
                    <a:pt x="2551611" y="2773891"/>
                  </a:cubicBezTo>
                  <a:cubicBezTo>
                    <a:pt x="2519198" y="2773747"/>
                    <a:pt x="2507411" y="2773747"/>
                    <a:pt x="2480890" y="2785944"/>
                  </a:cubicBezTo>
                  <a:cubicBezTo>
                    <a:pt x="2435707" y="2806749"/>
                    <a:pt x="2468121" y="2802588"/>
                    <a:pt x="2452405" y="2838459"/>
                  </a:cubicBezTo>
                  <a:cubicBezTo>
                    <a:pt x="2440618" y="2866008"/>
                    <a:pt x="2395435" y="2852951"/>
                    <a:pt x="2365969" y="2853094"/>
                  </a:cubicBezTo>
                  <a:cubicBezTo>
                    <a:pt x="2350252" y="2853094"/>
                    <a:pt x="2325696" y="2857399"/>
                    <a:pt x="2310963" y="2854242"/>
                  </a:cubicBezTo>
                  <a:cubicBezTo>
                    <a:pt x="2262342" y="2843624"/>
                    <a:pt x="2301140" y="2848216"/>
                    <a:pt x="2282478" y="2820667"/>
                  </a:cubicBezTo>
                  <a:cubicBezTo>
                    <a:pt x="2262833" y="2790535"/>
                    <a:pt x="2257922" y="2813349"/>
                    <a:pt x="2232384" y="2825832"/>
                  </a:cubicBezTo>
                  <a:cubicBezTo>
                    <a:pt x="2200952" y="2841329"/>
                    <a:pt x="2172959" y="2836450"/>
                    <a:pt x="2138580" y="2837168"/>
                  </a:cubicBezTo>
                  <a:cubicBezTo>
                    <a:pt x="2121883" y="2837455"/>
                    <a:pt x="2108131" y="2834154"/>
                    <a:pt x="2091433" y="2840037"/>
                  </a:cubicBezTo>
                  <a:cubicBezTo>
                    <a:pt x="2071297" y="2847212"/>
                    <a:pt x="2065896" y="2865434"/>
                    <a:pt x="2046250" y="2870169"/>
                  </a:cubicBezTo>
                  <a:cubicBezTo>
                    <a:pt x="2019239" y="2876626"/>
                    <a:pt x="1961778" y="2875191"/>
                    <a:pt x="1934276" y="2869595"/>
                  </a:cubicBezTo>
                  <a:cubicBezTo>
                    <a:pt x="1923962" y="2867443"/>
                    <a:pt x="1913157" y="2858116"/>
                    <a:pt x="1906773" y="2856682"/>
                  </a:cubicBezTo>
                  <a:cubicBezTo>
                    <a:pt x="1881235" y="2850942"/>
                    <a:pt x="1857170" y="2853238"/>
                    <a:pt x="1829667" y="2852951"/>
                  </a:cubicBezTo>
                  <a:cubicBezTo>
                    <a:pt x="1809532" y="2852521"/>
                    <a:pt x="1777609" y="2847355"/>
                    <a:pt x="1758946" y="2855390"/>
                  </a:cubicBezTo>
                  <a:cubicBezTo>
                    <a:pt x="1733899" y="2866439"/>
                    <a:pt x="1738320" y="2886670"/>
                    <a:pt x="1721130" y="2898292"/>
                  </a:cubicBezTo>
                  <a:cubicBezTo>
                    <a:pt x="1687734" y="2920102"/>
                    <a:pt x="1611611" y="2894848"/>
                    <a:pt x="1572813" y="2904175"/>
                  </a:cubicBezTo>
                  <a:cubicBezTo>
                    <a:pt x="1538926" y="2912210"/>
                    <a:pt x="1529594" y="2940477"/>
                    <a:pt x="1504547" y="2960851"/>
                  </a:cubicBezTo>
                  <a:cubicBezTo>
                    <a:pt x="1493251" y="2969604"/>
                    <a:pt x="1470660" y="2968169"/>
                    <a:pt x="1461820" y="2979074"/>
                  </a:cubicBezTo>
                  <a:cubicBezTo>
                    <a:pt x="1450524" y="2992705"/>
                    <a:pt x="1458382" y="2994570"/>
                    <a:pt x="1452980" y="3011071"/>
                  </a:cubicBezTo>
                  <a:cubicBezTo>
                    <a:pt x="1440702" y="3048521"/>
                    <a:pt x="1440211" y="3057417"/>
                    <a:pt x="1398466" y="3059282"/>
                  </a:cubicBezTo>
                  <a:cubicBezTo>
                    <a:pt x="1370472" y="3060430"/>
                    <a:pt x="1327254" y="3065882"/>
                    <a:pt x="1300242" y="3056125"/>
                  </a:cubicBezTo>
                  <a:cubicBezTo>
                    <a:pt x="1249166" y="3037903"/>
                    <a:pt x="1210368" y="2985531"/>
                    <a:pt x="1154871" y="2969747"/>
                  </a:cubicBezTo>
                  <a:cubicBezTo>
                    <a:pt x="1114109" y="2958125"/>
                    <a:pt x="1072363" y="2979074"/>
                    <a:pt x="1027672" y="2980078"/>
                  </a:cubicBezTo>
                  <a:cubicBezTo>
                    <a:pt x="1000169" y="2980509"/>
                    <a:pt x="972667" y="2979648"/>
                    <a:pt x="945164" y="2979648"/>
                  </a:cubicBezTo>
                  <a:cubicBezTo>
                    <a:pt x="914224" y="2979648"/>
                    <a:pt x="879354" y="2985387"/>
                    <a:pt x="851360" y="2972330"/>
                  </a:cubicBezTo>
                  <a:cubicBezTo>
                    <a:pt x="840556" y="2967452"/>
                    <a:pt x="832207" y="2955112"/>
                    <a:pt x="822876" y="2951094"/>
                  </a:cubicBezTo>
                  <a:cubicBezTo>
                    <a:pt x="797829" y="2940620"/>
                    <a:pt x="761977" y="2948081"/>
                    <a:pt x="734474" y="2948081"/>
                  </a:cubicBezTo>
                  <a:cubicBezTo>
                    <a:pt x="711392" y="2948081"/>
                    <a:pt x="647055" y="2937176"/>
                    <a:pt x="626920" y="2949660"/>
                  </a:cubicBezTo>
                  <a:cubicBezTo>
                    <a:pt x="590577" y="2972330"/>
                    <a:pt x="607275" y="3033598"/>
                    <a:pt x="555216" y="3045077"/>
                  </a:cubicBezTo>
                  <a:cubicBezTo>
                    <a:pt x="529678" y="3050673"/>
                    <a:pt x="492353" y="3042351"/>
                    <a:pt x="469762" y="3031589"/>
                  </a:cubicBezTo>
                  <a:cubicBezTo>
                    <a:pt x="464359" y="3029007"/>
                    <a:pt x="456502" y="3017241"/>
                    <a:pt x="450608" y="3014945"/>
                  </a:cubicBezTo>
                  <a:cubicBezTo>
                    <a:pt x="424088" y="3004184"/>
                    <a:pt x="400514" y="3007914"/>
                    <a:pt x="380378" y="2983666"/>
                  </a:cubicBezTo>
                  <a:cubicBezTo>
                    <a:pt x="375467" y="2977926"/>
                    <a:pt x="374976" y="2968887"/>
                    <a:pt x="371047" y="2964439"/>
                  </a:cubicBezTo>
                  <a:cubicBezTo>
                    <a:pt x="350420" y="2941624"/>
                    <a:pt x="308184" y="2914219"/>
                    <a:pt x="269385" y="2918954"/>
                  </a:cubicBezTo>
                  <a:cubicBezTo>
                    <a:pt x="242865" y="2922111"/>
                    <a:pt x="210943" y="2939329"/>
                    <a:pt x="182949" y="2948655"/>
                  </a:cubicBezTo>
                  <a:cubicBezTo>
                    <a:pt x="156429" y="2957408"/>
                    <a:pt x="131382" y="2965156"/>
                    <a:pt x="102406" y="2960421"/>
                  </a:cubicBezTo>
                  <a:cubicBezTo>
                    <a:pt x="97985" y="2959704"/>
                    <a:pt x="89636" y="2948942"/>
                    <a:pt x="82761" y="2947364"/>
                  </a:cubicBezTo>
                  <a:cubicBezTo>
                    <a:pt x="63607" y="2943059"/>
                    <a:pt x="34631" y="2948081"/>
                    <a:pt x="14495" y="2948225"/>
                  </a:cubicBezTo>
                  <a:lnTo>
                    <a:pt x="0" y="2947251"/>
                  </a:lnTo>
                  <a:lnTo>
                    <a:pt x="599705" y="105422"/>
                  </a:lnTo>
                  <a:lnTo>
                    <a:pt x="650493" y="94602"/>
                  </a:lnTo>
                  <a:cubicBezTo>
                    <a:pt x="689291" y="85849"/>
                    <a:pt x="689291" y="71213"/>
                    <a:pt x="708445" y="47108"/>
                  </a:cubicBezTo>
                  <a:cubicBezTo>
                    <a:pt x="721705" y="29890"/>
                    <a:pt x="730054" y="16402"/>
                    <a:pt x="758539" y="18985"/>
                  </a:cubicBezTo>
                  <a:cubicBezTo>
                    <a:pt x="781131" y="20850"/>
                    <a:pt x="799793" y="32616"/>
                    <a:pt x="826313" y="32042"/>
                  </a:cubicBezTo>
                  <a:cubicBezTo>
                    <a:pt x="838591" y="31899"/>
                    <a:pt x="875425" y="25585"/>
                    <a:pt x="885248" y="32903"/>
                  </a:cubicBezTo>
                  <a:cubicBezTo>
                    <a:pt x="913241" y="54426"/>
                    <a:pt x="843994" y="93023"/>
                    <a:pt x="892614" y="112537"/>
                  </a:cubicBezTo>
                  <a:cubicBezTo>
                    <a:pt x="901946" y="116268"/>
                    <a:pt x="925028" y="110385"/>
                    <a:pt x="936324" y="112681"/>
                  </a:cubicBezTo>
                  <a:cubicBezTo>
                    <a:pt x="946146" y="114689"/>
                    <a:pt x="952531" y="121577"/>
                    <a:pt x="961862" y="123729"/>
                  </a:cubicBezTo>
                  <a:cubicBezTo>
                    <a:pt x="979051" y="127890"/>
                    <a:pt x="995258" y="126886"/>
                    <a:pt x="1012447" y="130760"/>
                  </a:cubicBezTo>
                  <a:cubicBezTo>
                    <a:pt x="1053210" y="140086"/>
                    <a:pt x="1087588" y="149843"/>
                    <a:pt x="1130807" y="139512"/>
                  </a:cubicBezTo>
                  <a:cubicBezTo>
                    <a:pt x="1168132" y="130760"/>
                    <a:pt x="1201036" y="112681"/>
                    <a:pt x="1232468" y="95606"/>
                  </a:cubicBezTo>
                  <a:cubicBezTo>
                    <a:pt x="1259479" y="81258"/>
                    <a:pt x="1297787" y="57439"/>
                    <a:pt x="1325780" y="48830"/>
                  </a:cubicBezTo>
                  <a:cubicBezTo>
                    <a:pt x="1371454" y="35055"/>
                    <a:pt x="1429897" y="64613"/>
                    <a:pt x="1477045" y="64039"/>
                  </a:cubicBezTo>
                  <a:cubicBezTo>
                    <a:pt x="1505038" y="63752"/>
                    <a:pt x="1564955" y="53565"/>
                    <a:pt x="1589020" y="66622"/>
                  </a:cubicBezTo>
                  <a:cubicBezTo>
                    <a:pt x="1610137" y="78101"/>
                    <a:pt x="1605227" y="90154"/>
                    <a:pt x="1629782" y="96323"/>
                  </a:cubicBezTo>
                  <a:cubicBezTo>
                    <a:pt x="1647463" y="100915"/>
                    <a:pt x="1667599" y="94745"/>
                    <a:pt x="1686261" y="99193"/>
                  </a:cubicBezTo>
                  <a:cubicBezTo>
                    <a:pt x="1713764" y="106080"/>
                    <a:pt x="1742740" y="128607"/>
                    <a:pt x="1767295" y="143386"/>
                  </a:cubicBezTo>
                  <a:cubicBezTo>
                    <a:pt x="1785467" y="154148"/>
                    <a:pt x="1810023" y="152282"/>
                    <a:pt x="1826230" y="162183"/>
                  </a:cubicBezTo>
                  <a:cubicBezTo>
                    <a:pt x="1845383" y="173949"/>
                    <a:pt x="1843910" y="185427"/>
                    <a:pt x="1866501" y="191597"/>
                  </a:cubicBezTo>
                  <a:cubicBezTo>
                    <a:pt x="1906282" y="202502"/>
                    <a:pt x="1968162" y="190880"/>
                    <a:pt x="2009908" y="190880"/>
                  </a:cubicBezTo>
                  <a:cubicBezTo>
                    <a:pt x="2060984" y="190880"/>
                    <a:pt x="2130723" y="178253"/>
                    <a:pt x="2180325" y="189732"/>
                  </a:cubicBezTo>
                  <a:cubicBezTo>
                    <a:pt x="2223053" y="199632"/>
                    <a:pt x="2245153" y="243539"/>
                    <a:pt x="2290336" y="253009"/>
                  </a:cubicBezTo>
                  <a:cubicBezTo>
                    <a:pt x="2366950" y="268935"/>
                    <a:pt x="2456334" y="258461"/>
                    <a:pt x="2511830" y="206233"/>
                  </a:cubicBezTo>
                  <a:cubicBezTo>
                    <a:pt x="2537368" y="182414"/>
                    <a:pt x="2538842" y="157161"/>
                    <a:pt x="2576167" y="146973"/>
                  </a:cubicBezTo>
                  <a:cubicBezTo>
                    <a:pt x="2610054" y="137790"/>
                    <a:pt x="2645414" y="149126"/>
                    <a:pt x="2679301" y="142095"/>
                  </a:cubicBezTo>
                  <a:cubicBezTo>
                    <a:pt x="2697473" y="138364"/>
                    <a:pt x="2711224" y="129468"/>
                    <a:pt x="2730378" y="127029"/>
                  </a:cubicBezTo>
                  <a:cubicBezTo>
                    <a:pt x="2752478" y="124303"/>
                    <a:pt x="2775561" y="129899"/>
                    <a:pt x="2797661" y="126312"/>
                  </a:cubicBezTo>
                  <a:cubicBezTo>
                    <a:pt x="2821234" y="122581"/>
                    <a:pt x="2839406" y="111963"/>
                    <a:pt x="2864453" y="111102"/>
                  </a:cubicBezTo>
                  <a:cubicBezTo>
                    <a:pt x="2922896" y="109094"/>
                    <a:pt x="2950890" y="130903"/>
                    <a:pt x="2979374" y="171079"/>
                  </a:cubicBezTo>
                  <a:cubicBezTo>
                    <a:pt x="3008350" y="211398"/>
                    <a:pt x="3044202" y="211685"/>
                    <a:pt x="3094296" y="207524"/>
                  </a:cubicBezTo>
                  <a:cubicBezTo>
                    <a:pt x="3144881" y="203506"/>
                    <a:pt x="3157650" y="151421"/>
                    <a:pt x="3203815" y="142812"/>
                  </a:cubicBezTo>
                  <a:cubicBezTo>
                    <a:pt x="3246052" y="135064"/>
                    <a:pt x="3270608" y="152426"/>
                    <a:pt x="3305477" y="159887"/>
                  </a:cubicBezTo>
                  <a:cubicBezTo>
                    <a:pt x="3339855" y="167061"/>
                    <a:pt x="3385039" y="151708"/>
                    <a:pt x="3416470" y="139943"/>
                  </a:cubicBezTo>
                  <a:cubicBezTo>
                    <a:pt x="3449865" y="127603"/>
                    <a:pt x="3470492" y="87284"/>
                    <a:pt x="3499959" y="78675"/>
                  </a:cubicBezTo>
                  <a:cubicBezTo>
                    <a:pt x="3555947" y="62461"/>
                    <a:pt x="3577556" y="142669"/>
                    <a:pt x="3614881" y="163905"/>
                  </a:cubicBezTo>
                  <a:cubicBezTo>
                    <a:pt x="3666940" y="193749"/>
                    <a:pt x="3768601" y="174523"/>
                    <a:pt x="3830974" y="175240"/>
                  </a:cubicBezTo>
                  <a:cubicBezTo>
                    <a:pt x="3850127" y="175383"/>
                    <a:pt x="3871736" y="179114"/>
                    <a:pt x="3889907" y="172514"/>
                  </a:cubicBezTo>
                  <a:cubicBezTo>
                    <a:pt x="3912990" y="164048"/>
                    <a:pt x="3923303" y="147260"/>
                    <a:pt x="3949332" y="142812"/>
                  </a:cubicBezTo>
                  <a:cubicBezTo>
                    <a:pt x="3989604" y="135782"/>
                    <a:pt x="4038225" y="153000"/>
                    <a:pt x="4077023" y="159313"/>
                  </a:cubicBezTo>
                  <a:cubicBezTo>
                    <a:pt x="4146271" y="170792"/>
                    <a:pt x="4178193" y="232921"/>
                    <a:pt x="4253826" y="239091"/>
                  </a:cubicBezTo>
                  <a:cubicBezTo>
                    <a:pt x="4279364" y="241243"/>
                    <a:pt x="4305884" y="235217"/>
                    <a:pt x="4331422" y="238086"/>
                  </a:cubicBezTo>
                  <a:cubicBezTo>
                    <a:pt x="4350576" y="240525"/>
                    <a:pt x="4358925" y="251000"/>
                    <a:pt x="4374150" y="253152"/>
                  </a:cubicBezTo>
                  <a:cubicBezTo>
                    <a:pt x="4418350" y="259609"/>
                    <a:pt x="4428664" y="232634"/>
                    <a:pt x="4434066" y="193462"/>
                  </a:cubicBezTo>
                  <a:cubicBezTo>
                    <a:pt x="4470900" y="178110"/>
                    <a:pt x="4542112" y="190449"/>
                    <a:pt x="4583857" y="191023"/>
                  </a:cubicBezTo>
                  <a:cubicBezTo>
                    <a:pt x="4624620" y="191597"/>
                    <a:pt x="4659980" y="176244"/>
                    <a:pt x="4689938" y="147834"/>
                  </a:cubicBezTo>
                  <a:cubicBezTo>
                    <a:pt x="4703199" y="135064"/>
                    <a:pt x="4707619" y="107228"/>
                    <a:pt x="4721861" y="98045"/>
                  </a:cubicBezTo>
                  <a:cubicBezTo>
                    <a:pt x="4746417" y="81544"/>
                    <a:pt x="4782760" y="107515"/>
                    <a:pt x="4803878" y="116268"/>
                  </a:cubicBezTo>
                  <a:cubicBezTo>
                    <a:pt x="4823522" y="124016"/>
                    <a:pt x="4850043" y="135782"/>
                    <a:pt x="4872143" y="128751"/>
                  </a:cubicBezTo>
                  <a:cubicBezTo>
                    <a:pt x="4891788" y="122725"/>
                    <a:pt x="4893752" y="104358"/>
                    <a:pt x="4912906" y="96754"/>
                  </a:cubicBezTo>
                  <a:cubicBezTo>
                    <a:pt x="4938444" y="86566"/>
                    <a:pt x="5013094" y="90871"/>
                    <a:pt x="5040597" y="95176"/>
                  </a:cubicBezTo>
                  <a:cubicBezTo>
                    <a:pt x="5066626" y="99050"/>
                    <a:pt x="5084306" y="117559"/>
                    <a:pt x="5108371" y="124303"/>
                  </a:cubicBezTo>
                  <a:cubicBezTo>
                    <a:pt x="5130471" y="130616"/>
                    <a:pt x="5153554" y="127747"/>
                    <a:pt x="5176145" y="127603"/>
                  </a:cubicBezTo>
                  <a:cubicBezTo>
                    <a:pt x="5226239" y="127316"/>
                    <a:pt x="5260126" y="118994"/>
                    <a:pt x="5306783" y="112107"/>
                  </a:cubicBezTo>
                  <a:cubicBezTo>
                    <a:pt x="5352456" y="105363"/>
                    <a:pt x="5432509" y="106224"/>
                    <a:pt x="5433491" y="50982"/>
                  </a:cubicBezTo>
                  <a:cubicBezTo>
                    <a:pt x="5457065" y="49978"/>
                    <a:pt x="5459029" y="36347"/>
                    <a:pt x="5476218" y="28025"/>
                  </a:cubicBezTo>
                  <a:cubicBezTo>
                    <a:pt x="5497336" y="17694"/>
                    <a:pt x="5504703" y="16259"/>
                    <a:pt x="5531715" y="16546"/>
                  </a:cubicBezTo>
                  <a:cubicBezTo>
                    <a:pt x="5548413" y="16833"/>
                    <a:pt x="5565602" y="15398"/>
                    <a:pt x="5582300" y="16259"/>
                  </a:cubicBezTo>
                  <a:cubicBezTo>
                    <a:pt x="5609311" y="17694"/>
                    <a:pt x="5626991" y="28742"/>
                    <a:pt x="5653512" y="33334"/>
                  </a:cubicBezTo>
                  <a:cubicBezTo>
                    <a:pt x="5668245" y="35773"/>
                    <a:pt x="5720795" y="38642"/>
                    <a:pt x="5735528" y="33334"/>
                  </a:cubicBezTo>
                  <a:cubicBezTo>
                    <a:pt x="5751735" y="27307"/>
                    <a:pt x="5750262" y="19272"/>
                    <a:pt x="5764013" y="12241"/>
                  </a:cubicBezTo>
                  <a:cubicBezTo>
                    <a:pt x="5775554" y="6251"/>
                    <a:pt x="5786513" y="2718"/>
                    <a:pt x="5797194" y="1090"/>
                  </a:cubicBezTo>
                  <a:close/>
                </a:path>
              </a:pathLst>
            </a:custGeom>
            <a:gradFill flip="none" rotWithShape="1">
              <a:gsLst>
                <a:gs pos="49000">
                  <a:schemeClr val="accent1">
                    <a:lumMod val="0"/>
                    <a:lumOff val="100000"/>
                    <a:alpha val="0"/>
                  </a:schemeClr>
                </a:gs>
                <a:gs pos="18000">
                  <a:srgbClr val="656565">
                    <a:alpha val="15000"/>
                  </a:srgbClr>
                </a:gs>
                <a:gs pos="4000">
                  <a:schemeClr val="tx1">
                    <a:alpha val="70000"/>
                  </a:schemeClr>
                </a:gs>
              </a:gsLst>
              <a:lin ang="600000" scaled="0"/>
              <a:tileRect/>
            </a:gradFill>
            <a:ln w="12700">
              <a:miter lim="400000"/>
            </a:ln>
            <a:effectLst/>
          </p:spPr>
          <p:txBody>
            <a:bodyPr wrap="square" lIns="38100" tIns="38100" rIns="38100" bIns="38100" anchor="ctr">
              <a:noAutofit/>
            </a:bodyPr>
            <a:lstStyle/>
            <a:p>
              <a:pPr>
                <a:defRPr sz="3000">
                  <a:solidFill>
                    <a:srgbClr val="FFFFFF"/>
                  </a:solidFill>
                </a:defRPr>
              </a:pPr>
              <a:endParaRPr/>
            </a:p>
          </p:txBody>
        </p:sp>
        <p:sp>
          <p:nvSpPr>
            <p:cNvPr id="6" name="Freeform: Shape 5">
              <a:extLst>
                <a:ext uri="{FF2B5EF4-FFF2-40B4-BE49-F238E27FC236}">
                  <a16:creationId xmlns:a16="http://schemas.microsoft.com/office/drawing/2014/main" id="{D46B0E53-4625-4EE0-BD45-583305C2CC2A}"/>
                </a:ext>
              </a:extLst>
            </p:cNvPr>
            <p:cNvSpPr/>
            <p:nvPr/>
          </p:nvSpPr>
          <p:spPr>
            <a:xfrm>
              <a:off x="1910201" y="1970488"/>
              <a:ext cx="1117811" cy="2918706"/>
            </a:xfrm>
            <a:custGeom>
              <a:avLst/>
              <a:gdLst>
                <a:gd name="connsiteX0" fmla="*/ 610229 w 1117811"/>
                <a:gd name="connsiteY0" fmla="*/ 0 h 2918706"/>
                <a:gd name="connsiteX1" fmla="*/ 1117811 w 1117811"/>
                <a:gd name="connsiteY1" fmla="*/ 66509 h 2918706"/>
                <a:gd name="connsiteX2" fmla="*/ 1112278 w 1117811"/>
                <a:gd name="connsiteY2" fmla="*/ 97218 h 2918706"/>
                <a:gd name="connsiteX3" fmla="*/ 1087100 w 1117811"/>
                <a:gd name="connsiteY3" fmla="*/ 159391 h 2918706"/>
                <a:gd name="connsiteX4" fmla="*/ 521194 w 1117811"/>
                <a:gd name="connsiteY4" fmla="*/ 2877800 h 2918706"/>
                <a:gd name="connsiteX5" fmla="*/ 522998 w 1117811"/>
                <a:gd name="connsiteY5" fmla="*/ 2878630 h 2918706"/>
                <a:gd name="connsiteX6" fmla="*/ 515118 w 1117811"/>
                <a:gd name="connsiteY6" fmla="*/ 2916708 h 2918706"/>
                <a:gd name="connsiteX7" fmla="*/ 513027 w 1117811"/>
                <a:gd name="connsiteY7" fmla="*/ 2917031 h 2918706"/>
                <a:gd name="connsiteX8" fmla="*/ 512993 w 1117811"/>
                <a:gd name="connsiteY8" fmla="*/ 2917193 h 2918706"/>
                <a:gd name="connsiteX9" fmla="*/ 503085 w 1117811"/>
                <a:gd name="connsiteY9" fmla="*/ 2918706 h 2918706"/>
                <a:gd name="connsiteX10" fmla="*/ 0 w 1117811"/>
                <a:gd name="connsiteY10" fmla="*/ 2784085 h 29187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17811" h="2918706">
                  <a:moveTo>
                    <a:pt x="610229" y="0"/>
                  </a:moveTo>
                  <a:lnTo>
                    <a:pt x="1117811" y="66509"/>
                  </a:lnTo>
                  <a:lnTo>
                    <a:pt x="1112278" y="97218"/>
                  </a:lnTo>
                  <a:cubicBezTo>
                    <a:pt x="1105304" y="119665"/>
                    <a:pt x="1093901" y="141822"/>
                    <a:pt x="1087100" y="159391"/>
                  </a:cubicBezTo>
                  <a:lnTo>
                    <a:pt x="521194" y="2877800"/>
                  </a:lnTo>
                  <a:lnTo>
                    <a:pt x="522998" y="2878630"/>
                  </a:lnTo>
                  <a:lnTo>
                    <a:pt x="515118" y="2916708"/>
                  </a:lnTo>
                  <a:lnTo>
                    <a:pt x="513027" y="2917031"/>
                  </a:lnTo>
                  <a:lnTo>
                    <a:pt x="512993" y="2917193"/>
                  </a:lnTo>
                  <a:lnTo>
                    <a:pt x="503085" y="2918706"/>
                  </a:lnTo>
                  <a:lnTo>
                    <a:pt x="0" y="2784085"/>
                  </a:lnTo>
                  <a:close/>
                </a:path>
              </a:pathLst>
            </a:custGeom>
            <a:solidFill>
              <a:schemeClr val="bg1"/>
            </a:solidFill>
            <a:ln w="12700">
              <a:miter lim="400000"/>
            </a:ln>
            <a:effectLst>
              <a:outerShdw blurRad="254000" dist="203200" dir="5400000" algn="ctr" rotWithShape="0">
                <a:srgbClr val="000000">
                  <a:alpha val="40000"/>
                </a:srgbClr>
              </a:outerShdw>
            </a:effectLst>
          </p:spPr>
          <p:txBody>
            <a:bodyPr wrap="square" lIns="38100" tIns="38100" rIns="38100" bIns="38100" anchor="ctr">
              <a:noAutofit/>
            </a:bodyPr>
            <a:lstStyle/>
            <a:p>
              <a:pPr>
                <a:defRPr sz="3000">
                  <a:solidFill>
                    <a:srgbClr val="FFFFFF"/>
                  </a:solidFill>
                </a:defRPr>
              </a:pPr>
              <a:endParaRPr/>
            </a:p>
          </p:txBody>
        </p:sp>
        <p:sp>
          <p:nvSpPr>
            <p:cNvPr id="7" name="Freeform: Shape 6">
              <a:extLst>
                <a:ext uri="{FF2B5EF4-FFF2-40B4-BE49-F238E27FC236}">
                  <a16:creationId xmlns:a16="http://schemas.microsoft.com/office/drawing/2014/main" id="{A7862258-EB78-41B8-B857-316C1079EA00}"/>
                </a:ext>
              </a:extLst>
            </p:cNvPr>
            <p:cNvSpPr/>
            <p:nvPr/>
          </p:nvSpPr>
          <p:spPr>
            <a:xfrm>
              <a:off x="2335930" y="1848261"/>
              <a:ext cx="10046571" cy="3288871"/>
            </a:xfrm>
            <a:custGeom>
              <a:avLst/>
              <a:gdLst>
                <a:gd name="connsiteX0" fmla="*/ 2686186 w 10046571"/>
                <a:gd name="connsiteY0" fmla="*/ 2868123 h 3288871"/>
                <a:gd name="connsiteX1" fmla="*/ 2714993 w 10046571"/>
                <a:gd name="connsiteY1" fmla="*/ 2873497 h 3288871"/>
                <a:gd name="connsiteX2" fmla="*/ 2730622 w 10046571"/>
                <a:gd name="connsiteY2" fmla="*/ 2937865 h 3288871"/>
                <a:gd name="connsiteX3" fmla="*/ 2729244 w 10046571"/>
                <a:gd name="connsiteY3" fmla="*/ 2962965 h 3288871"/>
                <a:gd name="connsiteX4" fmla="*/ 2598385 w 10046571"/>
                <a:gd name="connsiteY4" fmla="*/ 2964397 h 3288871"/>
                <a:gd name="connsiteX5" fmla="*/ 2597619 w 10046571"/>
                <a:gd name="connsiteY5" fmla="*/ 2964397 h 3288871"/>
                <a:gd name="connsiteX6" fmla="*/ 2591796 w 10046571"/>
                <a:gd name="connsiteY6" fmla="*/ 2964571 h 3288871"/>
                <a:gd name="connsiteX7" fmla="*/ 2521005 w 10046571"/>
                <a:gd name="connsiteY7" fmla="*/ 2977480 h 3288871"/>
                <a:gd name="connsiteX8" fmla="*/ 2492198 w 10046571"/>
                <a:gd name="connsiteY8" fmla="*/ 3033931 h 3288871"/>
                <a:gd name="connsiteX9" fmla="*/ 2405163 w 10046571"/>
                <a:gd name="connsiteY9" fmla="*/ 3049704 h 3288871"/>
                <a:gd name="connsiteX10" fmla="*/ 2350154 w 10046571"/>
                <a:gd name="connsiteY10" fmla="*/ 3050962 h 3288871"/>
                <a:gd name="connsiteX11" fmla="*/ 2321654 w 10046571"/>
                <a:gd name="connsiteY11" fmla="*/ 3014927 h 3288871"/>
                <a:gd name="connsiteX12" fmla="*/ 2270936 w 10046571"/>
                <a:gd name="connsiteY12" fmla="*/ 3020501 h 3288871"/>
                <a:gd name="connsiteX13" fmla="*/ 2176546 w 10046571"/>
                <a:gd name="connsiteY13" fmla="*/ 3032693 h 3288871"/>
                <a:gd name="connsiteX14" fmla="*/ 2129351 w 10046571"/>
                <a:gd name="connsiteY14" fmla="*/ 3035731 h 3288871"/>
                <a:gd name="connsiteX15" fmla="*/ 2083689 w 10046571"/>
                <a:gd name="connsiteY15" fmla="*/ 3068186 h 3288871"/>
                <a:gd name="connsiteX16" fmla="*/ 1971525 w 10046571"/>
                <a:gd name="connsiteY16" fmla="*/ 3067470 h 3288871"/>
                <a:gd name="connsiteX17" fmla="*/ 1943791 w 10046571"/>
                <a:gd name="connsiteY17" fmla="*/ 3053652 h 3288871"/>
                <a:gd name="connsiteX18" fmla="*/ 1866410 w 10046571"/>
                <a:gd name="connsiteY18" fmla="*/ 3049530 h 3288871"/>
                <a:gd name="connsiteX19" fmla="*/ 1795312 w 10046571"/>
                <a:gd name="connsiteY19" fmla="*/ 3052413 h 3288871"/>
                <a:gd name="connsiteX20" fmla="*/ 1757005 w 10046571"/>
                <a:gd name="connsiteY20" fmla="*/ 3098473 h 3288871"/>
                <a:gd name="connsiteX21" fmla="*/ 1608219 w 10046571"/>
                <a:gd name="connsiteY21" fmla="*/ 3104743 h 3288871"/>
                <a:gd name="connsiteX22" fmla="*/ 1539419 w 10046571"/>
                <a:gd name="connsiteY22" fmla="*/ 3165511 h 3288871"/>
                <a:gd name="connsiteX23" fmla="*/ 1496515 w 10046571"/>
                <a:gd name="connsiteY23" fmla="*/ 3185231 h 3288871"/>
                <a:gd name="connsiteX24" fmla="*/ 1487934 w 10046571"/>
                <a:gd name="connsiteY24" fmla="*/ 3219466 h 3288871"/>
                <a:gd name="connsiteX25" fmla="*/ 1433078 w 10046571"/>
                <a:gd name="connsiteY25" fmla="*/ 3271273 h 3288871"/>
                <a:gd name="connsiteX26" fmla="*/ 1334399 w 10046571"/>
                <a:gd name="connsiteY26" fmla="*/ 3267867 h 3288871"/>
                <a:gd name="connsiteX27" fmla="*/ 1188372 w 10046571"/>
                <a:gd name="connsiteY27" fmla="*/ 3175187 h 3288871"/>
                <a:gd name="connsiteX28" fmla="*/ 1060579 w 10046571"/>
                <a:gd name="connsiteY28" fmla="*/ 3186121 h 3288871"/>
                <a:gd name="connsiteX29" fmla="*/ 977528 w 10046571"/>
                <a:gd name="connsiteY29" fmla="*/ 3185773 h 3288871"/>
                <a:gd name="connsiteX30" fmla="*/ 883292 w 10046571"/>
                <a:gd name="connsiteY30" fmla="*/ 3177877 h 3288871"/>
                <a:gd name="connsiteX31" fmla="*/ 855098 w 10046571"/>
                <a:gd name="connsiteY31" fmla="*/ 3155118 h 3288871"/>
                <a:gd name="connsiteX32" fmla="*/ 766532 w 10046571"/>
                <a:gd name="connsiteY32" fmla="*/ 3151712 h 3288871"/>
                <a:gd name="connsiteX33" fmla="*/ 658352 w 10046571"/>
                <a:gd name="connsiteY33" fmla="*/ 3153493 h 3288871"/>
                <a:gd name="connsiteX34" fmla="*/ 586488 w 10046571"/>
                <a:gd name="connsiteY34" fmla="*/ 3255675 h 3288871"/>
                <a:gd name="connsiteX35" fmla="*/ 500679 w 10046571"/>
                <a:gd name="connsiteY35" fmla="*/ 3241335 h 3288871"/>
                <a:gd name="connsiteX36" fmla="*/ 481066 w 10046571"/>
                <a:gd name="connsiteY36" fmla="*/ 3223414 h 3288871"/>
                <a:gd name="connsiteX37" fmla="*/ 410581 w 10046571"/>
                <a:gd name="connsiteY37" fmla="*/ 3189702 h 3288871"/>
                <a:gd name="connsiteX38" fmla="*/ 401233 w 10046571"/>
                <a:gd name="connsiteY38" fmla="*/ 3169091 h 3288871"/>
                <a:gd name="connsiteX39" fmla="*/ 299030 w 10046571"/>
                <a:gd name="connsiteY39" fmla="*/ 3120167 h 3288871"/>
                <a:gd name="connsiteX40" fmla="*/ 212149 w 10046571"/>
                <a:gd name="connsiteY40" fmla="*/ 3152060 h 3288871"/>
                <a:gd name="connsiteX41" fmla="*/ 131244 w 10046571"/>
                <a:gd name="connsiteY41" fmla="*/ 3164795 h 3288871"/>
                <a:gd name="connsiteX42" fmla="*/ 111324 w 10046571"/>
                <a:gd name="connsiteY42" fmla="*/ 3150803 h 3288871"/>
                <a:gd name="connsiteX43" fmla="*/ 42831 w 10046571"/>
                <a:gd name="connsiteY43" fmla="*/ 3151712 h 3288871"/>
                <a:gd name="connsiteX44" fmla="*/ 0 w 10046571"/>
                <a:gd name="connsiteY44" fmla="*/ 3148604 h 3288871"/>
                <a:gd name="connsiteX45" fmla="*/ 21288 w 10046571"/>
                <a:gd name="connsiteY45" fmla="*/ 3047727 h 3288871"/>
                <a:gd name="connsiteX46" fmla="*/ 40073 w 10046571"/>
                <a:gd name="connsiteY46" fmla="*/ 3048988 h 3288871"/>
                <a:gd name="connsiteX47" fmla="*/ 108107 w 10046571"/>
                <a:gd name="connsiteY47" fmla="*/ 3048098 h 3288871"/>
                <a:gd name="connsiteX48" fmla="*/ 127873 w 10046571"/>
                <a:gd name="connsiteY48" fmla="*/ 3061180 h 3288871"/>
                <a:gd name="connsiteX49" fmla="*/ 208318 w 10046571"/>
                <a:gd name="connsiteY49" fmla="*/ 3049356 h 3288871"/>
                <a:gd name="connsiteX50" fmla="*/ 294893 w 10046571"/>
                <a:gd name="connsiteY50" fmla="*/ 3019591 h 3288871"/>
                <a:gd name="connsiteX51" fmla="*/ 396484 w 10046571"/>
                <a:gd name="connsiteY51" fmla="*/ 3065128 h 3288871"/>
                <a:gd name="connsiteX52" fmla="*/ 405831 w 10046571"/>
                <a:gd name="connsiteY52" fmla="*/ 3084307 h 3288871"/>
                <a:gd name="connsiteX53" fmla="*/ 476163 w 10046571"/>
                <a:gd name="connsiteY53" fmla="*/ 3115677 h 3288871"/>
                <a:gd name="connsiteX54" fmla="*/ 495470 w 10046571"/>
                <a:gd name="connsiteY54" fmla="*/ 3132340 h 3288871"/>
                <a:gd name="connsiteX55" fmla="*/ 580971 w 10046571"/>
                <a:gd name="connsiteY55" fmla="*/ 3145790 h 3288871"/>
                <a:gd name="connsiteX56" fmla="*/ 652529 w 10046571"/>
                <a:gd name="connsiteY56" fmla="*/ 3050420 h 3288871"/>
                <a:gd name="connsiteX57" fmla="*/ 760250 w 10046571"/>
                <a:gd name="connsiteY57" fmla="*/ 3048814 h 3288871"/>
                <a:gd name="connsiteX58" fmla="*/ 848356 w 10046571"/>
                <a:gd name="connsiteY58" fmla="*/ 3051871 h 3288871"/>
                <a:gd name="connsiteX59" fmla="*/ 876704 w 10046571"/>
                <a:gd name="connsiteY59" fmla="*/ 3073024 h 3288871"/>
                <a:gd name="connsiteX60" fmla="*/ 970480 w 10046571"/>
                <a:gd name="connsiteY60" fmla="*/ 3080359 h 3288871"/>
                <a:gd name="connsiteX61" fmla="*/ 1053224 w 10046571"/>
                <a:gd name="connsiteY61" fmla="*/ 3080726 h 3288871"/>
                <a:gd name="connsiteX62" fmla="*/ 1180557 w 10046571"/>
                <a:gd name="connsiteY62" fmla="*/ 3070508 h 3288871"/>
                <a:gd name="connsiteX63" fmla="*/ 1325664 w 10046571"/>
                <a:gd name="connsiteY63" fmla="*/ 3156899 h 3288871"/>
                <a:gd name="connsiteX64" fmla="*/ 1423885 w 10046571"/>
                <a:gd name="connsiteY64" fmla="*/ 3159956 h 3288871"/>
                <a:gd name="connsiteX65" fmla="*/ 1478587 w 10046571"/>
                <a:gd name="connsiteY65" fmla="*/ 3111729 h 3288871"/>
                <a:gd name="connsiteX66" fmla="*/ 1487168 w 10046571"/>
                <a:gd name="connsiteY66" fmla="*/ 3079836 h 3288871"/>
                <a:gd name="connsiteX67" fmla="*/ 1529919 w 10046571"/>
                <a:gd name="connsiteY67" fmla="*/ 3061548 h 3288871"/>
                <a:gd name="connsiteX68" fmla="*/ 1598412 w 10046571"/>
                <a:gd name="connsiteY68" fmla="*/ 3004902 h 3288871"/>
                <a:gd name="connsiteX69" fmla="*/ 1746432 w 10046571"/>
                <a:gd name="connsiteY69" fmla="*/ 2998980 h 3288871"/>
                <a:gd name="connsiteX70" fmla="*/ 1784586 w 10046571"/>
                <a:gd name="connsiteY70" fmla="*/ 2956153 h 3288871"/>
                <a:gd name="connsiteX71" fmla="*/ 1855224 w 10046571"/>
                <a:gd name="connsiteY71" fmla="*/ 2953637 h 3288871"/>
                <a:gd name="connsiteX72" fmla="*/ 1932298 w 10046571"/>
                <a:gd name="connsiteY72" fmla="*/ 2957392 h 3288871"/>
                <a:gd name="connsiteX73" fmla="*/ 1959880 w 10046571"/>
                <a:gd name="connsiteY73" fmla="*/ 2970300 h 3288871"/>
                <a:gd name="connsiteX74" fmla="*/ 2071584 w 10046571"/>
                <a:gd name="connsiteY74" fmla="*/ 2970842 h 3288871"/>
                <a:gd name="connsiteX75" fmla="*/ 2116939 w 10046571"/>
                <a:gd name="connsiteY75" fmla="*/ 2940729 h 3288871"/>
                <a:gd name="connsiteX76" fmla="*/ 2163981 w 10046571"/>
                <a:gd name="connsiteY76" fmla="*/ 2937865 h 3288871"/>
                <a:gd name="connsiteX77" fmla="*/ 2257757 w 10046571"/>
                <a:gd name="connsiteY77" fmla="*/ 2926563 h 3288871"/>
                <a:gd name="connsiteX78" fmla="*/ 2308169 w 10046571"/>
                <a:gd name="connsiteY78" fmla="*/ 2921376 h 3288871"/>
                <a:gd name="connsiteX79" fmla="*/ 2336517 w 10046571"/>
                <a:gd name="connsiteY79" fmla="*/ 2954895 h 3288871"/>
                <a:gd name="connsiteX80" fmla="*/ 2391374 w 10046571"/>
                <a:gd name="connsiteY80" fmla="*/ 2953811 h 3288871"/>
                <a:gd name="connsiteX81" fmla="*/ 2478100 w 10046571"/>
                <a:gd name="connsiteY81" fmla="*/ 2939123 h 3288871"/>
                <a:gd name="connsiteX82" fmla="*/ 2506601 w 10046571"/>
                <a:gd name="connsiteY82" fmla="*/ 2886599 h 3288871"/>
                <a:gd name="connsiteX83" fmla="*/ 2577240 w 10046571"/>
                <a:gd name="connsiteY83" fmla="*/ 2874581 h 3288871"/>
                <a:gd name="connsiteX84" fmla="*/ 2686186 w 10046571"/>
                <a:gd name="connsiteY84" fmla="*/ 2868123 h 3288871"/>
                <a:gd name="connsiteX85" fmla="*/ 3850611 w 10046571"/>
                <a:gd name="connsiteY85" fmla="*/ 2796620 h 3288871"/>
                <a:gd name="connsiteX86" fmla="*/ 3907109 w 10046571"/>
                <a:gd name="connsiteY86" fmla="*/ 2827770 h 3288871"/>
                <a:gd name="connsiteX87" fmla="*/ 4003196 w 10046571"/>
                <a:gd name="connsiteY87" fmla="*/ 2908255 h 3288871"/>
                <a:gd name="connsiteX88" fmla="*/ 4138869 w 10046571"/>
                <a:gd name="connsiteY88" fmla="*/ 2907165 h 3288871"/>
                <a:gd name="connsiteX89" fmla="*/ 4247475 w 10046571"/>
                <a:gd name="connsiteY89" fmla="*/ 2907006 h 3288871"/>
                <a:gd name="connsiteX90" fmla="*/ 4307699 w 10046571"/>
                <a:gd name="connsiteY90" fmla="*/ 2915777 h 3288871"/>
                <a:gd name="connsiteX91" fmla="*/ 4350668 w 10046571"/>
                <a:gd name="connsiteY91" fmla="*/ 2953947 h 3288871"/>
                <a:gd name="connsiteX92" fmla="*/ 4424764 w 10046571"/>
                <a:gd name="connsiteY92" fmla="*/ 2967051 h 3288871"/>
                <a:gd name="connsiteX93" fmla="*/ 4515100 w 10046571"/>
                <a:gd name="connsiteY93" fmla="*/ 2970453 h 3288871"/>
                <a:gd name="connsiteX94" fmla="*/ 4660923 w 10046571"/>
                <a:gd name="connsiteY94" fmla="*/ 2993578 h 3288871"/>
                <a:gd name="connsiteX95" fmla="*/ 4776973 w 10046571"/>
                <a:gd name="connsiteY95" fmla="*/ 3098064 h 3288871"/>
                <a:gd name="connsiteX96" fmla="*/ 4865955 w 10046571"/>
                <a:gd name="connsiteY96" fmla="*/ 3145404 h 3288871"/>
                <a:gd name="connsiteX97" fmla="*/ 4942758 w 10046571"/>
                <a:gd name="connsiteY97" fmla="*/ 3115102 h 3288871"/>
                <a:gd name="connsiteX98" fmla="*/ 5041891 w 10046571"/>
                <a:gd name="connsiteY98" fmla="*/ 3064733 h 3288871"/>
                <a:gd name="connsiteX99" fmla="*/ 5120046 w 10046571"/>
                <a:gd name="connsiteY99" fmla="*/ 3066700 h 3288871"/>
                <a:gd name="connsiteX100" fmla="*/ 5170120 w 10046571"/>
                <a:gd name="connsiteY100" fmla="*/ 3036957 h 3288871"/>
                <a:gd name="connsiteX101" fmla="*/ 5305117 w 10046571"/>
                <a:gd name="connsiteY101" fmla="*/ 3001100 h 3288871"/>
                <a:gd name="connsiteX102" fmla="*/ 5412031 w 10046571"/>
                <a:gd name="connsiteY102" fmla="*/ 3025128 h 3288871"/>
                <a:gd name="connsiteX103" fmla="*/ 5497969 w 10046571"/>
                <a:gd name="connsiteY103" fmla="*/ 3019919 h 3288871"/>
                <a:gd name="connsiteX104" fmla="*/ 5558531 w 10046571"/>
                <a:gd name="connsiteY104" fmla="*/ 2977630 h 3288871"/>
                <a:gd name="connsiteX105" fmla="*/ 5676611 w 10046571"/>
                <a:gd name="connsiteY105" fmla="*/ 2968832 h 3288871"/>
                <a:gd name="connsiteX106" fmla="*/ 5800780 w 10046571"/>
                <a:gd name="connsiteY106" fmla="*/ 3063829 h 3288871"/>
                <a:gd name="connsiteX107" fmla="*/ 5929687 w 10046571"/>
                <a:gd name="connsiteY107" fmla="*/ 2976354 h 3288871"/>
                <a:gd name="connsiteX108" fmla="*/ 5943559 w 10046571"/>
                <a:gd name="connsiteY108" fmla="*/ 2950199 h 3288871"/>
                <a:gd name="connsiteX109" fmla="*/ 5975701 w 10046571"/>
                <a:gd name="connsiteY109" fmla="*/ 2923672 h 3288871"/>
                <a:gd name="connsiteX110" fmla="*/ 5967581 w 10046571"/>
                <a:gd name="connsiteY110" fmla="*/ 2845340 h 3288871"/>
                <a:gd name="connsiteX111" fmla="*/ 6098178 w 10046571"/>
                <a:gd name="connsiteY111" fmla="*/ 2888533 h 3288871"/>
                <a:gd name="connsiteX112" fmla="*/ 6201033 w 10046571"/>
                <a:gd name="connsiteY112" fmla="*/ 2899112 h 3288871"/>
                <a:gd name="connsiteX113" fmla="*/ 6278512 w 10046571"/>
                <a:gd name="connsiteY113" fmla="*/ 2930822 h 3288871"/>
                <a:gd name="connsiteX114" fmla="*/ 6304902 w 10046571"/>
                <a:gd name="connsiteY114" fmla="*/ 2984062 h 3288871"/>
                <a:gd name="connsiteX115" fmla="*/ 6410125 w 10046571"/>
                <a:gd name="connsiteY115" fmla="*/ 2986215 h 3288871"/>
                <a:gd name="connsiteX116" fmla="*/ 6504860 w 10046571"/>
                <a:gd name="connsiteY116" fmla="*/ 2983530 h 3288871"/>
                <a:gd name="connsiteX117" fmla="*/ 6625984 w 10046571"/>
                <a:gd name="connsiteY117" fmla="*/ 2954664 h 3288871"/>
                <a:gd name="connsiteX118" fmla="*/ 6709892 w 10046571"/>
                <a:gd name="connsiteY118" fmla="*/ 2971888 h 3288871"/>
                <a:gd name="connsiteX119" fmla="*/ 6781619 w 10046571"/>
                <a:gd name="connsiteY119" fmla="*/ 2941401 h 3288871"/>
                <a:gd name="connsiteX120" fmla="*/ 6909510 w 10046571"/>
                <a:gd name="connsiteY120" fmla="*/ 2935500 h 3288871"/>
                <a:gd name="connsiteX121" fmla="*/ 7001200 w 10046571"/>
                <a:gd name="connsiteY121" fmla="*/ 2918648 h 3288871"/>
                <a:gd name="connsiteX122" fmla="*/ 7200480 w 10046571"/>
                <a:gd name="connsiteY122" fmla="*/ 3006124 h 3288871"/>
                <a:gd name="connsiteX123" fmla="*/ 7289124 w 10046571"/>
                <a:gd name="connsiteY123" fmla="*/ 3068667 h 3288871"/>
                <a:gd name="connsiteX124" fmla="*/ 7366266 w 10046571"/>
                <a:gd name="connsiteY124" fmla="*/ 3145404 h 3288871"/>
                <a:gd name="connsiteX125" fmla="*/ 7395024 w 10046571"/>
                <a:gd name="connsiteY125" fmla="*/ 3169246 h 3288871"/>
                <a:gd name="connsiteX126" fmla="*/ 7506676 w 10046571"/>
                <a:gd name="connsiteY126" fmla="*/ 3148806 h 3288871"/>
                <a:gd name="connsiteX127" fmla="*/ 7573328 w 10046571"/>
                <a:gd name="connsiteY127" fmla="*/ 3129270 h 3288871"/>
                <a:gd name="connsiteX128" fmla="*/ 7658250 w 10046571"/>
                <a:gd name="connsiteY128" fmla="*/ 3092509 h 3288871"/>
                <a:gd name="connsiteX129" fmla="*/ 7750278 w 10046571"/>
                <a:gd name="connsiteY129" fmla="*/ 3081399 h 3288871"/>
                <a:gd name="connsiteX130" fmla="*/ 7995910 w 10046571"/>
                <a:gd name="connsiteY130" fmla="*/ 3014895 h 3288871"/>
                <a:gd name="connsiteX131" fmla="*/ 8063578 w 10046571"/>
                <a:gd name="connsiteY131" fmla="*/ 2952883 h 3288871"/>
                <a:gd name="connsiteX132" fmla="*/ 8184026 w 10046571"/>
                <a:gd name="connsiteY132" fmla="*/ 3006841 h 3288871"/>
                <a:gd name="connsiteX133" fmla="*/ 8271655 w 10046571"/>
                <a:gd name="connsiteY133" fmla="*/ 3006124 h 3288871"/>
                <a:gd name="connsiteX134" fmla="*/ 8288910 w 10046571"/>
                <a:gd name="connsiteY134" fmla="*/ 2998229 h 3288871"/>
                <a:gd name="connsiteX135" fmla="*/ 8285188 w 10046571"/>
                <a:gd name="connsiteY135" fmla="*/ 3065637 h 3288871"/>
                <a:gd name="connsiteX136" fmla="*/ 8469244 w 10046571"/>
                <a:gd name="connsiteY136" fmla="*/ 3020450 h 3288871"/>
                <a:gd name="connsiteX137" fmla="*/ 8530483 w 10046571"/>
                <a:gd name="connsiteY137" fmla="*/ 3082116 h 3288871"/>
                <a:gd name="connsiteX138" fmla="*/ 8684088 w 10046571"/>
                <a:gd name="connsiteY138" fmla="*/ 3080149 h 3288871"/>
                <a:gd name="connsiteX139" fmla="*/ 8731455 w 10046571"/>
                <a:gd name="connsiteY139" fmla="*/ 3065265 h 3288871"/>
                <a:gd name="connsiteX140" fmla="*/ 8792356 w 10046571"/>
                <a:gd name="connsiteY140" fmla="*/ 3064387 h 3288871"/>
                <a:gd name="connsiteX141" fmla="*/ 8876940 w 10046571"/>
                <a:gd name="connsiteY141" fmla="*/ 3097533 h 3288871"/>
                <a:gd name="connsiteX142" fmla="*/ 8978441 w 10046571"/>
                <a:gd name="connsiteY142" fmla="*/ 3094131 h 3288871"/>
                <a:gd name="connsiteX143" fmla="*/ 9044417 w 10046571"/>
                <a:gd name="connsiteY143" fmla="*/ 3056307 h 3288871"/>
                <a:gd name="connsiteX144" fmla="*/ 9063702 w 10046571"/>
                <a:gd name="connsiteY144" fmla="*/ 3050220 h 3288871"/>
                <a:gd name="connsiteX145" fmla="*/ 9067424 w 10046571"/>
                <a:gd name="connsiteY145" fmla="*/ 3048785 h 3288871"/>
                <a:gd name="connsiteX146" fmla="*/ 9191932 w 10046571"/>
                <a:gd name="connsiteY146" fmla="*/ 3062048 h 3288871"/>
                <a:gd name="connsiteX147" fmla="*/ 9254862 w 10046571"/>
                <a:gd name="connsiteY147" fmla="*/ 3072255 h 3288871"/>
                <a:gd name="connsiteX148" fmla="*/ 9261291 w 10046571"/>
                <a:gd name="connsiteY148" fmla="*/ 3085173 h 3288871"/>
                <a:gd name="connsiteX149" fmla="*/ 9331665 w 10046571"/>
                <a:gd name="connsiteY149" fmla="*/ 3116538 h 3288871"/>
                <a:gd name="connsiteX150" fmla="*/ 9350950 w 10046571"/>
                <a:gd name="connsiteY150" fmla="*/ 3133204 h 3288871"/>
                <a:gd name="connsiteX151" fmla="*/ 9436550 w 10046571"/>
                <a:gd name="connsiteY151" fmla="*/ 3146653 h 3288871"/>
                <a:gd name="connsiteX152" fmla="*/ 9443654 w 10046571"/>
                <a:gd name="connsiteY152" fmla="*/ 3143969 h 3288871"/>
                <a:gd name="connsiteX153" fmla="*/ 9469706 w 10046571"/>
                <a:gd name="connsiteY153" fmla="*/ 3141284 h 3288871"/>
                <a:gd name="connsiteX154" fmla="*/ 9561734 w 10046571"/>
                <a:gd name="connsiteY154" fmla="*/ 3046100 h 3288871"/>
                <a:gd name="connsiteX155" fmla="*/ 9615530 w 10046571"/>
                <a:gd name="connsiteY155" fmla="*/ 3049848 h 3288871"/>
                <a:gd name="connsiteX156" fmla="*/ 9703836 w 10046571"/>
                <a:gd name="connsiteY156" fmla="*/ 3052905 h 3288871"/>
                <a:gd name="connsiteX157" fmla="*/ 9732256 w 10046571"/>
                <a:gd name="connsiteY157" fmla="*/ 3074063 h 3288871"/>
                <a:gd name="connsiteX158" fmla="*/ 9825976 w 10046571"/>
                <a:gd name="connsiteY158" fmla="*/ 3081399 h 3288871"/>
                <a:gd name="connsiteX159" fmla="*/ 9908868 w 10046571"/>
                <a:gd name="connsiteY159" fmla="*/ 3081771 h 3288871"/>
                <a:gd name="connsiteX160" fmla="*/ 10036082 w 10046571"/>
                <a:gd name="connsiteY160" fmla="*/ 3071537 h 3288871"/>
                <a:gd name="connsiteX161" fmla="*/ 10046571 w 10046571"/>
                <a:gd name="connsiteY161" fmla="*/ 3076375 h 3288871"/>
                <a:gd name="connsiteX162" fmla="*/ 10046571 w 10046571"/>
                <a:gd name="connsiteY162" fmla="*/ 3173712 h 3288871"/>
                <a:gd name="connsiteX163" fmla="*/ 9957250 w 10046571"/>
                <a:gd name="connsiteY163" fmla="*/ 3187693 h 3288871"/>
                <a:gd name="connsiteX164" fmla="*/ 9874019 w 10046571"/>
                <a:gd name="connsiteY164" fmla="*/ 3187347 h 3288871"/>
                <a:gd name="connsiteX165" fmla="*/ 9779962 w 10046571"/>
                <a:gd name="connsiteY165" fmla="*/ 3179453 h 3288871"/>
                <a:gd name="connsiteX166" fmla="*/ 9751541 w 10046571"/>
                <a:gd name="connsiteY166" fmla="*/ 3156700 h 3288871"/>
                <a:gd name="connsiteX167" fmla="*/ 9662897 w 10046571"/>
                <a:gd name="connsiteY167" fmla="*/ 3153298 h 3288871"/>
                <a:gd name="connsiteX168" fmla="*/ 9608763 w 10046571"/>
                <a:gd name="connsiteY168" fmla="*/ 3149152 h 3288871"/>
                <a:gd name="connsiteX169" fmla="*/ 9516397 w 10046571"/>
                <a:gd name="connsiteY169" fmla="*/ 3251326 h 3288871"/>
                <a:gd name="connsiteX170" fmla="*/ 9490006 w 10046571"/>
                <a:gd name="connsiteY170" fmla="*/ 3254197 h 3288871"/>
                <a:gd name="connsiteX171" fmla="*/ 9482902 w 10046571"/>
                <a:gd name="connsiteY171" fmla="*/ 3257067 h 3288871"/>
                <a:gd name="connsiteX172" fmla="*/ 9397302 w 10046571"/>
                <a:gd name="connsiteY172" fmla="*/ 3242741 h 3288871"/>
                <a:gd name="connsiteX173" fmla="*/ 9377679 w 10046571"/>
                <a:gd name="connsiteY173" fmla="*/ 3224799 h 3288871"/>
                <a:gd name="connsiteX174" fmla="*/ 9306966 w 10046571"/>
                <a:gd name="connsiteY174" fmla="*/ 3191095 h 3288871"/>
                <a:gd name="connsiteX175" fmla="*/ 9300876 w 10046571"/>
                <a:gd name="connsiteY175" fmla="*/ 3177300 h 3288871"/>
                <a:gd name="connsiteX176" fmla="*/ 9237269 w 10046571"/>
                <a:gd name="connsiteY176" fmla="*/ 3166190 h 3288871"/>
                <a:gd name="connsiteX177" fmla="*/ 9112422 w 10046571"/>
                <a:gd name="connsiteY177" fmla="*/ 3151863 h 3288871"/>
                <a:gd name="connsiteX178" fmla="*/ 9108701 w 10046571"/>
                <a:gd name="connsiteY178" fmla="*/ 3153272 h 3288871"/>
                <a:gd name="connsiteX179" fmla="*/ 9089078 w 10046571"/>
                <a:gd name="connsiteY179" fmla="*/ 3159731 h 3288871"/>
                <a:gd name="connsiteX180" fmla="*/ 9065056 w 10046571"/>
                <a:gd name="connsiteY180" fmla="*/ 3175679 h 3288871"/>
                <a:gd name="connsiteX181" fmla="*/ 9022764 w 10046571"/>
                <a:gd name="connsiteY181" fmla="*/ 3200239 h 3288871"/>
                <a:gd name="connsiteX182" fmla="*/ 8920924 w 10046571"/>
                <a:gd name="connsiteY182" fmla="*/ 3204013 h 3288871"/>
                <a:gd name="connsiteX183" fmla="*/ 8836002 w 10046571"/>
                <a:gd name="connsiteY183" fmla="*/ 3168343 h 3288871"/>
                <a:gd name="connsiteX184" fmla="*/ 8775100 w 10046571"/>
                <a:gd name="connsiteY184" fmla="*/ 3169246 h 3288871"/>
                <a:gd name="connsiteX185" fmla="*/ 8727395 w 10046571"/>
                <a:gd name="connsiteY185" fmla="*/ 3185194 h 3288871"/>
                <a:gd name="connsiteX186" fmla="*/ 8573114 w 10046571"/>
                <a:gd name="connsiteY186" fmla="*/ 3187161 h 3288871"/>
                <a:gd name="connsiteX187" fmla="*/ 8511874 w 10046571"/>
                <a:gd name="connsiteY187" fmla="*/ 3121030 h 3288871"/>
                <a:gd name="connsiteX188" fmla="*/ 8326804 w 10046571"/>
                <a:gd name="connsiteY188" fmla="*/ 3169592 h 3288871"/>
                <a:gd name="connsiteX189" fmla="*/ 8330526 w 10046571"/>
                <a:gd name="connsiteY189" fmla="*/ 3097187 h 3288871"/>
                <a:gd name="connsiteX190" fmla="*/ 8313270 w 10046571"/>
                <a:gd name="connsiteY190" fmla="*/ 3105773 h 3288871"/>
                <a:gd name="connsiteX191" fmla="*/ 8225303 w 10046571"/>
                <a:gd name="connsiteY191" fmla="*/ 3106490 h 3288871"/>
                <a:gd name="connsiteX192" fmla="*/ 8104178 w 10046571"/>
                <a:gd name="connsiteY192" fmla="*/ 3048599 h 3288871"/>
                <a:gd name="connsiteX193" fmla="*/ 8036172 w 10046571"/>
                <a:gd name="connsiteY193" fmla="*/ 3115102 h 3288871"/>
                <a:gd name="connsiteX194" fmla="*/ 7789525 w 10046571"/>
                <a:gd name="connsiteY194" fmla="*/ 3186444 h 3288871"/>
                <a:gd name="connsiteX195" fmla="*/ 7696820 w 10046571"/>
                <a:gd name="connsiteY195" fmla="*/ 3198458 h 3288871"/>
                <a:gd name="connsiteX196" fmla="*/ 7611898 w 10046571"/>
                <a:gd name="connsiteY196" fmla="*/ 3237876 h 3288871"/>
                <a:gd name="connsiteX197" fmla="*/ 7544569 w 10046571"/>
                <a:gd name="connsiteY197" fmla="*/ 3258689 h 3288871"/>
                <a:gd name="connsiteX198" fmla="*/ 7432580 w 10046571"/>
                <a:gd name="connsiteY198" fmla="*/ 3280724 h 3288871"/>
                <a:gd name="connsiteX199" fmla="*/ 7403482 w 10046571"/>
                <a:gd name="connsiteY199" fmla="*/ 3255286 h 3288871"/>
                <a:gd name="connsiteX200" fmla="*/ 7326004 w 10046571"/>
                <a:gd name="connsiteY200" fmla="*/ 3172808 h 3288871"/>
                <a:gd name="connsiteX201" fmla="*/ 7237359 w 10046571"/>
                <a:gd name="connsiteY201" fmla="*/ 3105613 h 3288871"/>
                <a:gd name="connsiteX202" fmla="*/ 7037064 w 10046571"/>
                <a:gd name="connsiteY202" fmla="*/ 3011679 h 3288871"/>
                <a:gd name="connsiteX203" fmla="*/ 6945036 w 10046571"/>
                <a:gd name="connsiteY203" fmla="*/ 3029780 h 3288871"/>
                <a:gd name="connsiteX204" fmla="*/ 6816468 w 10046571"/>
                <a:gd name="connsiteY204" fmla="*/ 3036053 h 3288871"/>
                <a:gd name="connsiteX205" fmla="*/ 6744402 w 10046571"/>
                <a:gd name="connsiteY205" fmla="*/ 3068853 h 3288871"/>
                <a:gd name="connsiteX206" fmla="*/ 6659818 w 10046571"/>
                <a:gd name="connsiteY206" fmla="*/ 3050220 h 3288871"/>
                <a:gd name="connsiteX207" fmla="*/ 6538693 w 10046571"/>
                <a:gd name="connsiteY207" fmla="*/ 3081213 h 3288871"/>
                <a:gd name="connsiteX208" fmla="*/ 6443282 w 10046571"/>
                <a:gd name="connsiteY208" fmla="*/ 3084083 h 3288871"/>
                <a:gd name="connsiteX209" fmla="*/ 6337383 w 10046571"/>
                <a:gd name="connsiteY209" fmla="*/ 3081771 h 3288871"/>
                <a:gd name="connsiteX210" fmla="*/ 6310992 w 10046571"/>
                <a:gd name="connsiteY210" fmla="*/ 3024570 h 3288871"/>
                <a:gd name="connsiteX211" fmla="*/ 6265317 w 10046571"/>
                <a:gd name="connsiteY211" fmla="*/ 2998947 h 3288871"/>
                <a:gd name="connsiteX212" fmla="*/ 6233175 w 10046571"/>
                <a:gd name="connsiteY212" fmla="*/ 2990521 h 3288871"/>
                <a:gd name="connsiteX213" fmla="*/ 6219980 w 10046571"/>
                <a:gd name="connsiteY213" fmla="*/ 2988182 h 3288871"/>
                <a:gd name="connsiteX214" fmla="*/ 6129982 w 10046571"/>
                <a:gd name="connsiteY214" fmla="*/ 2979224 h 3288871"/>
                <a:gd name="connsiteX215" fmla="*/ 5998369 w 10046571"/>
                <a:gd name="connsiteY215" fmla="*/ 2932975 h 3288871"/>
                <a:gd name="connsiteX216" fmla="*/ 6006489 w 10046571"/>
                <a:gd name="connsiteY216" fmla="*/ 3017048 h 3288871"/>
                <a:gd name="connsiteX217" fmla="*/ 5974009 w 10046571"/>
                <a:gd name="connsiteY217" fmla="*/ 3045542 h 3288871"/>
                <a:gd name="connsiteX218" fmla="*/ 5960137 w 10046571"/>
                <a:gd name="connsiteY218" fmla="*/ 3073690 h 3288871"/>
                <a:gd name="connsiteX219" fmla="*/ 5830554 w 10046571"/>
                <a:gd name="connsiteY219" fmla="*/ 3167625 h 3288871"/>
                <a:gd name="connsiteX220" fmla="*/ 5705708 w 10046571"/>
                <a:gd name="connsiteY220" fmla="*/ 3065796 h 3288871"/>
                <a:gd name="connsiteX221" fmla="*/ 5587290 w 10046571"/>
                <a:gd name="connsiteY221" fmla="*/ 3075312 h 3288871"/>
                <a:gd name="connsiteX222" fmla="*/ 5526051 w 10046571"/>
                <a:gd name="connsiteY222" fmla="*/ 3120658 h 3288871"/>
                <a:gd name="connsiteX223" fmla="*/ 5439775 w 10046571"/>
                <a:gd name="connsiteY223" fmla="*/ 3126213 h 3288871"/>
                <a:gd name="connsiteX224" fmla="*/ 5332522 w 10046571"/>
                <a:gd name="connsiteY224" fmla="*/ 3100404 h 3288871"/>
                <a:gd name="connsiteX225" fmla="*/ 5197187 w 10046571"/>
                <a:gd name="connsiteY225" fmla="*/ 3138945 h 3288871"/>
                <a:gd name="connsiteX226" fmla="*/ 5146775 w 10046571"/>
                <a:gd name="connsiteY226" fmla="*/ 3170841 h 3288871"/>
                <a:gd name="connsiteX227" fmla="*/ 5068281 w 10046571"/>
                <a:gd name="connsiteY227" fmla="*/ 3168874 h 3288871"/>
                <a:gd name="connsiteX228" fmla="*/ 4968810 w 10046571"/>
                <a:gd name="connsiteY228" fmla="*/ 3223018 h 3288871"/>
                <a:gd name="connsiteX229" fmla="*/ 4891331 w 10046571"/>
                <a:gd name="connsiteY229" fmla="*/ 3255446 h 3288871"/>
                <a:gd name="connsiteX230" fmla="*/ 4802010 w 10046571"/>
                <a:gd name="connsiteY230" fmla="*/ 3204545 h 3288871"/>
                <a:gd name="connsiteX231" fmla="*/ 4685283 w 10046571"/>
                <a:gd name="connsiteY231" fmla="*/ 3092350 h 3288871"/>
                <a:gd name="connsiteX232" fmla="*/ 4538784 w 10046571"/>
                <a:gd name="connsiteY232" fmla="*/ 3067604 h 3288871"/>
                <a:gd name="connsiteX233" fmla="*/ 4447771 w 10046571"/>
                <a:gd name="connsiteY233" fmla="*/ 3063829 h 3288871"/>
                <a:gd name="connsiteX234" fmla="*/ 4373675 w 10046571"/>
                <a:gd name="connsiteY234" fmla="*/ 3049848 h 3288871"/>
                <a:gd name="connsiteX235" fmla="*/ 4330368 w 10046571"/>
                <a:gd name="connsiteY235" fmla="*/ 3008994 h 3288871"/>
                <a:gd name="connsiteX236" fmla="*/ 4269806 w 10046571"/>
                <a:gd name="connsiteY236" fmla="*/ 2999479 h 3288871"/>
                <a:gd name="connsiteX237" fmla="*/ 4160523 w 10046571"/>
                <a:gd name="connsiteY237" fmla="*/ 2999665 h 3288871"/>
                <a:gd name="connsiteX238" fmla="*/ 4024511 w 10046571"/>
                <a:gd name="connsiteY238" fmla="*/ 3000914 h 3288871"/>
                <a:gd name="connsiteX239" fmla="*/ 3928086 w 10046571"/>
                <a:gd name="connsiteY239" fmla="*/ 2914528 h 3288871"/>
                <a:gd name="connsiteX240" fmla="*/ 3743015 w 10046571"/>
                <a:gd name="connsiteY240" fmla="*/ 3023879 h 3288871"/>
                <a:gd name="connsiteX241" fmla="*/ 3622229 w 10046571"/>
                <a:gd name="connsiteY241" fmla="*/ 3034272 h 3288871"/>
                <a:gd name="connsiteX242" fmla="*/ 3512607 w 10046571"/>
                <a:gd name="connsiteY242" fmla="*/ 3129270 h 3288871"/>
                <a:gd name="connsiteX243" fmla="*/ 3259870 w 10046571"/>
                <a:gd name="connsiteY243" fmla="*/ 3121561 h 3288871"/>
                <a:gd name="connsiteX244" fmla="*/ 3032169 w 10046571"/>
                <a:gd name="connsiteY244" fmla="*/ 3139849 h 3288871"/>
                <a:gd name="connsiteX245" fmla="*/ 2969238 w 10046571"/>
                <a:gd name="connsiteY245" fmla="*/ 3100776 h 3288871"/>
                <a:gd name="connsiteX246" fmla="*/ 2835595 w 10046571"/>
                <a:gd name="connsiteY246" fmla="*/ 3104896 h 3288871"/>
                <a:gd name="connsiteX247" fmla="*/ 2764206 w 10046571"/>
                <a:gd name="connsiteY247" fmla="*/ 3129615 h 3288871"/>
                <a:gd name="connsiteX248" fmla="*/ 2748305 w 10046571"/>
                <a:gd name="connsiteY248" fmla="*/ 3033554 h 3288871"/>
                <a:gd name="connsiteX249" fmla="*/ 2748305 w 10046571"/>
                <a:gd name="connsiteY249" fmla="*/ 3027999 h 3288871"/>
                <a:gd name="connsiteX250" fmla="*/ 2748981 w 10046571"/>
                <a:gd name="connsiteY250" fmla="*/ 3028345 h 3288871"/>
                <a:gd name="connsiteX251" fmla="*/ 2820032 w 10046571"/>
                <a:gd name="connsiteY251" fmla="*/ 3005406 h 3288871"/>
                <a:gd name="connsiteX252" fmla="*/ 2952661 w 10046571"/>
                <a:gd name="connsiteY252" fmla="*/ 3001445 h 3288871"/>
                <a:gd name="connsiteX253" fmla="*/ 3015252 w 10046571"/>
                <a:gd name="connsiteY253" fmla="*/ 3037834 h 3288871"/>
                <a:gd name="connsiteX254" fmla="*/ 3242276 w 10046571"/>
                <a:gd name="connsiteY254" fmla="*/ 3020822 h 3288871"/>
                <a:gd name="connsiteX255" fmla="*/ 3493661 w 10046571"/>
                <a:gd name="connsiteY255" fmla="*/ 3027999 h 3288871"/>
                <a:gd name="connsiteX256" fmla="*/ 3602943 w 10046571"/>
                <a:gd name="connsiteY256" fmla="*/ 2939434 h 3288871"/>
                <a:gd name="connsiteX257" fmla="*/ 3723053 w 10046571"/>
                <a:gd name="connsiteY257" fmla="*/ 2929759 h 3288871"/>
                <a:gd name="connsiteX258" fmla="*/ 3850611 w 10046571"/>
                <a:gd name="connsiteY258" fmla="*/ 2796620 h 3288871"/>
                <a:gd name="connsiteX259" fmla="*/ 5841406 w 10046571"/>
                <a:gd name="connsiteY259" fmla="*/ 1181 h 3288871"/>
                <a:gd name="connsiteX260" fmla="*/ 5938496 w 10046571"/>
                <a:gd name="connsiteY260" fmla="*/ 24665 h 3288871"/>
                <a:gd name="connsiteX261" fmla="*/ 6046252 w 10046571"/>
                <a:gd name="connsiteY261" fmla="*/ 86316 h 3288871"/>
                <a:gd name="connsiteX262" fmla="*/ 6132066 w 10046571"/>
                <a:gd name="connsiteY262" fmla="*/ 123594 h 3288871"/>
                <a:gd name="connsiteX263" fmla="*/ 6220806 w 10046571"/>
                <a:gd name="connsiteY263" fmla="*/ 153734 h 3288871"/>
                <a:gd name="connsiteX264" fmla="*/ 6353916 w 10046571"/>
                <a:gd name="connsiteY264" fmla="*/ 150850 h 3288871"/>
                <a:gd name="connsiteX265" fmla="*/ 6359279 w 10046571"/>
                <a:gd name="connsiteY265" fmla="*/ 122729 h 3288871"/>
                <a:gd name="connsiteX266" fmla="*/ 6492877 w 10046571"/>
                <a:gd name="connsiteY266" fmla="*/ 119484 h 3288871"/>
                <a:gd name="connsiteX267" fmla="*/ 6577717 w 10046571"/>
                <a:gd name="connsiteY267" fmla="*/ 140611 h 3288871"/>
                <a:gd name="connsiteX268" fmla="*/ 6686935 w 10046571"/>
                <a:gd name="connsiteY268" fmla="*/ 150129 h 3288871"/>
                <a:gd name="connsiteX269" fmla="*/ 6820533 w 10046571"/>
                <a:gd name="connsiteY269" fmla="*/ 131526 h 3288871"/>
                <a:gd name="connsiteX270" fmla="*/ 6835160 w 10046571"/>
                <a:gd name="connsiteY270" fmla="*/ 219351 h 3288871"/>
                <a:gd name="connsiteX271" fmla="*/ 6884406 w 10046571"/>
                <a:gd name="connsiteY271" fmla="*/ 221514 h 3288871"/>
                <a:gd name="connsiteX272" fmla="*/ 6921462 w 10046571"/>
                <a:gd name="connsiteY272" fmla="*/ 234781 h 3288871"/>
                <a:gd name="connsiteX273" fmla="*/ 6977047 w 10046571"/>
                <a:gd name="connsiteY273" fmla="*/ 253601 h 3288871"/>
                <a:gd name="connsiteX274" fmla="*/ 7028243 w 10046571"/>
                <a:gd name="connsiteY274" fmla="*/ 222596 h 3288871"/>
                <a:gd name="connsiteX275" fmla="*/ 7130635 w 10046571"/>
                <a:gd name="connsiteY275" fmla="*/ 205362 h 3288871"/>
                <a:gd name="connsiteX276" fmla="*/ 7171105 w 10046571"/>
                <a:gd name="connsiteY276" fmla="*/ 169526 h 3288871"/>
                <a:gd name="connsiteX277" fmla="*/ 7241317 w 10046571"/>
                <a:gd name="connsiteY277" fmla="*/ 170752 h 3288871"/>
                <a:gd name="connsiteX278" fmla="*/ 7360774 w 10046571"/>
                <a:gd name="connsiteY278" fmla="*/ 158782 h 3288871"/>
                <a:gd name="connsiteX279" fmla="*/ 7428061 w 10046571"/>
                <a:gd name="connsiteY279" fmla="*/ 98862 h 3288871"/>
                <a:gd name="connsiteX280" fmla="*/ 7495347 w 10046571"/>
                <a:gd name="connsiteY280" fmla="*/ 32885 h 3288871"/>
                <a:gd name="connsiteX281" fmla="*/ 7598227 w 10046571"/>
                <a:gd name="connsiteY281" fmla="*/ 51921 h 3288871"/>
                <a:gd name="connsiteX282" fmla="*/ 7683066 w 10046571"/>
                <a:gd name="connsiteY282" fmla="*/ 43124 h 3288871"/>
                <a:gd name="connsiteX283" fmla="*/ 7869810 w 10046571"/>
                <a:gd name="connsiteY283" fmla="*/ 95834 h 3288871"/>
                <a:gd name="connsiteX284" fmla="*/ 7920031 w 10046571"/>
                <a:gd name="connsiteY284" fmla="*/ 49974 h 3288871"/>
                <a:gd name="connsiteX285" fmla="*/ 7976103 w 10046571"/>
                <a:gd name="connsiteY285" fmla="*/ 98862 h 3288871"/>
                <a:gd name="connsiteX286" fmla="*/ 8094098 w 10046571"/>
                <a:gd name="connsiteY286" fmla="*/ 202118 h 3288871"/>
                <a:gd name="connsiteX287" fmla="*/ 8141393 w 10046571"/>
                <a:gd name="connsiteY287" fmla="*/ 203199 h 3288871"/>
                <a:gd name="connsiteX288" fmla="*/ 8208192 w 10046571"/>
                <a:gd name="connsiteY288" fmla="*/ 232762 h 3288871"/>
                <a:gd name="connsiteX289" fmla="*/ 8213068 w 10046571"/>
                <a:gd name="connsiteY289" fmla="*/ 207886 h 3288871"/>
                <a:gd name="connsiteX290" fmla="*/ 8322287 w 10046571"/>
                <a:gd name="connsiteY290" fmla="*/ 204641 h 3288871"/>
                <a:gd name="connsiteX291" fmla="*/ 8439794 w 10046571"/>
                <a:gd name="connsiteY291" fmla="*/ 204641 h 3288871"/>
                <a:gd name="connsiteX292" fmla="*/ 8597283 w 10046571"/>
                <a:gd name="connsiteY292" fmla="*/ 200892 h 3288871"/>
                <a:gd name="connsiteX293" fmla="*/ 8687486 w 10046571"/>
                <a:gd name="connsiteY293" fmla="*/ 197647 h 3288871"/>
                <a:gd name="connsiteX294" fmla="*/ 8742583 w 10046571"/>
                <a:gd name="connsiteY294" fmla="*/ 221658 h 3288871"/>
                <a:gd name="connsiteX295" fmla="*/ 8759648 w 10046571"/>
                <a:gd name="connsiteY295" fmla="*/ 221658 h 3288871"/>
                <a:gd name="connsiteX296" fmla="*/ 8793291 w 10046571"/>
                <a:gd name="connsiteY296" fmla="*/ 208391 h 3288871"/>
                <a:gd name="connsiteX297" fmla="*/ 8841562 w 10046571"/>
                <a:gd name="connsiteY297" fmla="*/ 201973 h 3288871"/>
                <a:gd name="connsiteX298" fmla="*/ 8871304 w 10046571"/>
                <a:gd name="connsiteY298" fmla="*/ 171977 h 3288871"/>
                <a:gd name="connsiteX299" fmla="*/ 8875693 w 10046571"/>
                <a:gd name="connsiteY299" fmla="*/ 203920 h 3288871"/>
                <a:gd name="connsiteX300" fmla="*/ 8924451 w 10046571"/>
                <a:gd name="connsiteY300" fmla="*/ 232041 h 3288871"/>
                <a:gd name="connsiteX301" fmla="*/ 8976622 w 10046571"/>
                <a:gd name="connsiteY301" fmla="*/ 222523 h 3288871"/>
                <a:gd name="connsiteX302" fmla="*/ 9008803 w 10046571"/>
                <a:gd name="connsiteY302" fmla="*/ 201252 h 3288871"/>
                <a:gd name="connsiteX303" fmla="*/ 9111683 w 10046571"/>
                <a:gd name="connsiteY303" fmla="*/ 153734 h 3288871"/>
                <a:gd name="connsiteX304" fmla="*/ 9222364 w 10046571"/>
                <a:gd name="connsiteY304" fmla="*/ 169165 h 3288871"/>
                <a:gd name="connsiteX305" fmla="*/ 9274048 w 10046571"/>
                <a:gd name="connsiteY305" fmla="*/ 178611 h 3288871"/>
                <a:gd name="connsiteX306" fmla="*/ 9311104 w 10046571"/>
                <a:gd name="connsiteY306" fmla="*/ 203199 h 3288871"/>
                <a:gd name="connsiteX307" fmla="*/ 9365225 w 10046571"/>
                <a:gd name="connsiteY307" fmla="*/ 158926 h 3288871"/>
                <a:gd name="connsiteX308" fmla="*/ 9383754 w 10046571"/>
                <a:gd name="connsiteY308" fmla="*/ 150129 h 3288871"/>
                <a:gd name="connsiteX309" fmla="*/ 9565134 w 10046571"/>
                <a:gd name="connsiteY309" fmla="*/ 102107 h 3288871"/>
                <a:gd name="connsiteX310" fmla="*/ 9623644 w 10046571"/>
                <a:gd name="connsiteY310" fmla="*/ 50984 h 3288871"/>
                <a:gd name="connsiteX311" fmla="*/ 9674353 w 10046571"/>
                <a:gd name="connsiteY311" fmla="*/ 20916 h 3288871"/>
                <a:gd name="connsiteX312" fmla="*/ 9742127 w 10046571"/>
                <a:gd name="connsiteY312" fmla="*/ 34904 h 3288871"/>
                <a:gd name="connsiteX313" fmla="*/ 9801124 w 10046571"/>
                <a:gd name="connsiteY313" fmla="*/ 35770 h 3288871"/>
                <a:gd name="connsiteX314" fmla="*/ 9808925 w 10046571"/>
                <a:gd name="connsiteY314" fmla="*/ 121287 h 3288871"/>
                <a:gd name="connsiteX315" fmla="*/ 9852808 w 10046571"/>
                <a:gd name="connsiteY315" fmla="*/ 121431 h 3288871"/>
                <a:gd name="connsiteX316" fmla="*/ 9878162 w 10046571"/>
                <a:gd name="connsiteY316" fmla="*/ 133256 h 3288871"/>
                <a:gd name="connsiteX317" fmla="*/ 9929358 w 10046571"/>
                <a:gd name="connsiteY317" fmla="*/ 140828 h 3288871"/>
                <a:gd name="connsiteX318" fmla="*/ 10033701 w 10046571"/>
                <a:gd name="connsiteY318" fmla="*/ 153158 h 3288871"/>
                <a:gd name="connsiteX319" fmla="*/ 10033701 w 10046571"/>
                <a:gd name="connsiteY319" fmla="*/ 240838 h 3288871"/>
                <a:gd name="connsiteX320" fmla="*/ 9999083 w 10046571"/>
                <a:gd name="connsiteY320" fmla="*/ 252303 h 3288871"/>
                <a:gd name="connsiteX321" fmla="*/ 9880600 w 10046571"/>
                <a:gd name="connsiteY321" fmla="*/ 243506 h 3288871"/>
                <a:gd name="connsiteX322" fmla="*/ 9829892 w 10046571"/>
                <a:gd name="connsiteY322" fmla="*/ 236512 h 3288871"/>
                <a:gd name="connsiteX323" fmla="*/ 9804050 w 10046571"/>
                <a:gd name="connsiteY323" fmla="*/ 225408 h 3288871"/>
                <a:gd name="connsiteX324" fmla="*/ 9760655 w 10046571"/>
                <a:gd name="connsiteY324" fmla="*/ 225263 h 3288871"/>
                <a:gd name="connsiteX325" fmla="*/ 9752854 w 10046571"/>
                <a:gd name="connsiteY325" fmla="*/ 145659 h 3288871"/>
                <a:gd name="connsiteX326" fmla="*/ 9694344 w 10046571"/>
                <a:gd name="connsiteY326" fmla="*/ 144793 h 3288871"/>
                <a:gd name="connsiteX327" fmla="*/ 9626570 w 10046571"/>
                <a:gd name="connsiteY327" fmla="*/ 131670 h 3288871"/>
                <a:gd name="connsiteX328" fmla="*/ 9576349 w 10046571"/>
                <a:gd name="connsiteY328" fmla="*/ 159791 h 3288871"/>
                <a:gd name="connsiteX329" fmla="*/ 9518326 w 10046571"/>
                <a:gd name="connsiteY329" fmla="*/ 207309 h 3288871"/>
                <a:gd name="connsiteX330" fmla="*/ 9337921 w 10046571"/>
                <a:gd name="connsiteY330" fmla="*/ 252159 h 3288871"/>
                <a:gd name="connsiteX331" fmla="*/ 9319393 w 10046571"/>
                <a:gd name="connsiteY331" fmla="*/ 260379 h 3288871"/>
                <a:gd name="connsiteX332" fmla="*/ 9265759 w 10046571"/>
                <a:gd name="connsiteY332" fmla="*/ 301623 h 3288871"/>
                <a:gd name="connsiteX333" fmla="*/ 9228702 w 10046571"/>
                <a:gd name="connsiteY333" fmla="*/ 278838 h 3288871"/>
                <a:gd name="connsiteX334" fmla="*/ 9177019 w 10046571"/>
                <a:gd name="connsiteY334" fmla="*/ 270041 h 3288871"/>
                <a:gd name="connsiteX335" fmla="*/ 9066825 w 10046571"/>
                <a:gd name="connsiteY335" fmla="*/ 255692 h 3288871"/>
                <a:gd name="connsiteX336" fmla="*/ 8964433 w 10046571"/>
                <a:gd name="connsiteY336" fmla="*/ 299965 h 3288871"/>
                <a:gd name="connsiteX337" fmla="*/ 8932740 w 10046571"/>
                <a:gd name="connsiteY337" fmla="*/ 319866 h 3288871"/>
                <a:gd name="connsiteX338" fmla="*/ 8881056 w 10046571"/>
                <a:gd name="connsiteY338" fmla="*/ 328663 h 3288871"/>
                <a:gd name="connsiteX339" fmla="*/ 8832298 w 10046571"/>
                <a:gd name="connsiteY339" fmla="*/ 302344 h 3288871"/>
                <a:gd name="connsiteX340" fmla="*/ 8827910 w 10046571"/>
                <a:gd name="connsiteY340" fmla="*/ 272565 h 3288871"/>
                <a:gd name="connsiteX341" fmla="*/ 8798167 w 10046571"/>
                <a:gd name="connsiteY341" fmla="*/ 300542 h 3288871"/>
                <a:gd name="connsiteX342" fmla="*/ 8750384 w 10046571"/>
                <a:gd name="connsiteY342" fmla="*/ 306599 h 3288871"/>
                <a:gd name="connsiteX343" fmla="*/ 8716741 w 10046571"/>
                <a:gd name="connsiteY343" fmla="*/ 319001 h 3288871"/>
                <a:gd name="connsiteX344" fmla="*/ 8699675 w 10046571"/>
                <a:gd name="connsiteY344" fmla="*/ 319001 h 3288871"/>
                <a:gd name="connsiteX345" fmla="*/ 8645066 w 10046571"/>
                <a:gd name="connsiteY345" fmla="*/ 296576 h 3288871"/>
                <a:gd name="connsiteX346" fmla="*/ 8555351 w 10046571"/>
                <a:gd name="connsiteY346" fmla="*/ 299604 h 3288871"/>
                <a:gd name="connsiteX347" fmla="*/ 8398349 w 10046571"/>
                <a:gd name="connsiteY347" fmla="*/ 303065 h 3288871"/>
                <a:gd name="connsiteX348" fmla="*/ 8281330 w 10046571"/>
                <a:gd name="connsiteY348" fmla="*/ 303065 h 3288871"/>
                <a:gd name="connsiteX349" fmla="*/ 8172599 w 10046571"/>
                <a:gd name="connsiteY349" fmla="*/ 306094 h 3288871"/>
                <a:gd name="connsiteX350" fmla="*/ 8167723 w 10046571"/>
                <a:gd name="connsiteY350" fmla="*/ 329384 h 3288871"/>
                <a:gd name="connsiteX351" fmla="*/ 8101412 w 10046571"/>
                <a:gd name="connsiteY351" fmla="*/ 301768 h 3288871"/>
                <a:gd name="connsiteX352" fmla="*/ 8054604 w 10046571"/>
                <a:gd name="connsiteY352" fmla="*/ 300686 h 3288871"/>
                <a:gd name="connsiteX353" fmla="*/ 7937096 w 10046571"/>
                <a:gd name="connsiteY353" fmla="*/ 204425 h 3288871"/>
                <a:gd name="connsiteX354" fmla="*/ 7881512 w 10046571"/>
                <a:gd name="connsiteY354" fmla="*/ 158926 h 3288871"/>
                <a:gd name="connsiteX355" fmla="*/ 7831779 w 10046571"/>
                <a:gd name="connsiteY355" fmla="*/ 201757 h 3288871"/>
                <a:gd name="connsiteX356" fmla="*/ 7645522 w 10046571"/>
                <a:gd name="connsiteY356" fmla="*/ 152653 h 3288871"/>
                <a:gd name="connsiteX357" fmla="*/ 7561171 w 10046571"/>
                <a:gd name="connsiteY357" fmla="*/ 160873 h 3288871"/>
                <a:gd name="connsiteX358" fmla="*/ 7458778 w 10046571"/>
                <a:gd name="connsiteY358" fmla="*/ 143135 h 3288871"/>
                <a:gd name="connsiteX359" fmla="*/ 7391491 w 10046571"/>
                <a:gd name="connsiteY359" fmla="*/ 204641 h 3288871"/>
                <a:gd name="connsiteX360" fmla="*/ 7324693 w 10046571"/>
                <a:gd name="connsiteY360" fmla="*/ 260379 h 3288871"/>
                <a:gd name="connsiteX361" fmla="*/ 7205723 w 10046571"/>
                <a:gd name="connsiteY361" fmla="*/ 271483 h 3288871"/>
                <a:gd name="connsiteX362" fmla="*/ 7135999 w 10046571"/>
                <a:gd name="connsiteY362" fmla="*/ 270257 h 3288871"/>
                <a:gd name="connsiteX363" fmla="*/ 7096017 w 10046571"/>
                <a:gd name="connsiteY363" fmla="*/ 303787 h 3288871"/>
                <a:gd name="connsiteX364" fmla="*/ 6993625 w 10046571"/>
                <a:gd name="connsiteY364" fmla="*/ 319722 h 3288871"/>
                <a:gd name="connsiteX365" fmla="*/ 6942916 w 10046571"/>
                <a:gd name="connsiteY365" fmla="*/ 348564 h 3288871"/>
                <a:gd name="connsiteX366" fmla="*/ 6887331 w 10046571"/>
                <a:gd name="connsiteY366" fmla="*/ 330970 h 3288871"/>
                <a:gd name="connsiteX367" fmla="*/ 6850275 w 10046571"/>
                <a:gd name="connsiteY367" fmla="*/ 318640 h 3288871"/>
                <a:gd name="connsiteX368" fmla="*/ 6801517 w 10046571"/>
                <a:gd name="connsiteY368" fmla="*/ 316693 h 3288871"/>
                <a:gd name="connsiteX369" fmla="*/ 6787377 w 10046571"/>
                <a:gd name="connsiteY369" fmla="*/ 234781 h 3288871"/>
                <a:gd name="connsiteX370" fmla="*/ 6653779 w 10046571"/>
                <a:gd name="connsiteY370" fmla="*/ 251943 h 3288871"/>
                <a:gd name="connsiteX371" fmla="*/ 6545536 w 10046571"/>
                <a:gd name="connsiteY371" fmla="*/ 243146 h 3288871"/>
                <a:gd name="connsiteX372" fmla="*/ 6461185 w 10046571"/>
                <a:gd name="connsiteY372" fmla="*/ 223461 h 3288871"/>
                <a:gd name="connsiteX373" fmla="*/ 6327587 w 10046571"/>
                <a:gd name="connsiteY373" fmla="*/ 226489 h 3288871"/>
                <a:gd name="connsiteX374" fmla="*/ 6322223 w 10046571"/>
                <a:gd name="connsiteY374" fmla="*/ 252880 h 3288871"/>
                <a:gd name="connsiteX375" fmla="*/ 6190089 w 10046571"/>
                <a:gd name="connsiteY375" fmla="*/ 255548 h 3288871"/>
                <a:gd name="connsiteX376" fmla="*/ 6101349 w 10046571"/>
                <a:gd name="connsiteY376" fmla="*/ 227427 h 3288871"/>
                <a:gd name="connsiteX377" fmla="*/ 6016022 w 10046571"/>
                <a:gd name="connsiteY377" fmla="*/ 192599 h 3288871"/>
                <a:gd name="connsiteX378" fmla="*/ 5909241 w 10046571"/>
                <a:gd name="connsiteY378" fmla="*/ 135276 h 3288871"/>
                <a:gd name="connsiteX379" fmla="*/ 5779057 w 10046571"/>
                <a:gd name="connsiteY379" fmla="*/ 124532 h 3288871"/>
                <a:gd name="connsiteX380" fmla="*/ 5750289 w 10046571"/>
                <a:gd name="connsiteY380" fmla="*/ 145515 h 3288871"/>
                <a:gd name="connsiteX381" fmla="*/ 5668863 w 10046571"/>
                <a:gd name="connsiteY381" fmla="*/ 145515 h 3288871"/>
                <a:gd name="connsiteX382" fmla="*/ 5597189 w 10046571"/>
                <a:gd name="connsiteY382" fmla="*/ 128425 h 3288871"/>
                <a:gd name="connsiteX383" fmla="*/ 5546480 w 10046571"/>
                <a:gd name="connsiteY383" fmla="*/ 128786 h 3288871"/>
                <a:gd name="connsiteX384" fmla="*/ 5491383 w 10046571"/>
                <a:gd name="connsiteY384" fmla="*/ 140323 h 3288871"/>
                <a:gd name="connsiteX385" fmla="*/ 5448476 w 10046571"/>
                <a:gd name="connsiteY385" fmla="*/ 163253 h 3288871"/>
                <a:gd name="connsiteX386" fmla="*/ 5321704 w 10046571"/>
                <a:gd name="connsiteY386" fmla="*/ 224326 h 3288871"/>
                <a:gd name="connsiteX387" fmla="*/ 5191520 w 10046571"/>
                <a:gd name="connsiteY387" fmla="*/ 239757 h 3288871"/>
                <a:gd name="connsiteX388" fmla="*/ 5123746 w 10046571"/>
                <a:gd name="connsiteY388" fmla="*/ 236512 h 3288871"/>
                <a:gd name="connsiteX389" fmla="*/ 5055972 w 10046571"/>
                <a:gd name="connsiteY389" fmla="*/ 207309 h 3288871"/>
                <a:gd name="connsiteX390" fmla="*/ 4928225 w 10046571"/>
                <a:gd name="connsiteY390" fmla="*/ 208968 h 3288871"/>
                <a:gd name="connsiteX391" fmla="*/ 4887268 w 10046571"/>
                <a:gd name="connsiteY391" fmla="*/ 241055 h 3288871"/>
                <a:gd name="connsiteX392" fmla="*/ 4819007 w 10046571"/>
                <a:gd name="connsiteY392" fmla="*/ 228508 h 3288871"/>
                <a:gd name="connsiteX393" fmla="*/ 4736605 w 10046571"/>
                <a:gd name="connsiteY393" fmla="*/ 210193 h 3288871"/>
                <a:gd name="connsiteX394" fmla="*/ 4704913 w 10046571"/>
                <a:gd name="connsiteY394" fmla="*/ 260018 h 3288871"/>
                <a:gd name="connsiteX395" fmla="*/ 4599107 w 10046571"/>
                <a:gd name="connsiteY395" fmla="*/ 303210 h 3288871"/>
                <a:gd name="connsiteX396" fmla="*/ 4449419 w 10046571"/>
                <a:gd name="connsiteY396" fmla="*/ 305733 h 3288871"/>
                <a:gd name="connsiteX397" fmla="*/ 4388959 w 10046571"/>
                <a:gd name="connsiteY397" fmla="*/ 365437 h 3288871"/>
                <a:gd name="connsiteX398" fmla="*/ 4346540 w 10046571"/>
                <a:gd name="connsiteY398" fmla="*/ 350367 h 3288871"/>
                <a:gd name="connsiteX399" fmla="*/ 4269014 w 10046571"/>
                <a:gd name="connsiteY399" fmla="*/ 351232 h 3288871"/>
                <a:gd name="connsiteX400" fmla="*/ 4092021 w 10046571"/>
                <a:gd name="connsiteY400" fmla="*/ 271483 h 3288871"/>
                <a:gd name="connsiteX401" fmla="*/ 3964275 w 10046571"/>
                <a:gd name="connsiteY401" fmla="*/ 255043 h 3288871"/>
                <a:gd name="connsiteX402" fmla="*/ 3905278 w 10046571"/>
                <a:gd name="connsiteY402" fmla="*/ 284751 h 3288871"/>
                <a:gd name="connsiteX403" fmla="*/ 3845792 w 10046571"/>
                <a:gd name="connsiteY403" fmla="*/ 287491 h 3288871"/>
                <a:gd name="connsiteX404" fmla="*/ 3630281 w 10046571"/>
                <a:gd name="connsiteY404" fmla="*/ 276170 h 3288871"/>
                <a:gd name="connsiteX405" fmla="*/ 3515211 w 10046571"/>
                <a:gd name="connsiteY405" fmla="*/ 190869 h 3288871"/>
                <a:gd name="connsiteX406" fmla="*/ 3431835 w 10046571"/>
                <a:gd name="connsiteY406" fmla="*/ 252159 h 3288871"/>
                <a:gd name="connsiteX407" fmla="*/ 3320667 w 10046571"/>
                <a:gd name="connsiteY407" fmla="*/ 272060 h 3288871"/>
                <a:gd name="connsiteX408" fmla="*/ 3219249 w 10046571"/>
                <a:gd name="connsiteY408" fmla="*/ 255043 h 3288871"/>
                <a:gd name="connsiteX409" fmla="*/ 3109543 w 10046571"/>
                <a:gd name="connsiteY409" fmla="*/ 319722 h 3288871"/>
                <a:gd name="connsiteX410" fmla="*/ 2994473 w 10046571"/>
                <a:gd name="connsiteY410" fmla="*/ 283309 h 3288871"/>
                <a:gd name="connsiteX411" fmla="*/ 2879404 w 10046571"/>
                <a:gd name="connsiteY411" fmla="*/ 223317 h 3288871"/>
                <a:gd name="connsiteX412" fmla="*/ 2812605 w 10046571"/>
                <a:gd name="connsiteY412" fmla="*/ 238531 h 3288871"/>
                <a:gd name="connsiteX413" fmla="*/ 2745806 w 10046571"/>
                <a:gd name="connsiteY413" fmla="*/ 239252 h 3288871"/>
                <a:gd name="connsiteX414" fmla="*/ 2694122 w 10046571"/>
                <a:gd name="connsiteY414" fmla="*/ 254322 h 3288871"/>
                <a:gd name="connsiteX415" fmla="*/ 2591243 w 10046571"/>
                <a:gd name="connsiteY415" fmla="*/ 259153 h 3288871"/>
                <a:gd name="connsiteX416" fmla="*/ 2526883 w 10046571"/>
                <a:gd name="connsiteY416" fmla="*/ 318496 h 3288871"/>
                <a:gd name="connsiteX417" fmla="*/ 2305519 w 10046571"/>
                <a:gd name="connsiteY417" fmla="*/ 365221 h 3288871"/>
                <a:gd name="connsiteX418" fmla="*/ 2195813 w 10046571"/>
                <a:gd name="connsiteY418" fmla="*/ 301984 h 3288871"/>
                <a:gd name="connsiteX419" fmla="*/ 2025159 w 10046571"/>
                <a:gd name="connsiteY419" fmla="*/ 303065 h 3288871"/>
                <a:gd name="connsiteX420" fmla="*/ 1881322 w 10046571"/>
                <a:gd name="connsiteY420" fmla="*/ 303787 h 3288871"/>
                <a:gd name="connsiteX421" fmla="*/ 1841341 w 10046571"/>
                <a:gd name="connsiteY421" fmla="*/ 274367 h 3288871"/>
                <a:gd name="connsiteX422" fmla="*/ 1782831 w 10046571"/>
                <a:gd name="connsiteY422" fmla="*/ 255548 h 3288871"/>
                <a:gd name="connsiteX423" fmla="*/ 1701405 w 10046571"/>
                <a:gd name="connsiteY423" fmla="*/ 211491 h 3288871"/>
                <a:gd name="connsiteX424" fmla="*/ 1645333 w 10046571"/>
                <a:gd name="connsiteY424" fmla="*/ 208607 h 3288871"/>
                <a:gd name="connsiteX425" fmla="*/ 1604376 w 10046571"/>
                <a:gd name="connsiteY425" fmla="*/ 178827 h 3288871"/>
                <a:gd name="connsiteX426" fmla="*/ 1492232 w 10046571"/>
                <a:gd name="connsiteY426" fmla="*/ 176304 h 3288871"/>
                <a:gd name="connsiteX427" fmla="*/ 1341081 w 10046571"/>
                <a:gd name="connsiteY427" fmla="*/ 161089 h 3288871"/>
                <a:gd name="connsiteX428" fmla="*/ 1247953 w 10046571"/>
                <a:gd name="connsiteY428" fmla="*/ 207886 h 3288871"/>
                <a:gd name="connsiteX429" fmla="*/ 1146048 w 10046571"/>
                <a:gd name="connsiteY429" fmla="*/ 251798 h 3288871"/>
                <a:gd name="connsiteX430" fmla="*/ 1027566 w 10046571"/>
                <a:gd name="connsiteY430" fmla="*/ 243001 h 3288871"/>
                <a:gd name="connsiteX431" fmla="*/ 976857 w 10046571"/>
                <a:gd name="connsiteY431" fmla="*/ 236007 h 3288871"/>
                <a:gd name="connsiteX432" fmla="*/ 951503 w 10046571"/>
                <a:gd name="connsiteY432" fmla="*/ 224903 h 3288871"/>
                <a:gd name="connsiteX433" fmla="*/ 908108 w 10046571"/>
                <a:gd name="connsiteY433" fmla="*/ 224687 h 3288871"/>
                <a:gd name="connsiteX434" fmla="*/ 900307 w 10046571"/>
                <a:gd name="connsiteY434" fmla="*/ 145154 h 3288871"/>
                <a:gd name="connsiteX435" fmla="*/ 841309 w 10046571"/>
                <a:gd name="connsiteY435" fmla="*/ 144217 h 3288871"/>
                <a:gd name="connsiteX436" fmla="*/ 774023 w 10046571"/>
                <a:gd name="connsiteY436" fmla="*/ 131165 h 3288871"/>
                <a:gd name="connsiteX437" fmla="*/ 723314 w 10046571"/>
                <a:gd name="connsiteY437" fmla="*/ 159287 h 3288871"/>
                <a:gd name="connsiteX438" fmla="*/ 665292 w 10046571"/>
                <a:gd name="connsiteY438" fmla="*/ 206804 h 3288871"/>
                <a:gd name="connsiteX439" fmla="*/ 618695 w 10046571"/>
                <a:gd name="connsiteY439" fmla="*/ 216785 h 3288871"/>
                <a:gd name="connsiteX440" fmla="*/ 641615 w 10046571"/>
                <a:gd name="connsiteY440" fmla="*/ 108172 h 3288871"/>
                <a:gd name="connsiteX441" fmla="*/ 669680 w 10046571"/>
                <a:gd name="connsiteY441" fmla="*/ 101746 h 3288871"/>
                <a:gd name="connsiteX442" fmla="*/ 728190 w 10046571"/>
                <a:gd name="connsiteY442" fmla="*/ 50695 h 3288871"/>
                <a:gd name="connsiteX443" fmla="*/ 778899 w 10046571"/>
                <a:gd name="connsiteY443" fmla="*/ 20555 h 3288871"/>
                <a:gd name="connsiteX444" fmla="*/ 846673 w 10046571"/>
                <a:gd name="connsiteY444" fmla="*/ 34544 h 3288871"/>
                <a:gd name="connsiteX445" fmla="*/ 905670 w 10046571"/>
                <a:gd name="connsiteY445" fmla="*/ 35409 h 3288871"/>
                <a:gd name="connsiteX446" fmla="*/ 913472 w 10046571"/>
                <a:gd name="connsiteY446" fmla="*/ 120926 h 3288871"/>
                <a:gd name="connsiteX447" fmla="*/ 957354 w 10046571"/>
                <a:gd name="connsiteY447" fmla="*/ 121071 h 3288871"/>
                <a:gd name="connsiteX448" fmla="*/ 982708 w 10046571"/>
                <a:gd name="connsiteY448" fmla="*/ 132968 h 3288871"/>
                <a:gd name="connsiteX449" fmla="*/ 1033904 w 10046571"/>
                <a:gd name="connsiteY449" fmla="*/ 140467 h 3288871"/>
                <a:gd name="connsiteX450" fmla="*/ 1152875 w 10046571"/>
                <a:gd name="connsiteY450" fmla="*/ 149985 h 3288871"/>
                <a:gd name="connsiteX451" fmla="*/ 1254779 w 10046571"/>
                <a:gd name="connsiteY451" fmla="*/ 102828 h 3288871"/>
                <a:gd name="connsiteX452" fmla="*/ 1348395 w 10046571"/>
                <a:gd name="connsiteY452" fmla="*/ 52642 h 3288871"/>
                <a:gd name="connsiteX453" fmla="*/ 1500033 w 10046571"/>
                <a:gd name="connsiteY453" fmla="*/ 68938 h 3288871"/>
                <a:gd name="connsiteX454" fmla="*/ 1612665 w 10046571"/>
                <a:gd name="connsiteY454" fmla="*/ 71606 h 3288871"/>
                <a:gd name="connsiteX455" fmla="*/ 1654109 w 10046571"/>
                <a:gd name="connsiteY455" fmla="*/ 103549 h 3288871"/>
                <a:gd name="connsiteX456" fmla="*/ 1710181 w 10046571"/>
                <a:gd name="connsiteY456" fmla="*/ 106577 h 3288871"/>
                <a:gd name="connsiteX457" fmla="*/ 1792095 w 10046571"/>
                <a:gd name="connsiteY457" fmla="*/ 153879 h 3288871"/>
                <a:gd name="connsiteX458" fmla="*/ 1851093 w 10046571"/>
                <a:gd name="connsiteY458" fmla="*/ 173996 h 3288871"/>
                <a:gd name="connsiteX459" fmla="*/ 1891562 w 10046571"/>
                <a:gd name="connsiteY459" fmla="*/ 205506 h 3288871"/>
                <a:gd name="connsiteX460" fmla="*/ 2035887 w 10046571"/>
                <a:gd name="connsiteY460" fmla="*/ 204785 h 3288871"/>
                <a:gd name="connsiteX461" fmla="*/ 2207515 w 10046571"/>
                <a:gd name="connsiteY461" fmla="*/ 203560 h 3288871"/>
                <a:gd name="connsiteX462" fmla="*/ 2317709 w 10046571"/>
                <a:gd name="connsiteY462" fmla="*/ 271483 h 3288871"/>
                <a:gd name="connsiteX463" fmla="*/ 2540534 w 10046571"/>
                <a:gd name="connsiteY463" fmla="*/ 221298 h 3288871"/>
                <a:gd name="connsiteX464" fmla="*/ 2604895 w 10046571"/>
                <a:gd name="connsiteY464" fmla="*/ 157700 h 3288871"/>
                <a:gd name="connsiteX465" fmla="*/ 2708263 w 10046571"/>
                <a:gd name="connsiteY465" fmla="*/ 152509 h 3288871"/>
                <a:gd name="connsiteX466" fmla="*/ 2759947 w 10046571"/>
                <a:gd name="connsiteY466" fmla="*/ 136357 h 3288871"/>
                <a:gd name="connsiteX467" fmla="*/ 2827232 w 10046571"/>
                <a:gd name="connsiteY467" fmla="*/ 135420 h 3288871"/>
                <a:gd name="connsiteX468" fmla="*/ 2894520 w 10046571"/>
                <a:gd name="connsiteY468" fmla="*/ 119124 h 3288871"/>
                <a:gd name="connsiteX469" fmla="*/ 3010076 w 10046571"/>
                <a:gd name="connsiteY469" fmla="*/ 183658 h 3288871"/>
                <a:gd name="connsiteX470" fmla="*/ 3125633 w 10046571"/>
                <a:gd name="connsiteY470" fmla="*/ 222740 h 3288871"/>
                <a:gd name="connsiteX471" fmla="*/ 3235827 w 10046571"/>
                <a:gd name="connsiteY471" fmla="*/ 153158 h 3288871"/>
                <a:gd name="connsiteX472" fmla="*/ 3337731 w 10046571"/>
                <a:gd name="connsiteY472" fmla="*/ 171473 h 3288871"/>
                <a:gd name="connsiteX473" fmla="*/ 3448900 w 10046571"/>
                <a:gd name="connsiteY473" fmla="*/ 150129 h 3288871"/>
                <a:gd name="connsiteX474" fmla="*/ 3532764 w 10046571"/>
                <a:gd name="connsiteY474" fmla="*/ 84369 h 3288871"/>
                <a:gd name="connsiteX475" fmla="*/ 3648809 w 10046571"/>
                <a:gd name="connsiteY475" fmla="*/ 175943 h 3288871"/>
                <a:gd name="connsiteX476" fmla="*/ 3865297 w 10046571"/>
                <a:gd name="connsiteY476" fmla="*/ 187985 h 3288871"/>
                <a:gd name="connsiteX477" fmla="*/ 3924781 w 10046571"/>
                <a:gd name="connsiteY477" fmla="*/ 185100 h 3288871"/>
                <a:gd name="connsiteX478" fmla="*/ 3984266 w 10046571"/>
                <a:gd name="connsiteY478" fmla="*/ 153158 h 3288871"/>
                <a:gd name="connsiteX479" fmla="*/ 4112988 w 10046571"/>
                <a:gd name="connsiteY479" fmla="*/ 170968 h 3288871"/>
                <a:gd name="connsiteX480" fmla="*/ 4290468 w 10046571"/>
                <a:gd name="connsiteY480" fmla="*/ 256629 h 3288871"/>
                <a:gd name="connsiteX481" fmla="*/ 4368481 w 10046571"/>
                <a:gd name="connsiteY481" fmla="*/ 255548 h 3288871"/>
                <a:gd name="connsiteX482" fmla="*/ 4411388 w 10046571"/>
                <a:gd name="connsiteY482" fmla="*/ 271699 h 3288871"/>
                <a:gd name="connsiteX483" fmla="*/ 4471848 w 10046571"/>
                <a:gd name="connsiteY483" fmla="*/ 207525 h 3288871"/>
                <a:gd name="connsiteX484" fmla="*/ 4622024 w 10046571"/>
                <a:gd name="connsiteY484" fmla="*/ 204785 h 3288871"/>
                <a:gd name="connsiteX485" fmla="*/ 4728804 w 10046571"/>
                <a:gd name="connsiteY485" fmla="*/ 158421 h 3288871"/>
                <a:gd name="connsiteX486" fmla="*/ 4760497 w 10046571"/>
                <a:gd name="connsiteY486" fmla="*/ 104991 h 3288871"/>
                <a:gd name="connsiteX487" fmla="*/ 4843874 w 10046571"/>
                <a:gd name="connsiteY487" fmla="*/ 124532 h 3288871"/>
                <a:gd name="connsiteX488" fmla="*/ 4912135 w 10046571"/>
                <a:gd name="connsiteY488" fmla="*/ 138160 h 3288871"/>
                <a:gd name="connsiteX489" fmla="*/ 4953092 w 10046571"/>
                <a:gd name="connsiteY489" fmla="*/ 103693 h 3288871"/>
                <a:gd name="connsiteX490" fmla="*/ 5081326 w 10046571"/>
                <a:gd name="connsiteY490" fmla="*/ 102107 h 3288871"/>
                <a:gd name="connsiteX491" fmla="*/ 5149588 w 10046571"/>
                <a:gd name="connsiteY491" fmla="*/ 133473 h 3288871"/>
                <a:gd name="connsiteX492" fmla="*/ 5217362 w 10046571"/>
                <a:gd name="connsiteY492" fmla="*/ 136862 h 3288871"/>
                <a:gd name="connsiteX493" fmla="*/ 5348521 w 10046571"/>
                <a:gd name="connsiteY493" fmla="*/ 120422 h 3288871"/>
                <a:gd name="connsiteX494" fmla="*/ 5475780 w 10046571"/>
                <a:gd name="connsiteY494" fmla="*/ 54806 h 3288871"/>
                <a:gd name="connsiteX495" fmla="*/ 5518688 w 10046571"/>
                <a:gd name="connsiteY495" fmla="*/ 30217 h 3288871"/>
                <a:gd name="connsiteX496" fmla="*/ 5574760 w 10046571"/>
                <a:gd name="connsiteY496" fmla="*/ 17887 h 3288871"/>
                <a:gd name="connsiteX497" fmla="*/ 5625468 w 10046571"/>
                <a:gd name="connsiteY497" fmla="*/ 17311 h 3288871"/>
                <a:gd name="connsiteX498" fmla="*/ 5697143 w 10046571"/>
                <a:gd name="connsiteY498" fmla="*/ 35625 h 3288871"/>
                <a:gd name="connsiteX499" fmla="*/ 5779057 w 10046571"/>
                <a:gd name="connsiteY499" fmla="*/ 35625 h 3288871"/>
                <a:gd name="connsiteX500" fmla="*/ 5807824 w 10046571"/>
                <a:gd name="connsiteY500" fmla="*/ 13200 h 3288871"/>
                <a:gd name="connsiteX501" fmla="*/ 5841406 w 10046571"/>
                <a:gd name="connsiteY501" fmla="*/ 1181 h 3288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Lst>
              <a:rect l="l" t="t" r="r" b="b"/>
              <a:pathLst>
                <a:path w="10046571" h="3288871">
                  <a:moveTo>
                    <a:pt x="2686186" y="2868123"/>
                  </a:moveTo>
                  <a:cubicBezTo>
                    <a:pt x="2698176" y="2868616"/>
                    <a:pt x="2708366" y="2870183"/>
                    <a:pt x="2714993" y="2873497"/>
                  </a:cubicBezTo>
                  <a:cubicBezTo>
                    <a:pt x="2739969" y="2885864"/>
                    <a:pt x="2731235" y="2911506"/>
                    <a:pt x="2730622" y="2937865"/>
                  </a:cubicBezTo>
                  <a:cubicBezTo>
                    <a:pt x="2730469" y="2944677"/>
                    <a:pt x="2729703" y="2953463"/>
                    <a:pt x="2729244" y="2962965"/>
                  </a:cubicBezTo>
                  <a:cubicBezTo>
                    <a:pt x="2703654" y="2950405"/>
                    <a:pt x="2630563" y="2962772"/>
                    <a:pt x="2598385" y="2964397"/>
                  </a:cubicBezTo>
                  <a:cubicBezTo>
                    <a:pt x="2598232" y="2964397"/>
                    <a:pt x="2597772" y="2964397"/>
                    <a:pt x="2597619" y="2964397"/>
                  </a:cubicBezTo>
                  <a:cubicBezTo>
                    <a:pt x="2595474" y="2964571"/>
                    <a:pt x="2593482" y="2964571"/>
                    <a:pt x="2591796" y="2964571"/>
                  </a:cubicBezTo>
                  <a:cubicBezTo>
                    <a:pt x="2559159" y="2964397"/>
                    <a:pt x="2547513" y="2964397"/>
                    <a:pt x="2521005" y="2977480"/>
                  </a:cubicBezTo>
                  <a:cubicBezTo>
                    <a:pt x="2475037" y="2999871"/>
                    <a:pt x="2507980" y="2995574"/>
                    <a:pt x="2492198" y="3033931"/>
                  </a:cubicBezTo>
                  <a:cubicBezTo>
                    <a:pt x="2480246" y="3063522"/>
                    <a:pt x="2434890" y="3049530"/>
                    <a:pt x="2405163" y="3049704"/>
                  </a:cubicBezTo>
                  <a:cubicBezTo>
                    <a:pt x="2389535" y="3049897"/>
                    <a:pt x="2364864" y="3054368"/>
                    <a:pt x="2350154" y="3050962"/>
                  </a:cubicBezTo>
                  <a:cubicBezTo>
                    <a:pt x="2301121" y="3039679"/>
                    <a:pt x="2339888" y="3044517"/>
                    <a:pt x="2321654" y="3014927"/>
                  </a:cubicBezTo>
                  <a:cubicBezTo>
                    <a:pt x="2301580" y="2982666"/>
                    <a:pt x="2296371" y="3007051"/>
                    <a:pt x="2270936" y="3020501"/>
                  </a:cubicBezTo>
                  <a:cubicBezTo>
                    <a:pt x="2239216" y="3037163"/>
                    <a:pt x="2211023" y="3031958"/>
                    <a:pt x="2176546" y="3032693"/>
                  </a:cubicBezTo>
                  <a:cubicBezTo>
                    <a:pt x="2159997" y="3033041"/>
                    <a:pt x="2145747" y="3029287"/>
                    <a:pt x="2129351" y="3035731"/>
                  </a:cubicBezTo>
                  <a:cubicBezTo>
                    <a:pt x="2109278" y="3043627"/>
                    <a:pt x="2103455" y="3063154"/>
                    <a:pt x="2083689" y="3068186"/>
                  </a:cubicBezTo>
                  <a:cubicBezTo>
                    <a:pt x="2056720" y="3074804"/>
                    <a:pt x="1998953" y="3073372"/>
                    <a:pt x="1971525" y="3067470"/>
                  </a:cubicBezTo>
                  <a:cubicBezTo>
                    <a:pt x="1961259" y="3065302"/>
                    <a:pt x="1950073" y="3055084"/>
                    <a:pt x="1943791" y="3053652"/>
                  </a:cubicBezTo>
                  <a:cubicBezTo>
                    <a:pt x="1917896" y="3047382"/>
                    <a:pt x="1893685" y="3049897"/>
                    <a:pt x="1866410" y="3049530"/>
                  </a:cubicBezTo>
                  <a:cubicBezTo>
                    <a:pt x="1846031" y="3049356"/>
                    <a:pt x="1813853" y="3043627"/>
                    <a:pt x="1795312" y="3052413"/>
                  </a:cubicBezTo>
                  <a:cubicBezTo>
                    <a:pt x="1770029" y="3064412"/>
                    <a:pt x="1774626" y="3086106"/>
                    <a:pt x="1757005" y="3098473"/>
                  </a:cubicBezTo>
                  <a:cubicBezTo>
                    <a:pt x="1723907" y="3121773"/>
                    <a:pt x="1647292" y="3094893"/>
                    <a:pt x="1608219" y="3104743"/>
                  </a:cubicBezTo>
                  <a:cubicBezTo>
                    <a:pt x="1574049" y="3113355"/>
                    <a:pt x="1564702" y="3143642"/>
                    <a:pt x="1539419" y="3165511"/>
                  </a:cubicBezTo>
                  <a:cubicBezTo>
                    <a:pt x="1528234" y="3175013"/>
                    <a:pt x="1505862" y="3173387"/>
                    <a:pt x="1496515" y="3185231"/>
                  </a:cubicBezTo>
                  <a:cubicBezTo>
                    <a:pt x="1485023" y="3199746"/>
                    <a:pt x="1493297" y="3201720"/>
                    <a:pt x="1487934" y="3219466"/>
                  </a:cubicBezTo>
                  <a:cubicBezTo>
                    <a:pt x="1475829" y="3259797"/>
                    <a:pt x="1474910" y="3269299"/>
                    <a:pt x="1433078" y="3271273"/>
                  </a:cubicBezTo>
                  <a:cubicBezTo>
                    <a:pt x="1405191" y="3272531"/>
                    <a:pt x="1361520" y="3278260"/>
                    <a:pt x="1334399" y="3267867"/>
                  </a:cubicBezTo>
                  <a:cubicBezTo>
                    <a:pt x="1282914" y="3248321"/>
                    <a:pt x="1243994" y="3192217"/>
                    <a:pt x="1188372" y="3175187"/>
                  </a:cubicBezTo>
                  <a:cubicBezTo>
                    <a:pt x="1147766" y="3162646"/>
                    <a:pt x="1105475" y="3185057"/>
                    <a:pt x="1060579" y="3186121"/>
                  </a:cubicBezTo>
                  <a:cubicBezTo>
                    <a:pt x="1032997" y="3186837"/>
                    <a:pt x="1005262" y="3185773"/>
                    <a:pt x="977528" y="3185773"/>
                  </a:cubicBezTo>
                  <a:cubicBezTo>
                    <a:pt x="946423" y="3185773"/>
                    <a:pt x="911793" y="3192043"/>
                    <a:pt x="883292" y="3177877"/>
                  </a:cubicBezTo>
                  <a:cubicBezTo>
                    <a:pt x="872720" y="3172671"/>
                    <a:pt x="864139" y="3159240"/>
                    <a:pt x="855098" y="3155118"/>
                  </a:cubicBezTo>
                  <a:cubicBezTo>
                    <a:pt x="829969" y="3143468"/>
                    <a:pt x="793807" y="3151712"/>
                    <a:pt x="766532" y="3151712"/>
                  </a:cubicBezTo>
                  <a:cubicBezTo>
                    <a:pt x="743394" y="3151886"/>
                    <a:pt x="678731" y="3140062"/>
                    <a:pt x="658352" y="3153493"/>
                  </a:cubicBezTo>
                  <a:cubicBezTo>
                    <a:pt x="621883" y="3177703"/>
                    <a:pt x="638432" y="3243309"/>
                    <a:pt x="586488" y="3255675"/>
                  </a:cubicBezTo>
                  <a:cubicBezTo>
                    <a:pt x="560745" y="3261771"/>
                    <a:pt x="523204" y="3252985"/>
                    <a:pt x="500679" y="3241335"/>
                  </a:cubicBezTo>
                  <a:cubicBezTo>
                    <a:pt x="494704" y="3238277"/>
                    <a:pt x="487042" y="3225910"/>
                    <a:pt x="481066" y="3223414"/>
                  </a:cubicBezTo>
                  <a:cubicBezTo>
                    <a:pt x="454404" y="3211938"/>
                    <a:pt x="430960" y="3215692"/>
                    <a:pt x="410581" y="3189702"/>
                  </a:cubicBezTo>
                  <a:cubicBezTo>
                    <a:pt x="405677" y="3183605"/>
                    <a:pt x="405065" y="3173755"/>
                    <a:pt x="401233" y="3169091"/>
                  </a:cubicBezTo>
                  <a:cubicBezTo>
                    <a:pt x="380548" y="3144532"/>
                    <a:pt x="337950" y="3115135"/>
                    <a:pt x="299030" y="3120167"/>
                  </a:cubicBezTo>
                  <a:cubicBezTo>
                    <a:pt x="272368" y="3123573"/>
                    <a:pt x="240650" y="3142036"/>
                    <a:pt x="212149" y="3152060"/>
                  </a:cubicBezTo>
                  <a:cubicBezTo>
                    <a:pt x="185334" y="3161563"/>
                    <a:pt x="160358" y="3169807"/>
                    <a:pt x="131244" y="3164795"/>
                  </a:cubicBezTo>
                  <a:cubicBezTo>
                    <a:pt x="126647" y="3164079"/>
                    <a:pt x="118373" y="3152602"/>
                    <a:pt x="111324" y="3150803"/>
                  </a:cubicBezTo>
                  <a:cubicBezTo>
                    <a:pt x="92018" y="3146158"/>
                    <a:pt x="62904" y="3151519"/>
                    <a:pt x="42831" y="3151712"/>
                  </a:cubicBezTo>
                  <a:lnTo>
                    <a:pt x="0" y="3148604"/>
                  </a:lnTo>
                  <a:lnTo>
                    <a:pt x="21288" y="3047727"/>
                  </a:lnTo>
                  <a:lnTo>
                    <a:pt x="40073" y="3048988"/>
                  </a:lnTo>
                  <a:cubicBezTo>
                    <a:pt x="59839" y="3048814"/>
                    <a:pt x="88953" y="3043801"/>
                    <a:pt x="108107" y="3048098"/>
                  </a:cubicBezTo>
                  <a:cubicBezTo>
                    <a:pt x="115155" y="3049704"/>
                    <a:pt x="123429" y="3060464"/>
                    <a:pt x="127873" y="3061180"/>
                  </a:cubicBezTo>
                  <a:cubicBezTo>
                    <a:pt x="156680" y="3065844"/>
                    <a:pt x="181810" y="3058142"/>
                    <a:pt x="208318" y="3049356"/>
                  </a:cubicBezTo>
                  <a:cubicBezTo>
                    <a:pt x="236666" y="3040028"/>
                    <a:pt x="268231" y="3022823"/>
                    <a:pt x="294893" y="3019591"/>
                  </a:cubicBezTo>
                  <a:cubicBezTo>
                    <a:pt x="333506" y="3014753"/>
                    <a:pt x="375951" y="3042176"/>
                    <a:pt x="396484" y="3065128"/>
                  </a:cubicBezTo>
                  <a:cubicBezTo>
                    <a:pt x="400468" y="3069424"/>
                    <a:pt x="401081" y="3078578"/>
                    <a:pt x="405831" y="3084307"/>
                  </a:cubicBezTo>
                  <a:cubicBezTo>
                    <a:pt x="426057" y="3108691"/>
                    <a:pt x="449348" y="3105091"/>
                    <a:pt x="476163" y="3115677"/>
                  </a:cubicBezTo>
                  <a:cubicBezTo>
                    <a:pt x="481986" y="3118000"/>
                    <a:pt x="489800" y="3129650"/>
                    <a:pt x="495470" y="3132340"/>
                  </a:cubicBezTo>
                  <a:cubicBezTo>
                    <a:pt x="517994" y="3143274"/>
                    <a:pt x="555229" y="3151519"/>
                    <a:pt x="580971" y="3145790"/>
                  </a:cubicBezTo>
                  <a:cubicBezTo>
                    <a:pt x="632609" y="3134314"/>
                    <a:pt x="616061" y="3073005"/>
                    <a:pt x="652529" y="3050420"/>
                  </a:cubicBezTo>
                  <a:cubicBezTo>
                    <a:pt x="672755" y="3037879"/>
                    <a:pt x="737265" y="3048814"/>
                    <a:pt x="760250" y="3048814"/>
                  </a:cubicBezTo>
                  <a:cubicBezTo>
                    <a:pt x="787524" y="3048640"/>
                    <a:pt x="823380" y="3041111"/>
                    <a:pt x="848356" y="3051871"/>
                  </a:cubicBezTo>
                  <a:cubicBezTo>
                    <a:pt x="857550" y="3055800"/>
                    <a:pt x="866131" y="3068166"/>
                    <a:pt x="876704" y="3073024"/>
                  </a:cubicBezTo>
                  <a:cubicBezTo>
                    <a:pt x="905051" y="3086106"/>
                    <a:pt x="939681" y="3080359"/>
                    <a:pt x="970480" y="3080359"/>
                  </a:cubicBezTo>
                  <a:cubicBezTo>
                    <a:pt x="998061" y="3080359"/>
                    <a:pt x="1025642" y="3081268"/>
                    <a:pt x="1053224" y="3080726"/>
                  </a:cubicBezTo>
                  <a:cubicBezTo>
                    <a:pt x="1097966" y="3079836"/>
                    <a:pt x="1139798" y="3058858"/>
                    <a:pt x="1180557" y="3070508"/>
                  </a:cubicBezTo>
                  <a:cubicBezTo>
                    <a:pt x="1235719" y="3086455"/>
                    <a:pt x="1274486" y="3138630"/>
                    <a:pt x="1325664" y="3156899"/>
                  </a:cubicBezTo>
                  <a:cubicBezTo>
                    <a:pt x="1352786" y="3166401"/>
                    <a:pt x="1396150" y="3161214"/>
                    <a:pt x="1423885" y="3159956"/>
                  </a:cubicBezTo>
                  <a:cubicBezTo>
                    <a:pt x="1465563" y="3158157"/>
                    <a:pt x="1466482" y="3149370"/>
                    <a:pt x="1478587" y="3111729"/>
                  </a:cubicBezTo>
                  <a:cubicBezTo>
                    <a:pt x="1483950" y="3095067"/>
                    <a:pt x="1475983" y="3093460"/>
                    <a:pt x="1487168" y="3079836"/>
                  </a:cubicBezTo>
                  <a:cubicBezTo>
                    <a:pt x="1496362" y="3068902"/>
                    <a:pt x="1518887" y="3070508"/>
                    <a:pt x="1529919" y="3061548"/>
                  </a:cubicBezTo>
                  <a:cubicBezTo>
                    <a:pt x="1555202" y="3041286"/>
                    <a:pt x="1564242" y="3012973"/>
                    <a:pt x="1598412" y="3004902"/>
                  </a:cubicBezTo>
                  <a:cubicBezTo>
                    <a:pt x="1637026" y="2995574"/>
                    <a:pt x="1713488" y="3020849"/>
                    <a:pt x="1746432" y="2998980"/>
                  </a:cubicBezTo>
                  <a:cubicBezTo>
                    <a:pt x="1764053" y="2987330"/>
                    <a:pt x="1759456" y="2967261"/>
                    <a:pt x="1784586" y="2956153"/>
                  </a:cubicBezTo>
                  <a:cubicBezTo>
                    <a:pt x="1803127" y="2948083"/>
                    <a:pt x="1835151" y="2953463"/>
                    <a:pt x="1855224" y="2953637"/>
                  </a:cubicBezTo>
                  <a:cubicBezTo>
                    <a:pt x="1882499" y="2953811"/>
                    <a:pt x="1906709" y="2951663"/>
                    <a:pt x="1932298" y="2957392"/>
                  </a:cubicBezTo>
                  <a:cubicBezTo>
                    <a:pt x="1938581" y="2958824"/>
                    <a:pt x="1949613" y="2968152"/>
                    <a:pt x="1959880" y="2970300"/>
                  </a:cubicBezTo>
                  <a:cubicBezTo>
                    <a:pt x="1987154" y="2975854"/>
                    <a:pt x="2044615" y="2977112"/>
                    <a:pt x="2071584" y="2970842"/>
                  </a:cubicBezTo>
                  <a:cubicBezTo>
                    <a:pt x="2091350" y="2966371"/>
                    <a:pt x="2096866" y="2947909"/>
                    <a:pt x="2116939" y="2940729"/>
                  </a:cubicBezTo>
                  <a:cubicBezTo>
                    <a:pt x="2133335" y="2934807"/>
                    <a:pt x="2147585" y="2938213"/>
                    <a:pt x="2163981" y="2937865"/>
                  </a:cubicBezTo>
                  <a:cubicBezTo>
                    <a:pt x="2198304" y="2937323"/>
                    <a:pt x="2226499" y="2941987"/>
                    <a:pt x="2257757" y="2926563"/>
                  </a:cubicBezTo>
                  <a:cubicBezTo>
                    <a:pt x="2283040" y="2914022"/>
                    <a:pt x="2288250" y="2891244"/>
                    <a:pt x="2308169" y="2921376"/>
                  </a:cubicBezTo>
                  <a:cubicBezTo>
                    <a:pt x="2326404" y="2948799"/>
                    <a:pt x="2287790" y="2944309"/>
                    <a:pt x="2336517" y="2954895"/>
                  </a:cubicBezTo>
                  <a:cubicBezTo>
                    <a:pt x="2351227" y="2958108"/>
                    <a:pt x="2375744" y="2953985"/>
                    <a:pt x="2391374" y="2953811"/>
                  </a:cubicBezTo>
                  <a:cubicBezTo>
                    <a:pt x="2420946" y="2953637"/>
                    <a:pt x="2466149" y="2966545"/>
                    <a:pt x="2478100" y="2939123"/>
                  </a:cubicBezTo>
                  <a:cubicBezTo>
                    <a:pt x="2493730" y="2903436"/>
                    <a:pt x="2460939" y="2907558"/>
                    <a:pt x="2506601" y="2886599"/>
                  </a:cubicBezTo>
                  <a:cubicBezTo>
                    <a:pt x="2533111" y="2874407"/>
                    <a:pt x="2544603" y="2874407"/>
                    <a:pt x="2577240" y="2874581"/>
                  </a:cubicBezTo>
                  <a:cubicBezTo>
                    <a:pt x="2598041" y="2874843"/>
                    <a:pt x="2650215" y="2866645"/>
                    <a:pt x="2686186" y="2868123"/>
                  </a:cubicBezTo>
                  <a:close/>
                  <a:moveTo>
                    <a:pt x="3850611" y="2796620"/>
                  </a:moveTo>
                  <a:cubicBezTo>
                    <a:pt x="3866593" y="2794329"/>
                    <a:pt x="3884863" y="2802586"/>
                    <a:pt x="3907109" y="2827770"/>
                  </a:cubicBezTo>
                  <a:cubicBezTo>
                    <a:pt x="3938574" y="2863069"/>
                    <a:pt x="3945340" y="2900893"/>
                    <a:pt x="4003196" y="2908255"/>
                  </a:cubicBezTo>
                  <a:cubicBezTo>
                    <a:pt x="4046165" y="2913624"/>
                    <a:pt x="4095224" y="2907165"/>
                    <a:pt x="4138869" y="2907165"/>
                  </a:cubicBezTo>
                  <a:cubicBezTo>
                    <a:pt x="4175071" y="2907165"/>
                    <a:pt x="4211273" y="2906634"/>
                    <a:pt x="4247475" y="2907006"/>
                  </a:cubicBezTo>
                  <a:cubicBezTo>
                    <a:pt x="4269806" y="2907165"/>
                    <a:pt x="4287061" y="2905730"/>
                    <a:pt x="4307699" y="2915777"/>
                  </a:cubicBezTo>
                  <a:cubicBezTo>
                    <a:pt x="4326985" y="2925453"/>
                    <a:pt x="4334428" y="2945547"/>
                    <a:pt x="4350668" y="2953947"/>
                  </a:cubicBezTo>
                  <a:cubicBezTo>
                    <a:pt x="4364540" y="2961123"/>
                    <a:pt x="4408185" y="2963808"/>
                    <a:pt x="4424764" y="2967051"/>
                  </a:cubicBezTo>
                  <a:cubicBezTo>
                    <a:pt x="4454538" y="2972792"/>
                    <a:pt x="4484650" y="2970639"/>
                    <a:pt x="4515100" y="2970453"/>
                  </a:cubicBezTo>
                  <a:cubicBezTo>
                    <a:pt x="4569234" y="2970081"/>
                    <a:pt x="4611864" y="2966147"/>
                    <a:pt x="4660923" y="2993578"/>
                  </a:cubicBezTo>
                  <a:cubicBezTo>
                    <a:pt x="4707952" y="3019733"/>
                    <a:pt x="4740094" y="3061862"/>
                    <a:pt x="4776973" y="3098064"/>
                  </a:cubicBezTo>
                  <a:cubicBezTo>
                    <a:pt x="4801333" y="3121747"/>
                    <a:pt x="4827385" y="3147902"/>
                    <a:pt x="4865955" y="3145404"/>
                  </a:cubicBezTo>
                  <a:cubicBezTo>
                    <a:pt x="4896744" y="3143437"/>
                    <a:pt x="4915352" y="3125867"/>
                    <a:pt x="4942758" y="3115102"/>
                  </a:cubicBezTo>
                  <a:cubicBezTo>
                    <a:pt x="4977945" y="3101307"/>
                    <a:pt x="5008057" y="3072627"/>
                    <a:pt x="5041891" y="3064733"/>
                  </a:cubicBezTo>
                  <a:cubicBezTo>
                    <a:pt x="5066251" y="3059178"/>
                    <a:pt x="5095686" y="3071724"/>
                    <a:pt x="5120046" y="3066700"/>
                  </a:cubicBezTo>
                  <a:cubicBezTo>
                    <a:pt x="5142377" y="3062048"/>
                    <a:pt x="5150835" y="3046260"/>
                    <a:pt x="5170120" y="3036957"/>
                  </a:cubicBezTo>
                  <a:cubicBezTo>
                    <a:pt x="5204969" y="3020105"/>
                    <a:pt x="5266546" y="3004874"/>
                    <a:pt x="5305117" y="3001100"/>
                  </a:cubicBezTo>
                  <a:cubicBezTo>
                    <a:pt x="5345717" y="2996980"/>
                    <a:pt x="5375491" y="3014177"/>
                    <a:pt x="5412031" y="3025128"/>
                  </a:cubicBezTo>
                  <a:cubicBezTo>
                    <a:pt x="5440790" y="3033714"/>
                    <a:pt x="5467857" y="3030312"/>
                    <a:pt x="5497969" y="3019919"/>
                  </a:cubicBezTo>
                  <a:cubicBezTo>
                    <a:pt x="5527404" y="3009712"/>
                    <a:pt x="5532817" y="2992142"/>
                    <a:pt x="5558531" y="2977630"/>
                  </a:cubicBezTo>
                  <a:cubicBezTo>
                    <a:pt x="5584245" y="2963276"/>
                    <a:pt x="5645145" y="2964526"/>
                    <a:pt x="5676611" y="2968832"/>
                  </a:cubicBezTo>
                  <a:cubicBezTo>
                    <a:pt x="5730068" y="2976194"/>
                    <a:pt x="5775405" y="3021008"/>
                    <a:pt x="5800780" y="3063829"/>
                  </a:cubicBezTo>
                  <a:cubicBezTo>
                    <a:pt x="5851193" y="3036239"/>
                    <a:pt x="5893823" y="3026723"/>
                    <a:pt x="5929687" y="2976354"/>
                  </a:cubicBezTo>
                  <a:cubicBezTo>
                    <a:pt x="5935438" y="2968300"/>
                    <a:pt x="5937130" y="2958625"/>
                    <a:pt x="5943559" y="2950199"/>
                  </a:cubicBezTo>
                  <a:cubicBezTo>
                    <a:pt x="5952355" y="2938902"/>
                    <a:pt x="5971641" y="2939434"/>
                    <a:pt x="5975701" y="2923672"/>
                  </a:cubicBezTo>
                  <a:cubicBezTo>
                    <a:pt x="5981114" y="2902168"/>
                    <a:pt x="5961152" y="2871681"/>
                    <a:pt x="5967581" y="2845340"/>
                  </a:cubicBezTo>
                  <a:cubicBezTo>
                    <a:pt x="6012918" y="2845499"/>
                    <a:pt x="6054871" y="2879575"/>
                    <a:pt x="6098178" y="2888533"/>
                  </a:cubicBezTo>
                  <a:cubicBezTo>
                    <a:pt x="6132012" y="2895709"/>
                    <a:pt x="6166184" y="2891935"/>
                    <a:pt x="6201033" y="2899112"/>
                  </a:cubicBezTo>
                  <a:cubicBezTo>
                    <a:pt x="6232498" y="2905571"/>
                    <a:pt x="6254152" y="2911844"/>
                    <a:pt x="6278512" y="2930822"/>
                  </a:cubicBezTo>
                  <a:cubicBezTo>
                    <a:pt x="6304902" y="2951262"/>
                    <a:pt x="6301857" y="2948391"/>
                    <a:pt x="6304902" y="2984062"/>
                  </a:cubicBezTo>
                  <a:cubicBezTo>
                    <a:pt x="6332646" y="2995359"/>
                    <a:pt x="6379675" y="2986215"/>
                    <a:pt x="6410125" y="2986215"/>
                  </a:cubicBezTo>
                  <a:cubicBezTo>
                    <a:pt x="6437869" y="2986215"/>
                    <a:pt x="6476778" y="2991770"/>
                    <a:pt x="6504860" y="2983530"/>
                  </a:cubicBezTo>
                  <a:cubicBezTo>
                    <a:pt x="6504860" y="2917213"/>
                    <a:pt x="6585384" y="2942677"/>
                    <a:pt x="6625984" y="2954664"/>
                  </a:cubicBezTo>
                  <a:cubicBezTo>
                    <a:pt x="6652374" y="2962373"/>
                    <a:pt x="6681472" y="2974759"/>
                    <a:pt x="6709892" y="2971888"/>
                  </a:cubicBezTo>
                  <a:cubicBezTo>
                    <a:pt x="6738650" y="2969018"/>
                    <a:pt x="6755229" y="2948232"/>
                    <a:pt x="6781619" y="2941401"/>
                  </a:cubicBezTo>
                  <a:cubicBezTo>
                    <a:pt x="6822220" y="2930662"/>
                    <a:pt x="6870940" y="2950544"/>
                    <a:pt x="6909510" y="2935500"/>
                  </a:cubicBezTo>
                  <a:cubicBezTo>
                    <a:pt x="6952818" y="2918462"/>
                    <a:pt x="6946728" y="2900733"/>
                    <a:pt x="7001200" y="2918648"/>
                  </a:cubicBezTo>
                  <a:cubicBezTo>
                    <a:pt x="7073942" y="2942491"/>
                    <a:pt x="7136873" y="2970267"/>
                    <a:pt x="7200480" y="3006124"/>
                  </a:cubicBezTo>
                  <a:cubicBezTo>
                    <a:pt x="7233299" y="3024597"/>
                    <a:pt x="7260028" y="3044851"/>
                    <a:pt x="7289124" y="3068667"/>
                  </a:cubicBezTo>
                  <a:cubicBezTo>
                    <a:pt x="7320928" y="3094848"/>
                    <a:pt x="7341228" y="3116538"/>
                    <a:pt x="7366266" y="3145404"/>
                  </a:cubicBezTo>
                  <a:cubicBezTo>
                    <a:pt x="7376077" y="3157046"/>
                    <a:pt x="7380476" y="3162256"/>
                    <a:pt x="7395024" y="3169246"/>
                  </a:cubicBezTo>
                  <a:cubicBezTo>
                    <a:pt x="7434610" y="3188225"/>
                    <a:pt x="7471826" y="3167811"/>
                    <a:pt x="7506676" y="3148806"/>
                  </a:cubicBezTo>
                  <a:cubicBezTo>
                    <a:pt x="7534419" y="3133576"/>
                    <a:pt x="7538479" y="3130333"/>
                    <a:pt x="7573328" y="3129270"/>
                  </a:cubicBezTo>
                  <a:cubicBezTo>
                    <a:pt x="7612913" y="3128180"/>
                    <a:pt x="7623740" y="3108484"/>
                    <a:pt x="7658250" y="3092509"/>
                  </a:cubicBezTo>
                  <a:cubicBezTo>
                    <a:pt x="7688700" y="3078183"/>
                    <a:pt x="7716782" y="3081399"/>
                    <a:pt x="7750278" y="3081399"/>
                  </a:cubicBezTo>
                  <a:cubicBezTo>
                    <a:pt x="7830126" y="3081771"/>
                    <a:pt x="7930950" y="3063298"/>
                    <a:pt x="7995910" y="3014895"/>
                  </a:cubicBezTo>
                  <a:cubicBezTo>
                    <a:pt x="8020609" y="2996608"/>
                    <a:pt x="8032451" y="2958093"/>
                    <a:pt x="8063578" y="2952883"/>
                  </a:cubicBezTo>
                  <a:cubicBezTo>
                    <a:pt x="8100118" y="2946797"/>
                    <a:pt x="8150530" y="2991239"/>
                    <a:pt x="8184026" y="3006841"/>
                  </a:cubicBezTo>
                  <a:cubicBezTo>
                    <a:pt x="8225642" y="3026006"/>
                    <a:pt x="8232070" y="3028876"/>
                    <a:pt x="8271655" y="3006124"/>
                  </a:cubicBezTo>
                  <a:cubicBezTo>
                    <a:pt x="8277407" y="3002907"/>
                    <a:pt x="8283158" y="3000568"/>
                    <a:pt x="8288910" y="2998229"/>
                  </a:cubicBezTo>
                  <a:lnTo>
                    <a:pt x="8285188" y="3065637"/>
                  </a:lnTo>
                  <a:cubicBezTo>
                    <a:pt x="8295339" y="3031029"/>
                    <a:pt x="8439470" y="3010961"/>
                    <a:pt x="8469244" y="3020450"/>
                  </a:cubicBezTo>
                  <a:cubicBezTo>
                    <a:pt x="8472966" y="3063670"/>
                    <a:pt x="8481086" y="3075657"/>
                    <a:pt x="8530483" y="3082116"/>
                  </a:cubicBezTo>
                  <a:cubicBezTo>
                    <a:pt x="8575144" y="3088044"/>
                    <a:pt x="8640781" y="3089293"/>
                    <a:pt x="8684088" y="3080149"/>
                  </a:cubicBezTo>
                  <a:cubicBezTo>
                    <a:pt x="8700328" y="3076561"/>
                    <a:pt x="8716230" y="3071006"/>
                    <a:pt x="8731455" y="3065265"/>
                  </a:cubicBezTo>
                  <a:cubicBezTo>
                    <a:pt x="8752094" y="3063670"/>
                    <a:pt x="8773748" y="3060799"/>
                    <a:pt x="8792356" y="3064387"/>
                  </a:cubicBezTo>
                  <a:cubicBezTo>
                    <a:pt x="8827881" y="3071378"/>
                    <a:pt x="8837693" y="3095912"/>
                    <a:pt x="8876940" y="3097533"/>
                  </a:cubicBezTo>
                  <a:cubicBezTo>
                    <a:pt x="8908406" y="3098782"/>
                    <a:pt x="8947652" y="3102557"/>
                    <a:pt x="8978441" y="3094131"/>
                  </a:cubicBezTo>
                  <a:cubicBezTo>
                    <a:pt x="9002463" y="3087512"/>
                    <a:pt x="9023102" y="3066886"/>
                    <a:pt x="9044417" y="3056307"/>
                  </a:cubicBezTo>
                  <a:cubicBezTo>
                    <a:pt x="9050846" y="3054340"/>
                    <a:pt x="9057274" y="3052373"/>
                    <a:pt x="9063702" y="3050220"/>
                  </a:cubicBezTo>
                  <a:cubicBezTo>
                    <a:pt x="9065056" y="3049848"/>
                    <a:pt x="9066409" y="3049130"/>
                    <a:pt x="9067424" y="3048785"/>
                  </a:cubicBezTo>
                  <a:cubicBezTo>
                    <a:pt x="9107686" y="3042326"/>
                    <a:pt x="9154038" y="3056493"/>
                    <a:pt x="9191932" y="3062048"/>
                  </a:cubicBezTo>
                  <a:cubicBezTo>
                    <a:pt x="9214938" y="3065265"/>
                    <a:pt x="9235239" y="3065451"/>
                    <a:pt x="9254862" y="3072255"/>
                  </a:cubicBezTo>
                  <a:cubicBezTo>
                    <a:pt x="9256554" y="3076747"/>
                    <a:pt x="9257908" y="3081399"/>
                    <a:pt x="9261291" y="3085173"/>
                  </a:cubicBezTo>
                  <a:cubicBezTo>
                    <a:pt x="9281591" y="3109547"/>
                    <a:pt x="9304936" y="3105959"/>
                    <a:pt x="9331665" y="3116538"/>
                  </a:cubicBezTo>
                  <a:cubicBezTo>
                    <a:pt x="9337755" y="3118877"/>
                    <a:pt x="9345198" y="3130519"/>
                    <a:pt x="9350950" y="3133204"/>
                  </a:cubicBezTo>
                  <a:cubicBezTo>
                    <a:pt x="9373618" y="3144155"/>
                    <a:pt x="9410836" y="3152394"/>
                    <a:pt x="9436550" y="3146653"/>
                  </a:cubicBezTo>
                  <a:cubicBezTo>
                    <a:pt x="9439256" y="3146122"/>
                    <a:pt x="9441286" y="3144872"/>
                    <a:pt x="9443654" y="3143969"/>
                  </a:cubicBezTo>
                  <a:cubicBezTo>
                    <a:pt x="9451436" y="3144155"/>
                    <a:pt x="9459894" y="3143596"/>
                    <a:pt x="9469706" y="3141284"/>
                  </a:cubicBezTo>
                  <a:cubicBezTo>
                    <a:pt x="9526547" y="3127648"/>
                    <a:pt x="9544818" y="3089293"/>
                    <a:pt x="9561734" y="3046100"/>
                  </a:cubicBezTo>
                  <a:cubicBezTo>
                    <a:pt x="9582711" y="3047349"/>
                    <a:pt x="9604364" y="3049848"/>
                    <a:pt x="9615530" y="3049848"/>
                  </a:cubicBezTo>
                  <a:cubicBezTo>
                    <a:pt x="9642596" y="3049689"/>
                    <a:pt x="9678798" y="3042140"/>
                    <a:pt x="9703836" y="3052905"/>
                  </a:cubicBezTo>
                  <a:cubicBezTo>
                    <a:pt x="9713309" y="3056839"/>
                    <a:pt x="9721429" y="3069225"/>
                    <a:pt x="9732256" y="3074063"/>
                  </a:cubicBezTo>
                  <a:cubicBezTo>
                    <a:pt x="9760338" y="3087140"/>
                    <a:pt x="9795186" y="3081399"/>
                    <a:pt x="9825976" y="3081399"/>
                  </a:cubicBezTo>
                  <a:cubicBezTo>
                    <a:pt x="9853380" y="3081399"/>
                    <a:pt x="9881124" y="3082302"/>
                    <a:pt x="9908868" y="3081771"/>
                  </a:cubicBezTo>
                  <a:cubicBezTo>
                    <a:pt x="9953190" y="3080867"/>
                    <a:pt x="9995144" y="3059895"/>
                    <a:pt x="10036082" y="3071537"/>
                  </a:cubicBezTo>
                  <a:cubicBezTo>
                    <a:pt x="10039804" y="3072627"/>
                    <a:pt x="10043188" y="3074249"/>
                    <a:pt x="10046571" y="3076375"/>
                  </a:cubicBezTo>
                  <a:lnTo>
                    <a:pt x="10046571" y="3173712"/>
                  </a:lnTo>
                  <a:cubicBezTo>
                    <a:pt x="10017812" y="3176396"/>
                    <a:pt x="9988038" y="3186975"/>
                    <a:pt x="9957250" y="3187693"/>
                  </a:cubicBezTo>
                  <a:cubicBezTo>
                    <a:pt x="9929506" y="3188411"/>
                    <a:pt x="9901763" y="3187347"/>
                    <a:pt x="9874019" y="3187347"/>
                  </a:cubicBezTo>
                  <a:cubicBezTo>
                    <a:pt x="9842892" y="3187347"/>
                    <a:pt x="9808382" y="3193620"/>
                    <a:pt x="9779962" y="3179453"/>
                  </a:cubicBezTo>
                  <a:cubicBezTo>
                    <a:pt x="9769134" y="3174243"/>
                    <a:pt x="9760676" y="3160820"/>
                    <a:pt x="9751541" y="3156700"/>
                  </a:cubicBezTo>
                  <a:cubicBezTo>
                    <a:pt x="9726504" y="3145032"/>
                    <a:pt x="9690302" y="3153298"/>
                    <a:pt x="9662897" y="3153298"/>
                  </a:cubicBezTo>
                  <a:cubicBezTo>
                    <a:pt x="9651732" y="3153298"/>
                    <a:pt x="9630078" y="3150428"/>
                    <a:pt x="9608763" y="3149152"/>
                  </a:cubicBezTo>
                  <a:cubicBezTo>
                    <a:pt x="9591846" y="3195401"/>
                    <a:pt x="9573576" y="3236627"/>
                    <a:pt x="9516397" y="3251326"/>
                  </a:cubicBezTo>
                  <a:cubicBezTo>
                    <a:pt x="9506585" y="3253851"/>
                    <a:pt x="9497788" y="3254383"/>
                    <a:pt x="9490006" y="3254197"/>
                  </a:cubicBezTo>
                  <a:cubicBezTo>
                    <a:pt x="9487638" y="3255100"/>
                    <a:pt x="9485608" y="3256350"/>
                    <a:pt x="9482902" y="3257067"/>
                  </a:cubicBezTo>
                  <a:cubicBezTo>
                    <a:pt x="9457188" y="3263154"/>
                    <a:pt x="9419632" y="3254383"/>
                    <a:pt x="9397302" y="3242741"/>
                  </a:cubicBezTo>
                  <a:cubicBezTo>
                    <a:pt x="9391212" y="3239684"/>
                    <a:pt x="9383430" y="3227324"/>
                    <a:pt x="9377679" y="3224799"/>
                  </a:cubicBezTo>
                  <a:cubicBezTo>
                    <a:pt x="9350950" y="3213343"/>
                    <a:pt x="9327266" y="3217091"/>
                    <a:pt x="9306966" y="3191095"/>
                  </a:cubicBezTo>
                  <a:cubicBezTo>
                    <a:pt x="9303922" y="3187161"/>
                    <a:pt x="9302230" y="3181978"/>
                    <a:pt x="9300876" y="3177300"/>
                  </a:cubicBezTo>
                  <a:cubicBezTo>
                    <a:pt x="9280914" y="3169964"/>
                    <a:pt x="9260276" y="3169778"/>
                    <a:pt x="9237269" y="3166190"/>
                  </a:cubicBezTo>
                  <a:cubicBezTo>
                    <a:pt x="9199037" y="3160103"/>
                    <a:pt x="9152684" y="3145032"/>
                    <a:pt x="9112422" y="3151863"/>
                  </a:cubicBezTo>
                  <a:cubicBezTo>
                    <a:pt x="9111070" y="3152208"/>
                    <a:pt x="9109716" y="3152926"/>
                    <a:pt x="9108701" y="3153272"/>
                  </a:cubicBezTo>
                  <a:cubicBezTo>
                    <a:pt x="9102272" y="3155425"/>
                    <a:pt x="9095506" y="3157764"/>
                    <a:pt x="9089078" y="3159731"/>
                  </a:cubicBezTo>
                  <a:cubicBezTo>
                    <a:pt x="9081296" y="3164037"/>
                    <a:pt x="9073176" y="3169778"/>
                    <a:pt x="9065056" y="3175679"/>
                  </a:cubicBezTo>
                  <a:cubicBezTo>
                    <a:pt x="9051860" y="3185540"/>
                    <a:pt x="9037988" y="3195773"/>
                    <a:pt x="9022764" y="3200239"/>
                  </a:cubicBezTo>
                  <a:cubicBezTo>
                    <a:pt x="8991974" y="3209382"/>
                    <a:pt x="8952728" y="3205262"/>
                    <a:pt x="8920924" y="3204013"/>
                  </a:cubicBezTo>
                  <a:cubicBezTo>
                    <a:pt x="8881338" y="3202392"/>
                    <a:pt x="8871865" y="3175865"/>
                    <a:pt x="8836002" y="3168343"/>
                  </a:cubicBezTo>
                  <a:cubicBezTo>
                    <a:pt x="8817393" y="3164409"/>
                    <a:pt x="8795739" y="3167625"/>
                    <a:pt x="8775100" y="3169246"/>
                  </a:cubicBezTo>
                  <a:cubicBezTo>
                    <a:pt x="8759876" y="3175519"/>
                    <a:pt x="8743974" y="3181420"/>
                    <a:pt x="8727395" y="3185194"/>
                  </a:cubicBezTo>
                  <a:cubicBezTo>
                    <a:pt x="8684088" y="3194870"/>
                    <a:pt x="8618112" y="3193434"/>
                    <a:pt x="8573114" y="3187161"/>
                  </a:cubicBezTo>
                  <a:cubicBezTo>
                    <a:pt x="8523716" y="3180171"/>
                    <a:pt x="8515596" y="3167253"/>
                    <a:pt x="8511874" y="3121030"/>
                  </a:cubicBezTo>
                  <a:cubicBezTo>
                    <a:pt x="8481762" y="3110982"/>
                    <a:pt x="8336954" y="3132486"/>
                    <a:pt x="8326804" y="3169592"/>
                  </a:cubicBezTo>
                  <a:lnTo>
                    <a:pt x="8330526" y="3097187"/>
                  </a:lnTo>
                  <a:cubicBezTo>
                    <a:pt x="8324774" y="3099872"/>
                    <a:pt x="8319022" y="3102211"/>
                    <a:pt x="8313270" y="3105773"/>
                  </a:cubicBezTo>
                  <a:cubicBezTo>
                    <a:pt x="8273347" y="3129987"/>
                    <a:pt x="8266918" y="3127117"/>
                    <a:pt x="8225303" y="3106490"/>
                  </a:cubicBezTo>
                  <a:cubicBezTo>
                    <a:pt x="8191470" y="3089825"/>
                    <a:pt x="8141057" y="3042140"/>
                    <a:pt x="8104178" y="3048599"/>
                  </a:cubicBezTo>
                  <a:cubicBezTo>
                    <a:pt x="8073052" y="3053968"/>
                    <a:pt x="8061210" y="3095566"/>
                    <a:pt x="8036172" y="3115102"/>
                  </a:cubicBezTo>
                  <a:cubicBezTo>
                    <a:pt x="7971212" y="3166907"/>
                    <a:pt x="7869711" y="3186630"/>
                    <a:pt x="7789525" y="3186444"/>
                  </a:cubicBezTo>
                  <a:cubicBezTo>
                    <a:pt x="7756030" y="3186444"/>
                    <a:pt x="7727610" y="3183041"/>
                    <a:pt x="7696820" y="3198458"/>
                  </a:cubicBezTo>
                  <a:cubicBezTo>
                    <a:pt x="7662310" y="3215469"/>
                    <a:pt x="7651484" y="3236627"/>
                    <a:pt x="7611898" y="3237876"/>
                  </a:cubicBezTo>
                  <a:cubicBezTo>
                    <a:pt x="7576711" y="3238966"/>
                    <a:pt x="7572651" y="3242368"/>
                    <a:pt x="7544569" y="3258689"/>
                  </a:cubicBezTo>
                  <a:cubicBezTo>
                    <a:pt x="7509720" y="3279129"/>
                    <a:pt x="7472165" y="3301164"/>
                    <a:pt x="7432580" y="3280724"/>
                  </a:cubicBezTo>
                  <a:cubicBezTo>
                    <a:pt x="7418031" y="3273201"/>
                    <a:pt x="7413294" y="3267832"/>
                    <a:pt x="7403482" y="3255286"/>
                  </a:cubicBezTo>
                  <a:cubicBezTo>
                    <a:pt x="7378446" y="3224267"/>
                    <a:pt x="7358146" y="3200956"/>
                    <a:pt x="7326004" y="3172808"/>
                  </a:cubicBezTo>
                  <a:cubicBezTo>
                    <a:pt x="7296906" y="3146999"/>
                    <a:pt x="7270516" y="3125495"/>
                    <a:pt x="7237359" y="3105613"/>
                  </a:cubicBezTo>
                  <a:cubicBezTo>
                    <a:pt x="7173414" y="3067072"/>
                    <a:pt x="7110144" y="3037143"/>
                    <a:pt x="7037064" y="3011679"/>
                  </a:cubicBezTo>
                  <a:cubicBezTo>
                    <a:pt x="6982253" y="2992488"/>
                    <a:pt x="6988682" y="3011307"/>
                    <a:pt x="6945036" y="3029780"/>
                  </a:cubicBezTo>
                  <a:cubicBezTo>
                    <a:pt x="6906466" y="3045914"/>
                    <a:pt x="6857068" y="3024570"/>
                    <a:pt x="6816468" y="3036053"/>
                  </a:cubicBezTo>
                  <a:cubicBezTo>
                    <a:pt x="6789739" y="3043575"/>
                    <a:pt x="6772822" y="3065796"/>
                    <a:pt x="6744402" y="3068853"/>
                  </a:cubicBezTo>
                  <a:cubicBezTo>
                    <a:pt x="6715644" y="3071724"/>
                    <a:pt x="6686546" y="3058646"/>
                    <a:pt x="6659818" y="3050220"/>
                  </a:cubicBezTo>
                  <a:cubicBezTo>
                    <a:pt x="6619218" y="3037302"/>
                    <a:pt x="6538693" y="3010057"/>
                    <a:pt x="6538693" y="3081213"/>
                  </a:cubicBezTo>
                  <a:cubicBezTo>
                    <a:pt x="6510273" y="3090197"/>
                    <a:pt x="6471026" y="3084083"/>
                    <a:pt x="6443282" y="3084083"/>
                  </a:cubicBezTo>
                  <a:cubicBezTo>
                    <a:pt x="6412494" y="3084083"/>
                    <a:pt x="6365465" y="3093945"/>
                    <a:pt x="6337383" y="3081771"/>
                  </a:cubicBezTo>
                  <a:cubicBezTo>
                    <a:pt x="6334676" y="3043416"/>
                    <a:pt x="6337383" y="3046446"/>
                    <a:pt x="6310992" y="3024570"/>
                  </a:cubicBezTo>
                  <a:cubicBezTo>
                    <a:pt x="6295767" y="3011865"/>
                    <a:pt x="6281557" y="3004316"/>
                    <a:pt x="6265317" y="2998947"/>
                  </a:cubicBezTo>
                  <a:cubicBezTo>
                    <a:pt x="6255505" y="2995731"/>
                    <a:pt x="6245017" y="2993206"/>
                    <a:pt x="6233175" y="2990521"/>
                  </a:cubicBezTo>
                  <a:cubicBezTo>
                    <a:pt x="6228776" y="2989617"/>
                    <a:pt x="6224378" y="2988900"/>
                    <a:pt x="6219980" y="2988182"/>
                  </a:cubicBezTo>
                  <a:cubicBezTo>
                    <a:pt x="6189530" y="2983716"/>
                    <a:pt x="6159756" y="2985869"/>
                    <a:pt x="6129982" y="2979224"/>
                  </a:cubicBezTo>
                  <a:cubicBezTo>
                    <a:pt x="6086337" y="2969549"/>
                    <a:pt x="6044045" y="2932975"/>
                    <a:pt x="5998369" y="2932975"/>
                  </a:cubicBezTo>
                  <a:cubicBezTo>
                    <a:pt x="5991941" y="2961123"/>
                    <a:pt x="6011903" y="2993923"/>
                    <a:pt x="6006489" y="3017048"/>
                  </a:cubicBezTo>
                  <a:cubicBezTo>
                    <a:pt x="6002429" y="3034086"/>
                    <a:pt x="5983144" y="3033368"/>
                    <a:pt x="5974009" y="3045542"/>
                  </a:cubicBezTo>
                  <a:cubicBezTo>
                    <a:pt x="5967581" y="3054526"/>
                    <a:pt x="5966227" y="3064919"/>
                    <a:pt x="5960137" y="3073690"/>
                  </a:cubicBezTo>
                  <a:cubicBezTo>
                    <a:pt x="5923935" y="3127834"/>
                    <a:pt x="5881305" y="3138041"/>
                    <a:pt x="5830554" y="3167625"/>
                  </a:cubicBezTo>
                  <a:cubicBezTo>
                    <a:pt x="5805179" y="3121721"/>
                    <a:pt x="5759503" y="3073690"/>
                    <a:pt x="5705708" y="3065796"/>
                  </a:cubicBezTo>
                  <a:cubicBezTo>
                    <a:pt x="5674242" y="3061145"/>
                    <a:pt x="5613003" y="3059895"/>
                    <a:pt x="5587290" y="3075312"/>
                  </a:cubicBezTo>
                  <a:cubicBezTo>
                    <a:pt x="5561576" y="3090888"/>
                    <a:pt x="5555824" y="3109733"/>
                    <a:pt x="5526051" y="3120658"/>
                  </a:cubicBezTo>
                  <a:cubicBezTo>
                    <a:pt x="5495939" y="3131768"/>
                    <a:pt x="5468872" y="3135543"/>
                    <a:pt x="5439775" y="3126213"/>
                  </a:cubicBezTo>
                  <a:cubicBezTo>
                    <a:pt x="5403234" y="3114385"/>
                    <a:pt x="5373122" y="3096098"/>
                    <a:pt x="5332522" y="3100404"/>
                  </a:cubicBezTo>
                  <a:cubicBezTo>
                    <a:pt x="5293952" y="3104523"/>
                    <a:pt x="5232036" y="3120844"/>
                    <a:pt x="5197187" y="3138945"/>
                  </a:cubicBezTo>
                  <a:cubicBezTo>
                    <a:pt x="5177564" y="3148806"/>
                    <a:pt x="5169105" y="3165817"/>
                    <a:pt x="5146775" y="3170841"/>
                  </a:cubicBezTo>
                  <a:cubicBezTo>
                    <a:pt x="5122415" y="3176396"/>
                    <a:pt x="5092641" y="3162787"/>
                    <a:pt x="5068281" y="3168874"/>
                  </a:cubicBezTo>
                  <a:cubicBezTo>
                    <a:pt x="5034109" y="3177486"/>
                    <a:pt x="5003658" y="3208319"/>
                    <a:pt x="4968810" y="3223018"/>
                  </a:cubicBezTo>
                  <a:cubicBezTo>
                    <a:pt x="4941066" y="3234474"/>
                    <a:pt x="4922458" y="3253293"/>
                    <a:pt x="4891331" y="3255446"/>
                  </a:cubicBezTo>
                  <a:cubicBezTo>
                    <a:pt x="4852422" y="3257971"/>
                    <a:pt x="4826708" y="3230009"/>
                    <a:pt x="4802010" y="3204545"/>
                  </a:cubicBezTo>
                  <a:cubicBezTo>
                    <a:pt x="4764793" y="3165658"/>
                    <a:pt x="4732312" y="3120472"/>
                    <a:pt x="4685283" y="3092350"/>
                  </a:cubicBezTo>
                  <a:cubicBezTo>
                    <a:pt x="4635886" y="3062952"/>
                    <a:pt x="4593256" y="3067258"/>
                    <a:pt x="4538784" y="3067604"/>
                  </a:cubicBezTo>
                  <a:cubicBezTo>
                    <a:pt x="4508333" y="3067790"/>
                    <a:pt x="4477883" y="3069943"/>
                    <a:pt x="4447771" y="3063829"/>
                  </a:cubicBezTo>
                  <a:cubicBezTo>
                    <a:pt x="4431192" y="3060427"/>
                    <a:pt x="4387547" y="3057556"/>
                    <a:pt x="4373675" y="3049848"/>
                  </a:cubicBezTo>
                  <a:cubicBezTo>
                    <a:pt x="4357435" y="3040704"/>
                    <a:pt x="4349653" y="3019201"/>
                    <a:pt x="4330368" y="3008994"/>
                  </a:cubicBezTo>
                  <a:cubicBezTo>
                    <a:pt x="4309391" y="2998043"/>
                    <a:pt x="4292136" y="2999665"/>
                    <a:pt x="4269806" y="2999479"/>
                  </a:cubicBezTo>
                  <a:cubicBezTo>
                    <a:pt x="4233265" y="2999133"/>
                    <a:pt x="4197063" y="2999665"/>
                    <a:pt x="4160523" y="2999665"/>
                  </a:cubicBezTo>
                  <a:cubicBezTo>
                    <a:pt x="4117216" y="2999665"/>
                    <a:pt x="4067480" y="3006655"/>
                    <a:pt x="4024511" y="3000914"/>
                  </a:cubicBezTo>
                  <a:cubicBezTo>
                    <a:pt x="3965979" y="2993046"/>
                    <a:pt x="3959212" y="2952352"/>
                    <a:pt x="3928086" y="2914528"/>
                  </a:cubicBezTo>
                  <a:cubicBezTo>
                    <a:pt x="3838426" y="2806426"/>
                    <a:pt x="3813052" y="2988926"/>
                    <a:pt x="3743015" y="3023879"/>
                  </a:cubicBezTo>
                  <a:cubicBezTo>
                    <a:pt x="3704783" y="3043043"/>
                    <a:pt x="3663844" y="3026006"/>
                    <a:pt x="3622229" y="3034272"/>
                  </a:cubicBezTo>
                  <a:cubicBezTo>
                    <a:pt x="3569448" y="3044665"/>
                    <a:pt x="3537645" y="3088044"/>
                    <a:pt x="3512607" y="3129270"/>
                  </a:cubicBezTo>
                  <a:cubicBezTo>
                    <a:pt x="3446970" y="3112604"/>
                    <a:pt x="3326860" y="3102370"/>
                    <a:pt x="3259870" y="3121561"/>
                  </a:cubicBezTo>
                  <a:cubicBezTo>
                    <a:pt x="3256486" y="3210286"/>
                    <a:pt x="3082243" y="3176051"/>
                    <a:pt x="3032169" y="3139849"/>
                  </a:cubicBezTo>
                  <a:cubicBezTo>
                    <a:pt x="3009839" y="3123714"/>
                    <a:pt x="2999350" y="3106490"/>
                    <a:pt x="2969238" y="3100776"/>
                  </a:cubicBezTo>
                  <a:cubicBezTo>
                    <a:pt x="2934728" y="3094131"/>
                    <a:pt x="2866722" y="3094317"/>
                    <a:pt x="2835595" y="3104896"/>
                  </a:cubicBezTo>
                  <a:cubicBezTo>
                    <a:pt x="2808867" y="3114199"/>
                    <a:pt x="2792288" y="3149524"/>
                    <a:pt x="2764206" y="3129615"/>
                  </a:cubicBezTo>
                  <a:cubicBezTo>
                    <a:pt x="2738492" y="3111328"/>
                    <a:pt x="2747966" y="3059178"/>
                    <a:pt x="2748305" y="3033554"/>
                  </a:cubicBezTo>
                  <a:cubicBezTo>
                    <a:pt x="2748305" y="3031747"/>
                    <a:pt x="2748305" y="3029780"/>
                    <a:pt x="2748305" y="3027999"/>
                  </a:cubicBezTo>
                  <a:cubicBezTo>
                    <a:pt x="2748643" y="3027999"/>
                    <a:pt x="2748643" y="3028159"/>
                    <a:pt x="2748981" y="3028345"/>
                  </a:cubicBezTo>
                  <a:cubicBezTo>
                    <a:pt x="2776725" y="3046977"/>
                    <a:pt x="2792965" y="3014018"/>
                    <a:pt x="2820032" y="3005406"/>
                  </a:cubicBezTo>
                  <a:cubicBezTo>
                    <a:pt x="2850820" y="2995545"/>
                    <a:pt x="2918488" y="2995359"/>
                    <a:pt x="2952661" y="3001445"/>
                  </a:cubicBezTo>
                  <a:cubicBezTo>
                    <a:pt x="2982772" y="3006841"/>
                    <a:pt x="2993260" y="3022975"/>
                    <a:pt x="3015252" y="3037834"/>
                  </a:cubicBezTo>
                  <a:cubicBezTo>
                    <a:pt x="3065326" y="3071537"/>
                    <a:pt x="3238893" y="3103460"/>
                    <a:pt x="3242276" y="3020822"/>
                  </a:cubicBezTo>
                  <a:cubicBezTo>
                    <a:pt x="3308929" y="3002881"/>
                    <a:pt x="3428363" y="3012396"/>
                    <a:pt x="3493661" y="3027999"/>
                  </a:cubicBezTo>
                  <a:cubicBezTo>
                    <a:pt x="3518698" y="2989644"/>
                    <a:pt x="3550164" y="2949295"/>
                    <a:pt x="3602943" y="2939434"/>
                  </a:cubicBezTo>
                  <a:cubicBezTo>
                    <a:pt x="3644221" y="2931912"/>
                    <a:pt x="3684821" y="2947674"/>
                    <a:pt x="3723053" y="2929759"/>
                  </a:cubicBezTo>
                  <a:cubicBezTo>
                    <a:pt x="3775327" y="2905298"/>
                    <a:pt x="3802668" y="2803494"/>
                    <a:pt x="3850611" y="2796620"/>
                  </a:cubicBezTo>
                  <a:close/>
                  <a:moveTo>
                    <a:pt x="5841406" y="1181"/>
                  </a:moveTo>
                  <a:cubicBezTo>
                    <a:pt x="5873770" y="-4091"/>
                    <a:pt x="5903390" y="9090"/>
                    <a:pt x="5938496" y="24665"/>
                  </a:cubicBezTo>
                  <a:cubicBezTo>
                    <a:pt x="5981403" y="43701"/>
                    <a:pt x="6009196" y="57473"/>
                    <a:pt x="6046252" y="86316"/>
                  </a:cubicBezTo>
                  <a:cubicBezTo>
                    <a:pt x="6075507" y="108885"/>
                    <a:pt x="6095985" y="111409"/>
                    <a:pt x="6132066" y="123594"/>
                  </a:cubicBezTo>
                  <a:cubicBezTo>
                    <a:pt x="6167172" y="135420"/>
                    <a:pt x="6179361" y="154239"/>
                    <a:pt x="6220806" y="153734"/>
                  </a:cubicBezTo>
                  <a:cubicBezTo>
                    <a:pt x="6262251" y="153158"/>
                    <a:pt x="6313935" y="162531"/>
                    <a:pt x="6353916" y="150850"/>
                  </a:cubicBezTo>
                  <a:cubicBezTo>
                    <a:pt x="6355867" y="141549"/>
                    <a:pt x="6357817" y="132247"/>
                    <a:pt x="6359279" y="122729"/>
                  </a:cubicBezTo>
                  <a:cubicBezTo>
                    <a:pt x="6385121" y="110183"/>
                    <a:pt x="6462159" y="115519"/>
                    <a:pt x="6492877" y="119484"/>
                  </a:cubicBezTo>
                  <a:cubicBezTo>
                    <a:pt x="6521645" y="123234"/>
                    <a:pt x="6547487" y="133256"/>
                    <a:pt x="6577717" y="140611"/>
                  </a:cubicBezTo>
                  <a:cubicBezTo>
                    <a:pt x="6617699" y="150706"/>
                    <a:pt x="6643053" y="158205"/>
                    <a:pt x="6686935" y="150129"/>
                  </a:cubicBezTo>
                  <a:cubicBezTo>
                    <a:pt x="6720578" y="143856"/>
                    <a:pt x="6795179" y="110543"/>
                    <a:pt x="6820533" y="131526"/>
                  </a:cubicBezTo>
                  <a:cubicBezTo>
                    <a:pt x="6847837" y="154095"/>
                    <a:pt x="6814194" y="200315"/>
                    <a:pt x="6835160" y="219351"/>
                  </a:cubicBezTo>
                  <a:cubicBezTo>
                    <a:pt x="6846862" y="229878"/>
                    <a:pt x="6869779" y="220072"/>
                    <a:pt x="6884406" y="221514"/>
                  </a:cubicBezTo>
                  <a:cubicBezTo>
                    <a:pt x="6903909" y="223461"/>
                    <a:pt x="6906835" y="229518"/>
                    <a:pt x="6921462" y="234781"/>
                  </a:cubicBezTo>
                  <a:cubicBezTo>
                    <a:pt x="6936577" y="240117"/>
                    <a:pt x="6962419" y="254971"/>
                    <a:pt x="6977047" y="253601"/>
                  </a:cubicBezTo>
                  <a:cubicBezTo>
                    <a:pt x="6998500" y="251438"/>
                    <a:pt x="7007277" y="228652"/>
                    <a:pt x="7028243" y="222596"/>
                  </a:cubicBezTo>
                  <a:cubicBezTo>
                    <a:pt x="7065299" y="211635"/>
                    <a:pt x="7094554" y="230960"/>
                    <a:pt x="7130635" y="205362"/>
                  </a:cubicBezTo>
                  <a:cubicBezTo>
                    <a:pt x="7146725" y="194042"/>
                    <a:pt x="7153551" y="176304"/>
                    <a:pt x="7171105" y="169526"/>
                  </a:cubicBezTo>
                  <a:cubicBezTo>
                    <a:pt x="7188170" y="162531"/>
                    <a:pt x="7222788" y="170752"/>
                    <a:pt x="7241317" y="170752"/>
                  </a:cubicBezTo>
                  <a:cubicBezTo>
                    <a:pt x="7279347" y="170752"/>
                    <a:pt x="7326155" y="180269"/>
                    <a:pt x="7360774" y="158782"/>
                  </a:cubicBezTo>
                  <a:cubicBezTo>
                    <a:pt x="7383203" y="144793"/>
                    <a:pt x="7408069" y="117898"/>
                    <a:pt x="7428061" y="98862"/>
                  </a:cubicBezTo>
                  <a:cubicBezTo>
                    <a:pt x="7450489" y="77375"/>
                    <a:pt x="7463167" y="38798"/>
                    <a:pt x="7495347" y="32885"/>
                  </a:cubicBezTo>
                  <a:cubicBezTo>
                    <a:pt x="7529965" y="26612"/>
                    <a:pt x="7561171" y="56752"/>
                    <a:pt x="7598227" y="51921"/>
                  </a:cubicBezTo>
                  <a:cubicBezTo>
                    <a:pt x="7635771" y="47090"/>
                    <a:pt x="7645035" y="33246"/>
                    <a:pt x="7683066" y="43124"/>
                  </a:cubicBezTo>
                  <a:cubicBezTo>
                    <a:pt x="7730849" y="55671"/>
                    <a:pt x="7841043" y="42259"/>
                    <a:pt x="7869810" y="95834"/>
                  </a:cubicBezTo>
                  <a:cubicBezTo>
                    <a:pt x="7881999" y="81701"/>
                    <a:pt x="7901015" y="53003"/>
                    <a:pt x="7920031" y="49974"/>
                  </a:cubicBezTo>
                  <a:cubicBezTo>
                    <a:pt x="7959038" y="43990"/>
                    <a:pt x="7961963" y="79682"/>
                    <a:pt x="7976103" y="98862"/>
                  </a:cubicBezTo>
                  <a:cubicBezTo>
                    <a:pt x="8008771" y="144433"/>
                    <a:pt x="8094098" y="131310"/>
                    <a:pt x="8094098" y="202118"/>
                  </a:cubicBezTo>
                  <a:cubicBezTo>
                    <a:pt x="8111163" y="208030"/>
                    <a:pt x="8124816" y="201252"/>
                    <a:pt x="8141393" y="203199"/>
                  </a:cubicBezTo>
                  <a:cubicBezTo>
                    <a:pt x="8166260" y="206083"/>
                    <a:pt x="8186739" y="220432"/>
                    <a:pt x="8208192" y="232762"/>
                  </a:cubicBezTo>
                  <a:cubicBezTo>
                    <a:pt x="8210630" y="224687"/>
                    <a:pt x="8212093" y="216250"/>
                    <a:pt x="8213068" y="207886"/>
                  </a:cubicBezTo>
                  <a:cubicBezTo>
                    <a:pt x="8241835" y="196421"/>
                    <a:pt x="8292056" y="204641"/>
                    <a:pt x="8322287" y="204641"/>
                  </a:cubicBezTo>
                  <a:cubicBezTo>
                    <a:pt x="8361293" y="204641"/>
                    <a:pt x="8400787" y="204641"/>
                    <a:pt x="8439794" y="204641"/>
                  </a:cubicBezTo>
                  <a:cubicBezTo>
                    <a:pt x="8487577" y="204641"/>
                    <a:pt x="8546575" y="196782"/>
                    <a:pt x="8597283" y="200892"/>
                  </a:cubicBezTo>
                  <a:cubicBezTo>
                    <a:pt x="8628976" y="192455"/>
                    <a:pt x="8648479" y="179909"/>
                    <a:pt x="8687486" y="197647"/>
                  </a:cubicBezTo>
                  <a:cubicBezTo>
                    <a:pt x="8708452" y="207309"/>
                    <a:pt x="8721617" y="219134"/>
                    <a:pt x="8742583" y="221658"/>
                  </a:cubicBezTo>
                  <a:cubicBezTo>
                    <a:pt x="8748434" y="221658"/>
                    <a:pt x="8754285" y="221658"/>
                    <a:pt x="8759648" y="221658"/>
                  </a:cubicBezTo>
                  <a:cubicBezTo>
                    <a:pt x="8774276" y="219134"/>
                    <a:pt x="8781102" y="212356"/>
                    <a:pt x="8793291" y="208391"/>
                  </a:cubicBezTo>
                  <a:cubicBezTo>
                    <a:pt x="8808894" y="203560"/>
                    <a:pt x="8826934" y="209977"/>
                    <a:pt x="8841562" y="201973"/>
                  </a:cubicBezTo>
                  <a:cubicBezTo>
                    <a:pt x="8856189" y="193681"/>
                    <a:pt x="8853751" y="175943"/>
                    <a:pt x="8871304" y="171977"/>
                  </a:cubicBezTo>
                  <a:cubicBezTo>
                    <a:pt x="8874718" y="181495"/>
                    <a:pt x="8875205" y="192816"/>
                    <a:pt x="8875693" y="203920"/>
                  </a:cubicBezTo>
                  <a:cubicBezTo>
                    <a:pt x="8899097" y="201613"/>
                    <a:pt x="8918600" y="206444"/>
                    <a:pt x="8924451" y="232041"/>
                  </a:cubicBezTo>
                  <a:cubicBezTo>
                    <a:pt x="8938591" y="212140"/>
                    <a:pt x="8957119" y="227571"/>
                    <a:pt x="8976622" y="222523"/>
                  </a:cubicBezTo>
                  <a:cubicBezTo>
                    <a:pt x="8989787" y="218990"/>
                    <a:pt x="8998076" y="209472"/>
                    <a:pt x="9008803" y="201252"/>
                  </a:cubicBezTo>
                  <a:cubicBezTo>
                    <a:pt x="9047809" y="171473"/>
                    <a:pt x="9061462" y="152797"/>
                    <a:pt x="9111683" y="153734"/>
                  </a:cubicBezTo>
                  <a:cubicBezTo>
                    <a:pt x="9154590" y="154600"/>
                    <a:pt x="9181894" y="159287"/>
                    <a:pt x="9222364" y="169165"/>
                  </a:cubicBezTo>
                  <a:cubicBezTo>
                    <a:pt x="9240404" y="173636"/>
                    <a:pt x="9256007" y="170030"/>
                    <a:pt x="9274048" y="178611"/>
                  </a:cubicBezTo>
                  <a:cubicBezTo>
                    <a:pt x="9288675" y="185605"/>
                    <a:pt x="9297451" y="198512"/>
                    <a:pt x="9311104" y="203199"/>
                  </a:cubicBezTo>
                  <a:cubicBezTo>
                    <a:pt x="9330607" y="167002"/>
                    <a:pt x="9344259" y="156258"/>
                    <a:pt x="9365225" y="158926"/>
                  </a:cubicBezTo>
                  <a:cubicBezTo>
                    <a:pt x="9370101" y="156042"/>
                    <a:pt x="9375952" y="153158"/>
                    <a:pt x="9383754" y="150129"/>
                  </a:cubicBezTo>
                  <a:cubicBezTo>
                    <a:pt x="9443239" y="127200"/>
                    <a:pt x="9504674" y="116600"/>
                    <a:pt x="9565134" y="102107"/>
                  </a:cubicBezTo>
                  <a:cubicBezTo>
                    <a:pt x="9604628" y="92589"/>
                    <a:pt x="9604628" y="77014"/>
                    <a:pt x="9623644" y="50984"/>
                  </a:cubicBezTo>
                  <a:cubicBezTo>
                    <a:pt x="9636809" y="32741"/>
                    <a:pt x="9645098" y="18248"/>
                    <a:pt x="9674353" y="20916"/>
                  </a:cubicBezTo>
                  <a:cubicBezTo>
                    <a:pt x="9696782" y="23079"/>
                    <a:pt x="9715310" y="35409"/>
                    <a:pt x="9742127" y="34904"/>
                  </a:cubicBezTo>
                  <a:cubicBezTo>
                    <a:pt x="9754316" y="34688"/>
                    <a:pt x="9791373" y="27910"/>
                    <a:pt x="9801124" y="35770"/>
                  </a:cubicBezTo>
                  <a:cubicBezTo>
                    <a:pt x="9829404" y="59060"/>
                    <a:pt x="9760167" y="100304"/>
                    <a:pt x="9808925" y="121287"/>
                  </a:cubicBezTo>
                  <a:cubicBezTo>
                    <a:pt x="9818190" y="125253"/>
                    <a:pt x="9841106" y="118980"/>
                    <a:pt x="9852808" y="121431"/>
                  </a:cubicBezTo>
                  <a:cubicBezTo>
                    <a:pt x="9862560" y="123450"/>
                    <a:pt x="9868898" y="130949"/>
                    <a:pt x="9878162" y="133256"/>
                  </a:cubicBezTo>
                  <a:cubicBezTo>
                    <a:pt x="9895715" y="137583"/>
                    <a:pt x="9911805" y="136501"/>
                    <a:pt x="9929358" y="140828"/>
                  </a:cubicBezTo>
                  <a:cubicBezTo>
                    <a:pt x="9965439" y="149769"/>
                    <a:pt x="9996645" y="158926"/>
                    <a:pt x="10033701" y="153158"/>
                  </a:cubicBezTo>
                  <a:lnTo>
                    <a:pt x="10033701" y="240838"/>
                  </a:lnTo>
                  <a:cubicBezTo>
                    <a:pt x="10022487" y="245309"/>
                    <a:pt x="10010785" y="249419"/>
                    <a:pt x="9999083" y="252303"/>
                  </a:cubicBezTo>
                  <a:cubicBezTo>
                    <a:pt x="9955200" y="262542"/>
                    <a:pt x="9921069" y="252880"/>
                    <a:pt x="9880600" y="243506"/>
                  </a:cubicBezTo>
                  <a:cubicBezTo>
                    <a:pt x="9863047" y="239612"/>
                    <a:pt x="9846957" y="240478"/>
                    <a:pt x="9829892" y="236512"/>
                  </a:cubicBezTo>
                  <a:cubicBezTo>
                    <a:pt x="9820627" y="234421"/>
                    <a:pt x="9813801" y="227427"/>
                    <a:pt x="9804050" y="225408"/>
                  </a:cubicBezTo>
                  <a:cubicBezTo>
                    <a:pt x="9792835" y="223100"/>
                    <a:pt x="9769919" y="228797"/>
                    <a:pt x="9760655" y="225263"/>
                  </a:cubicBezTo>
                  <a:cubicBezTo>
                    <a:pt x="9712384" y="205867"/>
                    <a:pt x="9781133" y="167363"/>
                    <a:pt x="9752854" y="145659"/>
                  </a:cubicBezTo>
                  <a:cubicBezTo>
                    <a:pt x="9743589" y="138304"/>
                    <a:pt x="9706533" y="144577"/>
                    <a:pt x="9694344" y="144793"/>
                  </a:cubicBezTo>
                  <a:cubicBezTo>
                    <a:pt x="9667527" y="145154"/>
                    <a:pt x="9649486" y="133617"/>
                    <a:pt x="9626570" y="131670"/>
                  </a:cubicBezTo>
                  <a:cubicBezTo>
                    <a:pt x="9597802" y="129147"/>
                    <a:pt x="9589513" y="142630"/>
                    <a:pt x="9576349" y="159791"/>
                  </a:cubicBezTo>
                  <a:cubicBezTo>
                    <a:pt x="9557333" y="183875"/>
                    <a:pt x="9557333" y="198512"/>
                    <a:pt x="9518326" y="207309"/>
                  </a:cubicBezTo>
                  <a:cubicBezTo>
                    <a:pt x="9458354" y="220793"/>
                    <a:pt x="9396918" y="230599"/>
                    <a:pt x="9337921" y="252159"/>
                  </a:cubicBezTo>
                  <a:cubicBezTo>
                    <a:pt x="9330120" y="254971"/>
                    <a:pt x="9324269" y="257711"/>
                    <a:pt x="9319393" y="260379"/>
                  </a:cubicBezTo>
                  <a:cubicBezTo>
                    <a:pt x="9298427" y="257855"/>
                    <a:pt x="9284774" y="267734"/>
                    <a:pt x="9265759" y="301623"/>
                  </a:cubicBezTo>
                  <a:cubicBezTo>
                    <a:pt x="9252106" y="297297"/>
                    <a:pt x="9242842" y="285327"/>
                    <a:pt x="9228702" y="278838"/>
                  </a:cubicBezTo>
                  <a:cubicBezTo>
                    <a:pt x="9210662" y="270978"/>
                    <a:pt x="9195059" y="274151"/>
                    <a:pt x="9177019" y="270041"/>
                  </a:cubicBezTo>
                  <a:cubicBezTo>
                    <a:pt x="9136549" y="260884"/>
                    <a:pt x="9109732" y="256413"/>
                    <a:pt x="9066825" y="255692"/>
                  </a:cubicBezTo>
                  <a:cubicBezTo>
                    <a:pt x="9017092" y="254827"/>
                    <a:pt x="9003927" y="272204"/>
                    <a:pt x="8964433" y="299965"/>
                  </a:cubicBezTo>
                  <a:cubicBezTo>
                    <a:pt x="8953706" y="307680"/>
                    <a:pt x="8945905" y="316693"/>
                    <a:pt x="8932740" y="319866"/>
                  </a:cubicBezTo>
                  <a:cubicBezTo>
                    <a:pt x="8913724" y="324553"/>
                    <a:pt x="8894708" y="310060"/>
                    <a:pt x="8881056" y="328663"/>
                  </a:cubicBezTo>
                  <a:cubicBezTo>
                    <a:pt x="8875205" y="304796"/>
                    <a:pt x="8855214" y="300325"/>
                    <a:pt x="8832298" y="302344"/>
                  </a:cubicBezTo>
                  <a:cubicBezTo>
                    <a:pt x="8831810" y="291889"/>
                    <a:pt x="8831323" y="281362"/>
                    <a:pt x="8827910" y="272565"/>
                  </a:cubicBezTo>
                  <a:cubicBezTo>
                    <a:pt x="8810844" y="276170"/>
                    <a:pt x="8812795" y="292826"/>
                    <a:pt x="8798167" y="300542"/>
                  </a:cubicBezTo>
                  <a:cubicBezTo>
                    <a:pt x="8784027" y="308041"/>
                    <a:pt x="8765987" y="302128"/>
                    <a:pt x="8750384" y="306599"/>
                  </a:cubicBezTo>
                  <a:cubicBezTo>
                    <a:pt x="8737707" y="310204"/>
                    <a:pt x="8731368" y="316838"/>
                    <a:pt x="8716741" y="319001"/>
                  </a:cubicBezTo>
                  <a:cubicBezTo>
                    <a:pt x="8711377" y="319001"/>
                    <a:pt x="8705526" y="319001"/>
                    <a:pt x="8699675" y="319001"/>
                  </a:cubicBezTo>
                  <a:cubicBezTo>
                    <a:pt x="8679197" y="316693"/>
                    <a:pt x="8666032" y="305517"/>
                    <a:pt x="8645066" y="296576"/>
                  </a:cubicBezTo>
                  <a:cubicBezTo>
                    <a:pt x="8606060" y="280064"/>
                    <a:pt x="8586556" y="291745"/>
                    <a:pt x="8555351" y="299604"/>
                  </a:cubicBezTo>
                  <a:cubicBezTo>
                    <a:pt x="8505130" y="295711"/>
                    <a:pt x="8446133" y="303065"/>
                    <a:pt x="8398349" y="303065"/>
                  </a:cubicBezTo>
                  <a:cubicBezTo>
                    <a:pt x="8359343" y="303065"/>
                    <a:pt x="8320336" y="303065"/>
                    <a:pt x="8281330" y="303065"/>
                  </a:cubicBezTo>
                  <a:cubicBezTo>
                    <a:pt x="8251587" y="303065"/>
                    <a:pt x="8200879" y="295350"/>
                    <a:pt x="8172599" y="306094"/>
                  </a:cubicBezTo>
                  <a:cubicBezTo>
                    <a:pt x="8171624" y="313953"/>
                    <a:pt x="8170161" y="321669"/>
                    <a:pt x="8167723" y="329384"/>
                  </a:cubicBezTo>
                  <a:cubicBezTo>
                    <a:pt x="8146757" y="317919"/>
                    <a:pt x="8126278" y="304508"/>
                    <a:pt x="8101412" y="301768"/>
                  </a:cubicBezTo>
                  <a:cubicBezTo>
                    <a:pt x="8085322" y="299965"/>
                    <a:pt x="8071182" y="306238"/>
                    <a:pt x="8054604" y="300686"/>
                  </a:cubicBezTo>
                  <a:cubicBezTo>
                    <a:pt x="8054604" y="234709"/>
                    <a:pt x="7969764" y="246967"/>
                    <a:pt x="7937096" y="204425"/>
                  </a:cubicBezTo>
                  <a:cubicBezTo>
                    <a:pt x="7922957" y="186687"/>
                    <a:pt x="7920031" y="153374"/>
                    <a:pt x="7881512" y="158926"/>
                  </a:cubicBezTo>
                  <a:cubicBezTo>
                    <a:pt x="7862497" y="161810"/>
                    <a:pt x="7843968" y="188706"/>
                    <a:pt x="7831779" y="201757"/>
                  </a:cubicBezTo>
                  <a:cubicBezTo>
                    <a:pt x="7802523" y="151716"/>
                    <a:pt x="7693305" y="164478"/>
                    <a:pt x="7645522" y="152653"/>
                  </a:cubicBezTo>
                  <a:cubicBezTo>
                    <a:pt x="7607979" y="143496"/>
                    <a:pt x="7598227" y="156402"/>
                    <a:pt x="7561171" y="160873"/>
                  </a:cubicBezTo>
                  <a:cubicBezTo>
                    <a:pt x="7524114" y="165344"/>
                    <a:pt x="7492909" y="137439"/>
                    <a:pt x="7458778" y="143135"/>
                  </a:cubicBezTo>
                  <a:cubicBezTo>
                    <a:pt x="7426597" y="148687"/>
                    <a:pt x="7413921" y="184740"/>
                    <a:pt x="7391491" y="204641"/>
                  </a:cubicBezTo>
                  <a:cubicBezTo>
                    <a:pt x="7371501" y="222163"/>
                    <a:pt x="7347121" y="247256"/>
                    <a:pt x="7324693" y="260379"/>
                  </a:cubicBezTo>
                  <a:cubicBezTo>
                    <a:pt x="7290562" y="280280"/>
                    <a:pt x="7244242" y="271483"/>
                    <a:pt x="7205723" y="271483"/>
                  </a:cubicBezTo>
                  <a:cubicBezTo>
                    <a:pt x="7187682" y="271339"/>
                    <a:pt x="7153064" y="263768"/>
                    <a:pt x="7135999" y="270257"/>
                  </a:cubicBezTo>
                  <a:cubicBezTo>
                    <a:pt x="7118933" y="276675"/>
                    <a:pt x="7111619" y="293187"/>
                    <a:pt x="7096017" y="303787"/>
                  </a:cubicBezTo>
                  <a:cubicBezTo>
                    <a:pt x="7060423" y="327581"/>
                    <a:pt x="7031169" y="309483"/>
                    <a:pt x="6993625" y="319722"/>
                  </a:cubicBezTo>
                  <a:cubicBezTo>
                    <a:pt x="6973146" y="325418"/>
                    <a:pt x="6964369" y="346617"/>
                    <a:pt x="6942916" y="348564"/>
                  </a:cubicBezTo>
                  <a:cubicBezTo>
                    <a:pt x="6928289" y="350006"/>
                    <a:pt x="6902447" y="336018"/>
                    <a:pt x="6887331" y="330970"/>
                  </a:cubicBezTo>
                  <a:cubicBezTo>
                    <a:pt x="6873191" y="326139"/>
                    <a:pt x="6870266" y="320443"/>
                    <a:pt x="6850275" y="318640"/>
                  </a:cubicBezTo>
                  <a:cubicBezTo>
                    <a:pt x="6836135" y="317415"/>
                    <a:pt x="6813707" y="326500"/>
                    <a:pt x="6801517" y="316693"/>
                  </a:cubicBezTo>
                  <a:cubicBezTo>
                    <a:pt x="6780551" y="298883"/>
                    <a:pt x="6814681" y="255908"/>
                    <a:pt x="6787377" y="234781"/>
                  </a:cubicBezTo>
                  <a:cubicBezTo>
                    <a:pt x="6762023" y="215024"/>
                    <a:pt x="6687423" y="246246"/>
                    <a:pt x="6653779" y="251943"/>
                  </a:cubicBezTo>
                  <a:cubicBezTo>
                    <a:pt x="6610872" y="259514"/>
                    <a:pt x="6585518" y="252519"/>
                    <a:pt x="6545536" y="243146"/>
                  </a:cubicBezTo>
                  <a:cubicBezTo>
                    <a:pt x="6515306" y="236151"/>
                    <a:pt x="6489951" y="227066"/>
                    <a:pt x="6461185" y="223461"/>
                  </a:cubicBezTo>
                  <a:cubicBezTo>
                    <a:pt x="6430467" y="219711"/>
                    <a:pt x="6353429" y="214664"/>
                    <a:pt x="6327587" y="226489"/>
                  </a:cubicBezTo>
                  <a:cubicBezTo>
                    <a:pt x="6326124" y="235430"/>
                    <a:pt x="6324661" y="244083"/>
                    <a:pt x="6322223" y="252880"/>
                  </a:cubicBezTo>
                  <a:cubicBezTo>
                    <a:pt x="6282729" y="263768"/>
                    <a:pt x="6231533" y="254971"/>
                    <a:pt x="6190089" y="255548"/>
                  </a:cubicBezTo>
                  <a:cubicBezTo>
                    <a:pt x="6148644" y="256053"/>
                    <a:pt x="6136455" y="238531"/>
                    <a:pt x="6101349" y="227427"/>
                  </a:cubicBezTo>
                  <a:cubicBezTo>
                    <a:pt x="6065755" y="216106"/>
                    <a:pt x="6045277" y="213799"/>
                    <a:pt x="6016022" y="192599"/>
                  </a:cubicBezTo>
                  <a:cubicBezTo>
                    <a:pt x="5978966" y="165704"/>
                    <a:pt x="5951661" y="152869"/>
                    <a:pt x="5909241" y="135276"/>
                  </a:cubicBezTo>
                  <a:cubicBezTo>
                    <a:pt x="5861946" y="115879"/>
                    <a:pt x="5825377" y="100521"/>
                    <a:pt x="5779057" y="124532"/>
                  </a:cubicBezTo>
                  <a:cubicBezTo>
                    <a:pt x="5765404" y="131526"/>
                    <a:pt x="5766867" y="139602"/>
                    <a:pt x="5750289" y="145515"/>
                  </a:cubicBezTo>
                  <a:cubicBezTo>
                    <a:pt x="5735662" y="150850"/>
                    <a:pt x="5683491" y="147966"/>
                    <a:pt x="5668863" y="145515"/>
                  </a:cubicBezTo>
                  <a:cubicBezTo>
                    <a:pt x="5642534" y="140972"/>
                    <a:pt x="5624493" y="129868"/>
                    <a:pt x="5597189" y="128425"/>
                  </a:cubicBezTo>
                  <a:cubicBezTo>
                    <a:pt x="5580611" y="127560"/>
                    <a:pt x="5563545" y="129002"/>
                    <a:pt x="5546480" y="128786"/>
                  </a:cubicBezTo>
                  <a:cubicBezTo>
                    <a:pt x="5520150" y="128642"/>
                    <a:pt x="5512349" y="129868"/>
                    <a:pt x="5491383" y="140323"/>
                  </a:cubicBezTo>
                  <a:cubicBezTo>
                    <a:pt x="5474318" y="148543"/>
                    <a:pt x="5472367" y="162315"/>
                    <a:pt x="5448476" y="163253"/>
                  </a:cubicBezTo>
                  <a:cubicBezTo>
                    <a:pt x="5447988" y="218413"/>
                    <a:pt x="5367537" y="217548"/>
                    <a:pt x="5321704" y="224326"/>
                  </a:cubicBezTo>
                  <a:cubicBezTo>
                    <a:pt x="5275384" y="231320"/>
                    <a:pt x="5241741" y="239612"/>
                    <a:pt x="5191520" y="239757"/>
                  </a:cubicBezTo>
                  <a:cubicBezTo>
                    <a:pt x="5168604" y="239757"/>
                    <a:pt x="5145687" y="242785"/>
                    <a:pt x="5123746" y="236512"/>
                  </a:cubicBezTo>
                  <a:cubicBezTo>
                    <a:pt x="5099367" y="229734"/>
                    <a:pt x="5081814" y="211275"/>
                    <a:pt x="5055972" y="207309"/>
                  </a:cubicBezTo>
                  <a:cubicBezTo>
                    <a:pt x="5028180" y="203055"/>
                    <a:pt x="4953580" y="198728"/>
                    <a:pt x="4928225" y="208968"/>
                  </a:cubicBezTo>
                  <a:cubicBezTo>
                    <a:pt x="4908722" y="216683"/>
                    <a:pt x="4906772" y="234926"/>
                    <a:pt x="4887268" y="241055"/>
                  </a:cubicBezTo>
                  <a:cubicBezTo>
                    <a:pt x="4864840" y="248049"/>
                    <a:pt x="4838510" y="236368"/>
                    <a:pt x="4819007" y="228508"/>
                  </a:cubicBezTo>
                  <a:cubicBezTo>
                    <a:pt x="4797553" y="219711"/>
                    <a:pt x="4761472" y="193681"/>
                    <a:pt x="4736605" y="210193"/>
                  </a:cubicBezTo>
                  <a:cubicBezTo>
                    <a:pt x="4722953" y="219495"/>
                    <a:pt x="4718565" y="247328"/>
                    <a:pt x="4704913" y="260018"/>
                  </a:cubicBezTo>
                  <a:cubicBezTo>
                    <a:pt x="4675170" y="288500"/>
                    <a:pt x="4640064" y="303570"/>
                    <a:pt x="4599107" y="303210"/>
                  </a:cubicBezTo>
                  <a:cubicBezTo>
                    <a:pt x="4557175" y="302849"/>
                    <a:pt x="4485988" y="290519"/>
                    <a:pt x="4449419" y="305733"/>
                  </a:cubicBezTo>
                  <a:cubicBezTo>
                    <a:pt x="4443568" y="344598"/>
                    <a:pt x="4433329" y="371854"/>
                    <a:pt x="4388959" y="365437"/>
                  </a:cubicBezTo>
                  <a:cubicBezTo>
                    <a:pt x="4373844" y="363130"/>
                    <a:pt x="4365555" y="352530"/>
                    <a:pt x="4346540" y="350367"/>
                  </a:cubicBezTo>
                  <a:cubicBezTo>
                    <a:pt x="4321185" y="347483"/>
                    <a:pt x="4294368" y="353251"/>
                    <a:pt x="4269014" y="351232"/>
                  </a:cubicBezTo>
                  <a:cubicBezTo>
                    <a:pt x="4193439" y="345175"/>
                    <a:pt x="4161746" y="282948"/>
                    <a:pt x="4092021" y="271483"/>
                  </a:cubicBezTo>
                  <a:cubicBezTo>
                    <a:pt x="4053502" y="265210"/>
                    <a:pt x="4005232" y="248193"/>
                    <a:pt x="3964275" y="255043"/>
                  </a:cubicBezTo>
                  <a:cubicBezTo>
                    <a:pt x="3938433" y="259514"/>
                    <a:pt x="3928194" y="276531"/>
                    <a:pt x="3905278" y="284751"/>
                  </a:cubicBezTo>
                  <a:cubicBezTo>
                    <a:pt x="3886750" y="291384"/>
                    <a:pt x="3865297" y="287635"/>
                    <a:pt x="3845792" y="287491"/>
                  </a:cubicBezTo>
                  <a:cubicBezTo>
                    <a:pt x="3783870" y="286770"/>
                    <a:pt x="3681965" y="305733"/>
                    <a:pt x="3630281" y="276170"/>
                  </a:cubicBezTo>
                  <a:cubicBezTo>
                    <a:pt x="3592737" y="254827"/>
                    <a:pt x="3570796" y="174717"/>
                    <a:pt x="3515211" y="190869"/>
                  </a:cubicBezTo>
                  <a:cubicBezTo>
                    <a:pt x="3485469" y="199449"/>
                    <a:pt x="3464990" y="239757"/>
                    <a:pt x="3431835" y="252159"/>
                  </a:cubicBezTo>
                  <a:cubicBezTo>
                    <a:pt x="3400142" y="263768"/>
                    <a:pt x="3354797" y="279198"/>
                    <a:pt x="3320667" y="272060"/>
                  </a:cubicBezTo>
                  <a:cubicBezTo>
                    <a:pt x="3285560" y="264849"/>
                    <a:pt x="3261181" y="247328"/>
                    <a:pt x="3219249" y="255043"/>
                  </a:cubicBezTo>
                  <a:cubicBezTo>
                    <a:pt x="3172929" y="263407"/>
                    <a:pt x="3159764" y="315612"/>
                    <a:pt x="3109543" y="319722"/>
                  </a:cubicBezTo>
                  <a:cubicBezTo>
                    <a:pt x="3059322" y="323832"/>
                    <a:pt x="3023728" y="323688"/>
                    <a:pt x="2994473" y="283309"/>
                  </a:cubicBezTo>
                  <a:cubicBezTo>
                    <a:pt x="2966193" y="243218"/>
                    <a:pt x="2937914" y="221298"/>
                    <a:pt x="2879404" y="223317"/>
                  </a:cubicBezTo>
                  <a:cubicBezTo>
                    <a:pt x="2854537" y="224182"/>
                    <a:pt x="2836009" y="234781"/>
                    <a:pt x="2812605" y="238531"/>
                  </a:cubicBezTo>
                  <a:cubicBezTo>
                    <a:pt x="2790664" y="242136"/>
                    <a:pt x="2767747" y="236368"/>
                    <a:pt x="2745806" y="239252"/>
                  </a:cubicBezTo>
                  <a:cubicBezTo>
                    <a:pt x="2726790" y="241559"/>
                    <a:pt x="2712652" y="250500"/>
                    <a:pt x="2694122" y="254322"/>
                  </a:cubicBezTo>
                  <a:cubicBezTo>
                    <a:pt x="2660479" y="261316"/>
                    <a:pt x="2625373" y="249996"/>
                    <a:pt x="2591243" y="259153"/>
                  </a:cubicBezTo>
                  <a:cubicBezTo>
                    <a:pt x="2553699" y="269176"/>
                    <a:pt x="2552236" y="294629"/>
                    <a:pt x="2526883" y="318496"/>
                  </a:cubicBezTo>
                  <a:cubicBezTo>
                    <a:pt x="2471785" y="370629"/>
                    <a:pt x="2382070" y="381228"/>
                    <a:pt x="2305519" y="365221"/>
                  </a:cubicBezTo>
                  <a:cubicBezTo>
                    <a:pt x="2260174" y="355775"/>
                    <a:pt x="2238234" y="311862"/>
                    <a:pt x="2195813" y="301984"/>
                  </a:cubicBezTo>
                  <a:cubicBezTo>
                    <a:pt x="2146080" y="290519"/>
                    <a:pt x="2076355" y="303065"/>
                    <a:pt x="2025159" y="303065"/>
                  </a:cubicBezTo>
                  <a:cubicBezTo>
                    <a:pt x="1983227" y="303065"/>
                    <a:pt x="1921792" y="314674"/>
                    <a:pt x="1881322" y="303787"/>
                  </a:cubicBezTo>
                  <a:cubicBezTo>
                    <a:pt x="1858894" y="297658"/>
                    <a:pt x="1860844" y="286193"/>
                    <a:pt x="1841341" y="274367"/>
                  </a:cubicBezTo>
                  <a:cubicBezTo>
                    <a:pt x="1825251" y="264345"/>
                    <a:pt x="1800872" y="266292"/>
                    <a:pt x="1782831" y="255548"/>
                  </a:cubicBezTo>
                  <a:cubicBezTo>
                    <a:pt x="1757964" y="240838"/>
                    <a:pt x="1728709" y="218269"/>
                    <a:pt x="1701405" y="211491"/>
                  </a:cubicBezTo>
                  <a:cubicBezTo>
                    <a:pt x="1682877" y="206804"/>
                    <a:pt x="1662398" y="213077"/>
                    <a:pt x="1645333" y="208607"/>
                  </a:cubicBezTo>
                  <a:cubicBezTo>
                    <a:pt x="1620466" y="202334"/>
                    <a:pt x="1625342" y="190292"/>
                    <a:pt x="1604376" y="178827"/>
                  </a:cubicBezTo>
                  <a:cubicBezTo>
                    <a:pt x="1580484" y="165776"/>
                    <a:pt x="1520512" y="175943"/>
                    <a:pt x="1492232" y="176304"/>
                  </a:cubicBezTo>
                  <a:cubicBezTo>
                    <a:pt x="1444936" y="176880"/>
                    <a:pt x="1386426" y="147101"/>
                    <a:pt x="1341081" y="161089"/>
                  </a:cubicBezTo>
                  <a:cubicBezTo>
                    <a:pt x="1312802" y="169670"/>
                    <a:pt x="1274770" y="193537"/>
                    <a:pt x="1247953" y="207886"/>
                  </a:cubicBezTo>
                  <a:cubicBezTo>
                    <a:pt x="1215773" y="224903"/>
                    <a:pt x="1183104" y="243001"/>
                    <a:pt x="1146048" y="251798"/>
                  </a:cubicBezTo>
                  <a:cubicBezTo>
                    <a:pt x="1102654" y="262037"/>
                    <a:pt x="1068523" y="252303"/>
                    <a:pt x="1027566" y="243001"/>
                  </a:cubicBezTo>
                  <a:cubicBezTo>
                    <a:pt x="1010500" y="239036"/>
                    <a:pt x="993922" y="239973"/>
                    <a:pt x="976857" y="236007"/>
                  </a:cubicBezTo>
                  <a:cubicBezTo>
                    <a:pt x="967593" y="233844"/>
                    <a:pt x="961254" y="226850"/>
                    <a:pt x="951503" y="224903"/>
                  </a:cubicBezTo>
                  <a:cubicBezTo>
                    <a:pt x="939801" y="222596"/>
                    <a:pt x="916885" y="228292"/>
                    <a:pt x="908108" y="224687"/>
                  </a:cubicBezTo>
                  <a:cubicBezTo>
                    <a:pt x="859350" y="205362"/>
                    <a:pt x="928586" y="166858"/>
                    <a:pt x="900307" y="145154"/>
                  </a:cubicBezTo>
                  <a:cubicBezTo>
                    <a:pt x="890555" y="137799"/>
                    <a:pt x="853986" y="144072"/>
                    <a:pt x="841309" y="144217"/>
                  </a:cubicBezTo>
                  <a:cubicBezTo>
                    <a:pt x="814980" y="144577"/>
                    <a:pt x="796452" y="133112"/>
                    <a:pt x="774023" y="131165"/>
                  </a:cubicBezTo>
                  <a:cubicBezTo>
                    <a:pt x="745256" y="128642"/>
                    <a:pt x="736967" y="142053"/>
                    <a:pt x="723314" y="159287"/>
                  </a:cubicBezTo>
                  <a:cubicBezTo>
                    <a:pt x="704786" y="183298"/>
                    <a:pt x="704786" y="198007"/>
                    <a:pt x="665292" y="206804"/>
                  </a:cubicBezTo>
                  <a:lnTo>
                    <a:pt x="618695" y="216785"/>
                  </a:lnTo>
                  <a:lnTo>
                    <a:pt x="641615" y="108172"/>
                  </a:lnTo>
                  <a:lnTo>
                    <a:pt x="669680" y="101746"/>
                  </a:lnTo>
                  <a:cubicBezTo>
                    <a:pt x="709174" y="92228"/>
                    <a:pt x="709174" y="76654"/>
                    <a:pt x="728190" y="50695"/>
                  </a:cubicBezTo>
                  <a:cubicBezTo>
                    <a:pt x="741355" y="32381"/>
                    <a:pt x="749644" y="17887"/>
                    <a:pt x="778899" y="20555"/>
                  </a:cubicBezTo>
                  <a:cubicBezTo>
                    <a:pt x="801327" y="22718"/>
                    <a:pt x="819856" y="35049"/>
                    <a:pt x="846673" y="34544"/>
                  </a:cubicBezTo>
                  <a:cubicBezTo>
                    <a:pt x="858862" y="34328"/>
                    <a:pt x="895919" y="27550"/>
                    <a:pt x="905670" y="35409"/>
                  </a:cubicBezTo>
                  <a:cubicBezTo>
                    <a:pt x="933950" y="58699"/>
                    <a:pt x="864713" y="99944"/>
                    <a:pt x="913472" y="120926"/>
                  </a:cubicBezTo>
                  <a:cubicBezTo>
                    <a:pt x="922736" y="124892"/>
                    <a:pt x="945652" y="118619"/>
                    <a:pt x="957354" y="121071"/>
                  </a:cubicBezTo>
                  <a:cubicBezTo>
                    <a:pt x="967106" y="123090"/>
                    <a:pt x="973444" y="130589"/>
                    <a:pt x="982708" y="132968"/>
                  </a:cubicBezTo>
                  <a:cubicBezTo>
                    <a:pt x="1000261" y="137222"/>
                    <a:pt x="1016351" y="136141"/>
                    <a:pt x="1033904" y="140467"/>
                  </a:cubicBezTo>
                  <a:cubicBezTo>
                    <a:pt x="1074861" y="150490"/>
                    <a:pt x="1108992" y="160873"/>
                    <a:pt x="1152875" y="149985"/>
                  </a:cubicBezTo>
                  <a:cubicBezTo>
                    <a:pt x="1189931" y="140611"/>
                    <a:pt x="1223086" y="121143"/>
                    <a:pt x="1254779" y="102828"/>
                  </a:cubicBezTo>
                  <a:cubicBezTo>
                    <a:pt x="1281596" y="87397"/>
                    <a:pt x="1320115" y="61800"/>
                    <a:pt x="1348395" y="52642"/>
                  </a:cubicBezTo>
                  <a:cubicBezTo>
                    <a:pt x="1394228" y="37788"/>
                    <a:pt x="1452738" y="69515"/>
                    <a:pt x="1500033" y="68938"/>
                  </a:cubicBezTo>
                  <a:cubicBezTo>
                    <a:pt x="1528801" y="68578"/>
                    <a:pt x="1588773" y="57473"/>
                    <a:pt x="1612665" y="71606"/>
                  </a:cubicBezTo>
                  <a:cubicBezTo>
                    <a:pt x="1634118" y="83792"/>
                    <a:pt x="1629243" y="96699"/>
                    <a:pt x="1654109" y="103549"/>
                  </a:cubicBezTo>
                  <a:cubicBezTo>
                    <a:pt x="1671662" y="108380"/>
                    <a:pt x="1692141" y="101746"/>
                    <a:pt x="1710181" y="106577"/>
                  </a:cubicBezTo>
                  <a:cubicBezTo>
                    <a:pt x="1737974" y="113788"/>
                    <a:pt x="1767228" y="138160"/>
                    <a:pt x="1792095" y="153879"/>
                  </a:cubicBezTo>
                  <a:cubicBezTo>
                    <a:pt x="1810136" y="165416"/>
                    <a:pt x="1835002" y="163397"/>
                    <a:pt x="1851093" y="173996"/>
                  </a:cubicBezTo>
                  <a:cubicBezTo>
                    <a:pt x="1870597" y="186687"/>
                    <a:pt x="1868645" y="198873"/>
                    <a:pt x="1891562" y="205506"/>
                  </a:cubicBezTo>
                  <a:cubicBezTo>
                    <a:pt x="1931545" y="217332"/>
                    <a:pt x="1993955" y="204785"/>
                    <a:pt x="2035887" y="204785"/>
                  </a:cubicBezTo>
                  <a:cubicBezTo>
                    <a:pt x="2087083" y="204785"/>
                    <a:pt x="2157294" y="191374"/>
                    <a:pt x="2207515" y="203560"/>
                  </a:cubicBezTo>
                  <a:cubicBezTo>
                    <a:pt x="2249935" y="214159"/>
                    <a:pt x="2272364" y="261316"/>
                    <a:pt x="2317709" y="271483"/>
                  </a:cubicBezTo>
                  <a:cubicBezTo>
                    <a:pt x="2394259" y="288716"/>
                    <a:pt x="2484950" y="277252"/>
                    <a:pt x="2540534" y="221298"/>
                  </a:cubicBezTo>
                  <a:cubicBezTo>
                    <a:pt x="2565888" y="195700"/>
                    <a:pt x="2567351" y="168588"/>
                    <a:pt x="2604895" y="157700"/>
                  </a:cubicBezTo>
                  <a:cubicBezTo>
                    <a:pt x="2639027" y="147822"/>
                    <a:pt x="2674619" y="160008"/>
                    <a:pt x="2708263" y="152509"/>
                  </a:cubicBezTo>
                  <a:cubicBezTo>
                    <a:pt x="2726790" y="148543"/>
                    <a:pt x="2740930" y="139025"/>
                    <a:pt x="2759947" y="136357"/>
                  </a:cubicBezTo>
                  <a:cubicBezTo>
                    <a:pt x="2782376" y="133329"/>
                    <a:pt x="2805292" y="139241"/>
                    <a:pt x="2827232" y="135420"/>
                  </a:cubicBezTo>
                  <a:cubicBezTo>
                    <a:pt x="2851124" y="131310"/>
                    <a:pt x="2869652" y="120061"/>
                    <a:pt x="2894520" y="119124"/>
                  </a:cubicBezTo>
                  <a:cubicBezTo>
                    <a:pt x="2953029" y="116961"/>
                    <a:pt x="2981309" y="140611"/>
                    <a:pt x="3010076" y="183658"/>
                  </a:cubicBezTo>
                  <a:cubicBezTo>
                    <a:pt x="3039331" y="227066"/>
                    <a:pt x="3075414" y="227066"/>
                    <a:pt x="3125633" y="222740"/>
                  </a:cubicBezTo>
                  <a:cubicBezTo>
                    <a:pt x="3176341" y="218269"/>
                    <a:pt x="3189019" y="162315"/>
                    <a:pt x="3235827" y="153158"/>
                  </a:cubicBezTo>
                  <a:cubicBezTo>
                    <a:pt x="3277759" y="144938"/>
                    <a:pt x="3302625" y="163613"/>
                    <a:pt x="3337731" y="171473"/>
                  </a:cubicBezTo>
                  <a:cubicBezTo>
                    <a:pt x="3371862" y="179188"/>
                    <a:pt x="3417695" y="162676"/>
                    <a:pt x="3448900" y="150129"/>
                  </a:cubicBezTo>
                  <a:cubicBezTo>
                    <a:pt x="3482543" y="136862"/>
                    <a:pt x="3503023" y="93526"/>
                    <a:pt x="3532764" y="84369"/>
                  </a:cubicBezTo>
                  <a:cubicBezTo>
                    <a:pt x="3589325" y="67135"/>
                    <a:pt x="3611266" y="153013"/>
                    <a:pt x="3648809" y="175943"/>
                  </a:cubicBezTo>
                  <a:cubicBezTo>
                    <a:pt x="3700493" y="207670"/>
                    <a:pt x="3802885" y="187264"/>
                    <a:pt x="3865297" y="187985"/>
                  </a:cubicBezTo>
                  <a:cubicBezTo>
                    <a:pt x="3884799" y="188129"/>
                    <a:pt x="3906740" y="192239"/>
                    <a:pt x="3924781" y="185100"/>
                  </a:cubicBezTo>
                  <a:cubicBezTo>
                    <a:pt x="3948186" y="176159"/>
                    <a:pt x="3957936" y="158061"/>
                    <a:pt x="3984266" y="153158"/>
                  </a:cubicBezTo>
                  <a:cubicBezTo>
                    <a:pt x="4025223" y="145875"/>
                    <a:pt x="4073981" y="164118"/>
                    <a:pt x="4112988" y="170968"/>
                  </a:cubicBezTo>
                  <a:cubicBezTo>
                    <a:pt x="4182712" y="183298"/>
                    <a:pt x="4214892" y="249996"/>
                    <a:pt x="4290468" y="256629"/>
                  </a:cubicBezTo>
                  <a:cubicBezTo>
                    <a:pt x="4316309" y="258793"/>
                    <a:pt x="4343126" y="252519"/>
                    <a:pt x="4368481" y="255548"/>
                  </a:cubicBezTo>
                  <a:cubicBezTo>
                    <a:pt x="4387984" y="257855"/>
                    <a:pt x="4396273" y="269320"/>
                    <a:pt x="4411388" y="271699"/>
                  </a:cubicBezTo>
                  <a:cubicBezTo>
                    <a:pt x="4455758" y="278477"/>
                    <a:pt x="4465997" y="249419"/>
                    <a:pt x="4471848" y="207525"/>
                  </a:cubicBezTo>
                  <a:cubicBezTo>
                    <a:pt x="4508904" y="191013"/>
                    <a:pt x="4580092" y="204281"/>
                    <a:pt x="4622024" y="204785"/>
                  </a:cubicBezTo>
                  <a:cubicBezTo>
                    <a:pt x="4662981" y="205146"/>
                    <a:pt x="4698574" y="189066"/>
                    <a:pt x="4728804" y="158421"/>
                  </a:cubicBezTo>
                  <a:cubicBezTo>
                    <a:pt x="4741969" y="144793"/>
                    <a:pt x="4746845" y="114870"/>
                    <a:pt x="4760497" y="104991"/>
                  </a:cubicBezTo>
                  <a:cubicBezTo>
                    <a:pt x="4785364" y="87253"/>
                    <a:pt x="4821932" y="115158"/>
                    <a:pt x="4843874" y="124532"/>
                  </a:cubicBezTo>
                  <a:cubicBezTo>
                    <a:pt x="4863377" y="132968"/>
                    <a:pt x="4889706" y="145659"/>
                    <a:pt x="4912135" y="138160"/>
                  </a:cubicBezTo>
                  <a:cubicBezTo>
                    <a:pt x="4931638" y="131670"/>
                    <a:pt x="4933589" y="111985"/>
                    <a:pt x="4953092" y="103693"/>
                  </a:cubicBezTo>
                  <a:cubicBezTo>
                    <a:pt x="4978446" y="92805"/>
                    <a:pt x="5053534" y="97420"/>
                    <a:pt x="5081326" y="102107"/>
                  </a:cubicBezTo>
                  <a:cubicBezTo>
                    <a:pt x="5107656" y="106433"/>
                    <a:pt x="5125209" y="126118"/>
                    <a:pt x="5149588" y="133473"/>
                  </a:cubicBezTo>
                  <a:cubicBezTo>
                    <a:pt x="5171529" y="140106"/>
                    <a:pt x="5194445" y="137078"/>
                    <a:pt x="5217362" y="136862"/>
                  </a:cubicBezTo>
                  <a:cubicBezTo>
                    <a:pt x="5268070" y="136718"/>
                    <a:pt x="5302201" y="127704"/>
                    <a:pt x="5348521" y="120422"/>
                  </a:cubicBezTo>
                  <a:cubicBezTo>
                    <a:pt x="5394842" y="113067"/>
                    <a:pt x="5475293" y="114149"/>
                    <a:pt x="5475780" y="54806"/>
                  </a:cubicBezTo>
                  <a:cubicBezTo>
                    <a:pt x="5499672" y="53724"/>
                    <a:pt x="5501622" y="39159"/>
                    <a:pt x="5518688" y="30217"/>
                  </a:cubicBezTo>
                  <a:cubicBezTo>
                    <a:pt x="5540141" y="18969"/>
                    <a:pt x="5547943" y="17527"/>
                    <a:pt x="5574760" y="17887"/>
                  </a:cubicBezTo>
                  <a:cubicBezTo>
                    <a:pt x="5591338" y="18032"/>
                    <a:pt x="5608890" y="16445"/>
                    <a:pt x="5625468" y="17311"/>
                  </a:cubicBezTo>
                  <a:cubicBezTo>
                    <a:pt x="5652773" y="18753"/>
                    <a:pt x="5670813" y="30794"/>
                    <a:pt x="5697143" y="35625"/>
                  </a:cubicBezTo>
                  <a:cubicBezTo>
                    <a:pt x="5711770" y="38293"/>
                    <a:pt x="5764429" y="41538"/>
                    <a:pt x="5779057" y="35625"/>
                  </a:cubicBezTo>
                  <a:cubicBezTo>
                    <a:pt x="5795635" y="29352"/>
                    <a:pt x="5794172" y="20699"/>
                    <a:pt x="5807824" y="13200"/>
                  </a:cubicBezTo>
                  <a:cubicBezTo>
                    <a:pt x="5819526" y="6747"/>
                    <a:pt x="5830619" y="2939"/>
                    <a:pt x="5841406" y="1181"/>
                  </a:cubicBezTo>
                  <a:close/>
                </a:path>
              </a:pathLst>
            </a:custGeom>
            <a:solidFill>
              <a:schemeClr val="bg1"/>
            </a:solidFill>
            <a:ln w="12700">
              <a:miter lim="400000"/>
            </a:ln>
          </p:spPr>
          <p:txBody>
            <a:bodyPr wrap="square" lIns="38100" tIns="38100" rIns="38100" bIns="38100" anchor="ctr">
              <a:noAutofit/>
            </a:bodyPr>
            <a:lstStyle/>
            <a:p>
              <a:pPr>
                <a:defRPr sz="3000">
                  <a:solidFill>
                    <a:srgbClr val="FFFFFF"/>
                  </a:solidFill>
                </a:defRPr>
              </a:pPr>
              <a:endParaRPr/>
            </a:p>
          </p:txBody>
        </p:sp>
      </p:grpSp>
      <p:sp>
        <p:nvSpPr>
          <p:cNvPr id="8" name="Triangle">
            <a:extLst>
              <a:ext uri="{FF2B5EF4-FFF2-40B4-BE49-F238E27FC236}">
                <a16:creationId xmlns:a16="http://schemas.microsoft.com/office/drawing/2014/main" id="{6AAB964A-5607-499F-BAE8-585B208C7FB6}"/>
              </a:ext>
            </a:extLst>
          </p:cNvPr>
          <p:cNvSpPr/>
          <p:nvPr/>
        </p:nvSpPr>
        <p:spPr>
          <a:xfrm>
            <a:off x="3157153" y="4716403"/>
            <a:ext cx="5535" cy="105334"/>
          </a:xfrm>
          <a:custGeom>
            <a:avLst/>
            <a:gdLst/>
            <a:ahLst/>
            <a:cxnLst>
              <a:cxn ang="0">
                <a:pos x="wd2" y="hd2"/>
              </a:cxn>
              <a:cxn ang="5400000">
                <a:pos x="wd2" y="hd2"/>
              </a:cxn>
              <a:cxn ang="10800000">
                <a:pos x="wd2" y="hd2"/>
              </a:cxn>
              <a:cxn ang="16200000">
                <a:pos x="wd2" y="hd2"/>
              </a:cxn>
            </a:cxnLst>
            <a:rect l="0" t="0" r="r" b="b"/>
            <a:pathLst>
              <a:path w="21600" h="21600" extrusionOk="0">
                <a:moveTo>
                  <a:pt x="21600" y="0"/>
                </a:moveTo>
                <a:lnTo>
                  <a:pt x="0" y="21600"/>
                </a:lnTo>
                <a:lnTo>
                  <a:pt x="21600" y="0"/>
                </a:lnTo>
                <a:close/>
              </a:path>
            </a:pathLst>
          </a:custGeom>
          <a:solidFill>
            <a:srgbClr val="EBEBEB"/>
          </a:solidFill>
          <a:ln w="12700">
            <a:miter lim="400000"/>
          </a:ln>
        </p:spPr>
        <p:txBody>
          <a:bodyPr lIns="38100" tIns="38100" rIns="38100" bIns="38100" anchor="ctr"/>
          <a:lstStyle/>
          <a:p>
            <a:pPr>
              <a:defRPr sz="3000">
                <a:solidFill>
                  <a:srgbClr val="FFFFFF"/>
                </a:solidFill>
              </a:defRPr>
            </a:pPr>
            <a:endParaRPr/>
          </a:p>
        </p:txBody>
      </p:sp>
      <p:sp>
        <p:nvSpPr>
          <p:cNvPr id="9" name="Freeform: Shape 8">
            <a:extLst>
              <a:ext uri="{FF2B5EF4-FFF2-40B4-BE49-F238E27FC236}">
                <a16:creationId xmlns:a16="http://schemas.microsoft.com/office/drawing/2014/main" id="{C779B701-8EC7-432E-975B-4C8F1F3F9510}"/>
              </a:ext>
            </a:extLst>
          </p:cNvPr>
          <p:cNvSpPr/>
          <p:nvPr/>
        </p:nvSpPr>
        <p:spPr>
          <a:xfrm>
            <a:off x="1781786" y="1781121"/>
            <a:ext cx="1984083" cy="3355997"/>
          </a:xfrm>
          <a:custGeom>
            <a:avLst/>
            <a:gdLst>
              <a:gd name="connsiteX0" fmla="*/ 927916 w 1984083"/>
              <a:gd name="connsiteY0" fmla="*/ 363 h 3355997"/>
              <a:gd name="connsiteX1" fmla="*/ 1010724 w 1984083"/>
              <a:gd name="connsiteY1" fmla="*/ 31148 h 3355997"/>
              <a:gd name="connsiteX2" fmla="*/ 1188554 w 1984083"/>
              <a:gd name="connsiteY2" fmla="*/ 90076 h 3355997"/>
              <a:gd name="connsiteX3" fmla="*/ 1220567 w 1984083"/>
              <a:gd name="connsiteY3" fmla="*/ 164553 h 3355997"/>
              <a:gd name="connsiteX4" fmla="*/ 1225748 w 1984083"/>
              <a:gd name="connsiteY4" fmla="*/ 197204 h 3355997"/>
              <a:gd name="connsiteX5" fmla="*/ 1262665 w 1984083"/>
              <a:gd name="connsiteY5" fmla="*/ 186942 h 3355997"/>
              <a:gd name="connsiteX6" fmla="*/ 1339460 w 1984083"/>
              <a:gd name="connsiteY6" fmla="*/ 176680 h 3355997"/>
              <a:gd name="connsiteX7" fmla="*/ 1382298 w 1984083"/>
              <a:gd name="connsiteY7" fmla="*/ 129725 h 3355997"/>
              <a:gd name="connsiteX8" fmla="*/ 1482778 w 1984083"/>
              <a:gd name="connsiteY8" fmla="*/ 159111 h 3355997"/>
              <a:gd name="connsiteX9" fmla="*/ 1545324 w 1984083"/>
              <a:gd name="connsiteY9" fmla="*/ 126148 h 3355997"/>
              <a:gd name="connsiteX10" fmla="*/ 1618787 w 1984083"/>
              <a:gd name="connsiteY10" fmla="*/ 95052 h 3355997"/>
              <a:gd name="connsiteX11" fmla="*/ 1683831 w 1984083"/>
              <a:gd name="connsiteY11" fmla="*/ 68153 h 3355997"/>
              <a:gd name="connsiteX12" fmla="*/ 1744897 w 1984083"/>
              <a:gd name="connsiteY12" fmla="*/ 59602 h 3355997"/>
              <a:gd name="connsiteX13" fmla="*/ 1807442 w 1984083"/>
              <a:gd name="connsiteY13" fmla="*/ 84168 h 3355997"/>
              <a:gd name="connsiteX14" fmla="*/ 1942526 w 1984083"/>
              <a:gd name="connsiteY14" fmla="*/ 123350 h 3355997"/>
              <a:gd name="connsiteX15" fmla="*/ 1942619 w 1984083"/>
              <a:gd name="connsiteY15" fmla="*/ 168129 h 3355997"/>
              <a:gd name="connsiteX16" fmla="*/ 1976667 w 1984083"/>
              <a:gd name="connsiteY16" fmla="*/ 222703 h 3355997"/>
              <a:gd name="connsiteX17" fmla="*/ 1952889 w 1984083"/>
              <a:gd name="connsiteY17" fmla="*/ 348800 h 3355997"/>
              <a:gd name="connsiteX18" fmla="*/ 1378782 w 1984083"/>
              <a:gd name="connsiteY18" fmla="*/ 3106602 h 3355997"/>
              <a:gd name="connsiteX19" fmla="*/ 1312443 w 1984083"/>
              <a:gd name="connsiteY19" fmla="*/ 3158534 h 3355997"/>
              <a:gd name="connsiteX20" fmla="*/ 1198639 w 1984083"/>
              <a:gd name="connsiteY20" fmla="*/ 3116864 h 3355997"/>
              <a:gd name="connsiteX21" fmla="*/ 1135168 w 1984083"/>
              <a:gd name="connsiteY21" fmla="*/ 3156046 h 3355997"/>
              <a:gd name="connsiteX22" fmla="*/ 1078636 w 1984083"/>
              <a:gd name="connsiteY22" fmla="*/ 3200203 h 3355997"/>
              <a:gd name="connsiteX23" fmla="*/ 988426 w 1984083"/>
              <a:gd name="connsiteY23" fmla="*/ 3193984 h 3355997"/>
              <a:gd name="connsiteX24" fmla="*/ 897013 w 1984083"/>
              <a:gd name="connsiteY24" fmla="*/ 3257110 h 3355997"/>
              <a:gd name="connsiteX25" fmla="*/ 788483 w 1984083"/>
              <a:gd name="connsiteY25" fmla="*/ 3232855 h 3355997"/>
              <a:gd name="connsiteX26" fmla="*/ 687818 w 1984083"/>
              <a:gd name="connsiteY26" fmla="*/ 3241406 h 3355997"/>
              <a:gd name="connsiteX27" fmla="*/ 519796 w 1984083"/>
              <a:gd name="connsiteY27" fmla="*/ 3306087 h 3355997"/>
              <a:gd name="connsiteX28" fmla="*/ 437635 w 1984083"/>
              <a:gd name="connsiteY28" fmla="*/ 3301578 h 3355997"/>
              <a:gd name="connsiteX29" fmla="*/ 332899 w 1984083"/>
              <a:gd name="connsiteY29" fmla="*/ 3260375 h 3355997"/>
              <a:gd name="connsiteX30" fmla="*/ 226312 w 1984083"/>
              <a:gd name="connsiteY30" fmla="*/ 3251668 h 3355997"/>
              <a:gd name="connsiteX31" fmla="*/ 139248 w 1984083"/>
              <a:gd name="connsiteY31" fmla="*/ 3265972 h 3355997"/>
              <a:gd name="connsiteX32" fmla="*/ 0 w 1984083"/>
              <a:gd name="connsiteY32" fmla="*/ 3355997 h 3355997"/>
              <a:gd name="connsiteX33" fmla="*/ 554029 w 1984083"/>
              <a:gd name="connsiteY33" fmla="*/ 158955 h 3355997"/>
              <a:gd name="connsiteX34" fmla="*/ 574585 w 1984083"/>
              <a:gd name="connsiteY34" fmla="*/ 72669 h 3355997"/>
              <a:gd name="connsiteX35" fmla="*/ 582736 w 1984083"/>
              <a:gd name="connsiteY35" fmla="*/ 46751 h 3355997"/>
              <a:gd name="connsiteX36" fmla="*/ 771689 w 1984083"/>
              <a:gd name="connsiteY36" fmla="*/ 46751 h 3355997"/>
              <a:gd name="connsiteX37" fmla="*/ 771689 w 1984083"/>
              <a:gd name="connsiteY37" fmla="*/ 30964 h 3355997"/>
              <a:gd name="connsiteX38" fmla="*/ 814482 w 1984083"/>
              <a:gd name="connsiteY38" fmla="*/ 22752 h 3355997"/>
              <a:gd name="connsiteX39" fmla="*/ 855748 w 1984083"/>
              <a:gd name="connsiteY39" fmla="*/ 17621 h 3355997"/>
              <a:gd name="connsiteX40" fmla="*/ 927916 w 1984083"/>
              <a:gd name="connsiteY40" fmla="*/ 363 h 3355997"/>
              <a:gd name="connsiteX0" fmla="*/ 927916 w 1984083"/>
              <a:gd name="connsiteY0" fmla="*/ 363 h 3355997"/>
              <a:gd name="connsiteX1" fmla="*/ 1010724 w 1984083"/>
              <a:gd name="connsiteY1" fmla="*/ 31148 h 3355997"/>
              <a:gd name="connsiteX2" fmla="*/ 1188554 w 1984083"/>
              <a:gd name="connsiteY2" fmla="*/ 90076 h 3355997"/>
              <a:gd name="connsiteX3" fmla="*/ 1220567 w 1984083"/>
              <a:gd name="connsiteY3" fmla="*/ 164553 h 3355997"/>
              <a:gd name="connsiteX4" fmla="*/ 1225748 w 1984083"/>
              <a:gd name="connsiteY4" fmla="*/ 197204 h 3355997"/>
              <a:gd name="connsiteX5" fmla="*/ 1262665 w 1984083"/>
              <a:gd name="connsiteY5" fmla="*/ 186942 h 3355997"/>
              <a:gd name="connsiteX6" fmla="*/ 1339460 w 1984083"/>
              <a:gd name="connsiteY6" fmla="*/ 176680 h 3355997"/>
              <a:gd name="connsiteX7" fmla="*/ 1382298 w 1984083"/>
              <a:gd name="connsiteY7" fmla="*/ 129725 h 3355997"/>
              <a:gd name="connsiteX8" fmla="*/ 1482778 w 1984083"/>
              <a:gd name="connsiteY8" fmla="*/ 159111 h 3355997"/>
              <a:gd name="connsiteX9" fmla="*/ 1545324 w 1984083"/>
              <a:gd name="connsiteY9" fmla="*/ 126148 h 3355997"/>
              <a:gd name="connsiteX10" fmla="*/ 1618787 w 1984083"/>
              <a:gd name="connsiteY10" fmla="*/ 95052 h 3355997"/>
              <a:gd name="connsiteX11" fmla="*/ 1683831 w 1984083"/>
              <a:gd name="connsiteY11" fmla="*/ 68153 h 3355997"/>
              <a:gd name="connsiteX12" fmla="*/ 1744897 w 1984083"/>
              <a:gd name="connsiteY12" fmla="*/ 59602 h 3355997"/>
              <a:gd name="connsiteX13" fmla="*/ 1807442 w 1984083"/>
              <a:gd name="connsiteY13" fmla="*/ 84168 h 3355997"/>
              <a:gd name="connsiteX14" fmla="*/ 1942526 w 1984083"/>
              <a:gd name="connsiteY14" fmla="*/ 123350 h 3355997"/>
              <a:gd name="connsiteX15" fmla="*/ 1942619 w 1984083"/>
              <a:gd name="connsiteY15" fmla="*/ 168129 h 3355997"/>
              <a:gd name="connsiteX16" fmla="*/ 1976667 w 1984083"/>
              <a:gd name="connsiteY16" fmla="*/ 222703 h 3355997"/>
              <a:gd name="connsiteX17" fmla="*/ 1952889 w 1984083"/>
              <a:gd name="connsiteY17" fmla="*/ 348800 h 3355997"/>
              <a:gd name="connsiteX18" fmla="*/ 1378782 w 1984083"/>
              <a:gd name="connsiteY18" fmla="*/ 3106602 h 3355997"/>
              <a:gd name="connsiteX19" fmla="*/ 1312443 w 1984083"/>
              <a:gd name="connsiteY19" fmla="*/ 3158534 h 3355997"/>
              <a:gd name="connsiteX20" fmla="*/ 1198639 w 1984083"/>
              <a:gd name="connsiteY20" fmla="*/ 3116864 h 3355997"/>
              <a:gd name="connsiteX21" fmla="*/ 1135168 w 1984083"/>
              <a:gd name="connsiteY21" fmla="*/ 3156046 h 3355997"/>
              <a:gd name="connsiteX22" fmla="*/ 1078636 w 1984083"/>
              <a:gd name="connsiteY22" fmla="*/ 3200203 h 3355997"/>
              <a:gd name="connsiteX23" fmla="*/ 988426 w 1984083"/>
              <a:gd name="connsiteY23" fmla="*/ 3193984 h 3355997"/>
              <a:gd name="connsiteX24" fmla="*/ 897013 w 1984083"/>
              <a:gd name="connsiteY24" fmla="*/ 3257110 h 3355997"/>
              <a:gd name="connsiteX25" fmla="*/ 788483 w 1984083"/>
              <a:gd name="connsiteY25" fmla="*/ 3232855 h 3355997"/>
              <a:gd name="connsiteX26" fmla="*/ 687818 w 1984083"/>
              <a:gd name="connsiteY26" fmla="*/ 3241406 h 3355997"/>
              <a:gd name="connsiteX27" fmla="*/ 519796 w 1984083"/>
              <a:gd name="connsiteY27" fmla="*/ 3306087 h 3355997"/>
              <a:gd name="connsiteX28" fmla="*/ 437635 w 1984083"/>
              <a:gd name="connsiteY28" fmla="*/ 3301578 h 3355997"/>
              <a:gd name="connsiteX29" fmla="*/ 332899 w 1984083"/>
              <a:gd name="connsiteY29" fmla="*/ 3260375 h 3355997"/>
              <a:gd name="connsiteX30" fmla="*/ 226312 w 1984083"/>
              <a:gd name="connsiteY30" fmla="*/ 3251668 h 3355997"/>
              <a:gd name="connsiteX31" fmla="*/ 139248 w 1984083"/>
              <a:gd name="connsiteY31" fmla="*/ 3265972 h 3355997"/>
              <a:gd name="connsiteX32" fmla="*/ 0 w 1984083"/>
              <a:gd name="connsiteY32" fmla="*/ 3355997 h 3355997"/>
              <a:gd name="connsiteX33" fmla="*/ 554029 w 1984083"/>
              <a:gd name="connsiteY33" fmla="*/ 158955 h 3355997"/>
              <a:gd name="connsiteX34" fmla="*/ 574585 w 1984083"/>
              <a:gd name="connsiteY34" fmla="*/ 72669 h 3355997"/>
              <a:gd name="connsiteX35" fmla="*/ 582736 w 1984083"/>
              <a:gd name="connsiteY35" fmla="*/ 46751 h 3355997"/>
              <a:gd name="connsiteX36" fmla="*/ 771689 w 1984083"/>
              <a:gd name="connsiteY36" fmla="*/ 30964 h 3355997"/>
              <a:gd name="connsiteX37" fmla="*/ 814482 w 1984083"/>
              <a:gd name="connsiteY37" fmla="*/ 22752 h 3355997"/>
              <a:gd name="connsiteX38" fmla="*/ 855748 w 1984083"/>
              <a:gd name="connsiteY38" fmla="*/ 17621 h 3355997"/>
              <a:gd name="connsiteX39" fmla="*/ 927916 w 1984083"/>
              <a:gd name="connsiteY39" fmla="*/ 363 h 3355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Lst>
            <a:rect l="l" t="t" r="r" b="b"/>
            <a:pathLst>
              <a:path w="1984083" h="3355997">
                <a:moveTo>
                  <a:pt x="927916" y="363"/>
                </a:moveTo>
                <a:cubicBezTo>
                  <a:pt x="954193" y="3472"/>
                  <a:pt x="985743" y="21353"/>
                  <a:pt x="1010724" y="31148"/>
                </a:cubicBezTo>
                <a:cubicBezTo>
                  <a:pt x="1047641" y="45608"/>
                  <a:pt x="1155523" y="106402"/>
                  <a:pt x="1188554" y="90076"/>
                </a:cubicBezTo>
                <a:cubicBezTo>
                  <a:pt x="1187721" y="121950"/>
                  <a:pt x="1209372" y="138431"/>
                  <a:pt x="1220567" y="164553"/>
                </a:cubicBezTo>
                <a:cubicBezTo>
                  <a:pt x="1227321" y="180257"/>
                  <a:pt x="1205116" y="184921"/>
                  <a:pt x="1225748" y="197204"/>
                </a:cubicBezTo>
                <a:cubicBezTo>
                  <a:pt x="1239905" y="205445"/>
                  <a:pt x="1251562" y="190518"/>
                  <a:pt x="1262665" y="186942"/>
                </a:cubicBezTo>
                <a:cubicBezTo>
                  <a:pt x="1288017" y="178857"/>
                  <a:pt x="1312813" y="180101"/>
                  <a:pt x="1339460" y="176680"/>
                </a:cubicBezTo>
                <a:cubicBezTo>
                  <a:pt x="1377857" y="171860"/>
                  <a:pt x="1359445" y="162065"/>
                  <a:pt x="1382298" y="129725"/>
                </a:cubicBezTo>
                <a:cubicBezTo>
                  <a:pt x="1417272" y="132523"/>
                  <a:pt x="1446694" y="156001"/>
                  <a:pt x="1482778" y="159111"/>
                </a:cubicBezTo>
                <a:cubicBezTo>
                  <a:pt x="1529872" y="163153"/>
                  <a:pt x="1518770" y="150715"/>
                  <a:pt x="1545324" y="126148"/>
                </a:cubicBezTo>
                <a:cubicBezTo>
                  <a:pt x="1561608" y="111066"/>
                  <a:pt x="1598155" y="105314"/>
                  <a:pt x="1618787" y="95052"/>
                </a:cubicBezTo>
                <a:cubicBezTo>
                  <a:pt x="1639605" y="84790"/>
                  <a:pt x="1662366" y="77638"/>
                  <a:pt x="1683831" y="68153"/>
                </a:cubicBezTo>
                <a:cubicBezTo>
                  <a:pt x="1710385" y="56647"/>
                  <a:pt x="1714826" y="49495"/>
                  <a:pt x="1744897" y="59602"/>
                </a:cubicBezTo>
                <a:cubicBezTo>
                  <a:pt x="1765992" y="66598"/>
                  <a:pt x="1786810" y="75927"/>
                  <a:pt x="1807442" y="84168"/>
                </a:cubicBezTo>
                <a:cubicBezTo>
                  <a:pt x="1853426" y="102515"/>
                  <a:pt x="1898855" y="89143"/>
                  <a:pt x="1942526" y="123350"/>
                </a:cubicBezTo>
                <a:cubicBezTo>
                  <a:pt x="1936975" y="138276"/>
                  <a:pt x="1941508" y="153513"/>
                  <a:pt x="1942619" y="168129"/>
                </a:cubicBezTo>
                <a:cubicBezTo>
                  <a:pt x="1945857" y="205445"/>
                  <a:pt x="1959273" y="192851"/>
                  <a:pt x="1976667" y="222703"/>
                </a:cubicBezTo>
                <a:cubicBezTo>
                  <a:pt x="1998503" y="260175"/>
                  <a:pt x="1966490" y="313661"/>
                  <a:pt x="1952889" y="348800"/>
                </a:cubicBezTo>
                <a:lnTo>
                  <a:pt x="1378782" y="3106602"/>
                </a:lnTo>
                <a:cubicBezTo>
                  <a:pt x="1334463" y="3099295"/>
                  <a:pt x="1345844" y="3149205"/>
                  <a:pt x="1312443" y="3158534"/>
                </a:cubicBezTo>
                <a:cubicBezTo>
                  <a:pt x="1290145" y="3164753"/>
                  <a:pt x="1222048" y="3126349"/>
                  <a:pt x="1198639" y="3116864"/>
                </a:cubicBezTo>
                <a:cubicBezTo>
                  <a:pt x="1150990" y="3097429"/>
                  <a:pt x="1152470" y="3109401"/>
                  <a:pt x="1135168" y="3156046"/>
                </a:cubicBezTo>
                <a:cubicBezTo>
                  <a:pt x="1121937" y="3192118"/>
                  <a:pt x="1115368" y="3197715"/>
                  <a:pt x="1078636" y="3200203"/>
                </a:cubicBezTo>
                <a:cubicBezTo>
                  <a:pt x="1043292" y="3202535"/>
                  <a:pt x="1018774" y="3183877"/>
                  <a:pt x="988426" y="3193984"/>
                </a:cubicBezTo>
                <a:cubicBezTo>
                  <a:pt x="953360" y="3205645"/>
                  <a:pt x="929766" y="3244516"/>
                  <a:pt x="897013" y="3257110"/>
                </a:cubicBezTo>
                <a:cubicBezTo>
                  <a:pt x="857228" y="3272347"/>
                  <a:pt x="826233" y="3233943"/>
                  <a:pt x="788483" y="3232855"/>
                </a:cubicBezTo>
                <a:cubicBezTo>
                  <a:pt x="756100" y="3232077"/>
                  <a:pt x="724272" y="3250735"/>
                  <a:pt x="687818" y="3241406"/>
                </a:cubicBezTo>
                <a:cubicBezTo>
                  <a:pt x="655342" y="3305154"/>
                  <a:pt x="585857" y="3297536"/>
                  <a:pt x="519796" y="3306087"/>
                </a:cubicBezTo>
                <a:cubicBezTo>
                  <a:pt x="487968" y="3309974"/>
                  <a:pt x="469278" y="3314328"/>
                  <a:pt x="437635" y="3301578"/>
                </a:cubicBezTo>
                <a:cubicBezTo>
                  <a:pt x="406732" y="3289139"/>
                  <a:pt x="365837" y="3264729"/>
                  <a:pt x="332899" y="3260375"/>
                </a:cubicBezTo>
                <a:cubicBezTo>
                  <a:pt x="300053" y="3256022"/>
                  <a:pt x="262489" y="3251979"/>
                  <a:pt x="226312" y="3251668"/>
                </a:cubicBezTo>
                <a:cubicBezTo>
                  <a:pt x="191708" y="3251357"/>
                  <a:pt x="170243" y="3251824"/>
                  <a:pt x="139248" y="3265972"/>
                </a:cubicBezTo>
                <a:cubicBezTo>
                  <a:pt x="88545" y="3288828"/>
                  <a:pt x="19430" y="3302511"/>
                  <a:pt x="0" y="3355997"/>
                </a:cubicBezTo>
                <a:cubicBezTo>
                  <a:pt x="69115" y="2838239"/>
                  <a:pt x="492594" y="441779"/>
                  <a:pt x="554029" y="158955"/>
                </a:cubicBezTo>
                <a:cubicBezTo>
                  <a:pt x="561709" y="123602"/>
                  <a:pt x="568505" y="95253"/>
                  <a:pt x="574585" y="72669"/>
                </a:cubicBezTo>
                <a:lnTo>
                  <a:pt x="582736" y="46751"/>
                </a:lnTo>
                <a:lnTo>
                  <a:pt x="771689" y="30964"/>
                </a:lnTo>
                <a:lnTo>
                  <a:pt x="814482" y="22752"/>
                </a:lnTo>
                <a:cubicBezTo>
                  <a:pt x="828083" y="19331"/>
                  <a:pt x="843997" y="20886"/>
                  <a:pt x="855748" y="17621"/>
                </a:cubicBezTo>
                <a:cubicBezTo>
                  <a:pt x="877768" y="11713"/>
                  <a:pt x="903027" y="-2436"/>
                  <a:pt x="927916" y="363"/>
                </a:cubicBezTo>
                <a:close/>
              </a:path>
            </a:pathLst>
          </a:custGeom>
          <a:gradFill>
            <a:gsLst>
              <a:gs pos="20000">
                <a:schemeClr val="bg1">
                  <a:lumMod val="50000"/>
                </a:schemeClr>
              </a:gs>
              <a:gs pos="44000">
                <a:schemeClr val="bg1">
                  <a:lumMod val="95000"/>
                </a:schemeClr>
              </a:gs>
              <a:gs pos="34000">
                <a:schemeClr val="bg1">
                  <a:lumMod val="85000"/>
                </a:schemeClr>
              </a:gs>
              <a:gs pos="61000">
                <a:schemeClr val="bg1">
                  <a:lumMod val="95000"/>
                </a:schemeClr>
              </a:gs>
              <a:gs pos="82000">
                <a:schemeClr val="bg1">
                  <a:lumMod val="65000"/>
                </a:schemeClr>
              </a:gs>
            </a:gsLst>
            <a:lin ang="600000" scaled="0"/>
          </a:gradFill>
          <a:ln w="12700">
            <a:miter lim="400000"/>
          </a:ln>
        </p:spPr>
        <p:txBody>
          <a:bodyPr wrap="square" lIns="38100" tIns="38100" rIns="38100" bIns="38100" anchor="ctr">
            <a:noAutofit/>
          </a:bodyPr>
          <a:lstStyle/>
          <a:p>
            <a:pPr>
              <a:defRPr sz="3000">
                <a:solidFill>
                  <a:srgbClr val="FFFFFF"/>
                </a:solidFill>
              </a:defRPr>
            </a:pPr>
            <a:endParaRPr/>
          </a:p>
        </p:txBody>
      </p:sp>
      <p:grpSp>
        <p:nvGrpSpPr>
          <p:cNvPr id="10" name="Group 9">
            <a:extLst>
              <a:ext uri="{FF2B5EF4-FFF2-40B4-BE49-F238E27FC236}">
                <a16:creationId xmlns:a16="http://schemas.microsoft.com/office/drawing/2014/main" id="{89FAD643-DEB2-4E20-B4A5-198A53167D5B}"/>
              </a:ext>
            </a:extLst>
          </p:cNvPr>
          <p:cNvGrpSpPr/>
          <p:nvPr/>
        </p:nvGrpSpPr>
        <p:grpSpPr>
          <a:xfrm>
            <a:off x="4102405" y="2707435"/>
            <a:ext cx="6766105" cy="1718633"/>
            <a:chOff x="9123329" y="1420025"/>
            <a:chExt cx="2972681" cy="1718633"/>
          </a:xfrm>
        </p:grpSpPr>
        <p:sp>
          <p:nvSpPr>
            <p:cNvPr id="11" name="TextBox 10">
              <a:extLst>
                <a:ext uri="{FF2B5EF4-FFF2-40B4-BE49-F238E27FC236}">
                  <a16:creationId xmlns:a16="http://schemas.microsoft.com/office/drawing/2014/main" id="{E23E9957-6CB1-473E-A302-D5A56AA33F1E}"/>
                </a:ext>
              </a:extLst>
            </p:cNvPr>
            <p:cNvSpPr txBox="1"/>
            <p:nvPr/>
          </p:nvSpPr>
          <p:spPr>
            <a:xfrm>
              <a:off x="9123329" y="1420025"/>
              <a:ext cx="2972681" cy="461665"/>
            </a:xfrm>
            <a:prstGeom prst="rect">
              <a:avLst/>
            </a:prstGeom>
            <a:noFill/>
          </p:spPr>
          <p:txBody>
            <a:bodyPr wrap="square" lIns="0" rIns="0" rtlCol="0" anchor="b">
              <a:spAutoFit/>
            </a:bodyPr>
            <a:lstStyle/>
            <a:p>
              <a:r>
                <a:rPr lang="en-US" sz="2400" b="1" cap="all" noProof="1">
                  <a:solidFill>
                    <a:schemeClr val="bg1"/>
                  </a:solidFill>
                  <a:effectLst>
                    <a:outerShdw blurRad="38100" dist="38100" dir="2700000" algn="tl">
                      <a:srgbClr val="000000">
                        <a:alpha val="43137"/>
                      </a:srgbClr>
                    </a:outerShdw>
                  </a:effectLst>
                </a:rPr>
                <a:t>Benjamin Franklin</a:t>
              </a:r>
            </a:p>
          </p:txBody>
        </p:sp>
        <p:sp>
          <p:nvSpPr>
            <p:cNvPr id="12" name="TextBox 11">
              <a:extLst>
                <a:ext uri="{FF2B5EF4-FFF2-40B4-BE49-F238E27FC236}">
                  <a16:creationId xmlns:a16="http://schemas.microsoft.com/office/drawing/2014/main" id="{0AC41232-AE0B-4CD1-B5E8-91F94B6BEBE8}"/>
                </a:ext>
              </a:extLst>
            </p:cNvPr>
            <p:cNvSpPr txBox="1"/>
            <p:nvPr/>
          </p:nvSpPr>
          <p:spPr>
            <a:xfrm>
              <a:off x="9131218" y="1938329"/>
              <a:ext cx="2964792" cy="1200329"/>
            </a:xfrm>
            <a:prstGeom prst="rect">
              <a:avLst/>
            </a:prstGeom>
            <a:noFill/>
          </p:spPr>
          <p:txBody>
            <a:bodyPr wrap="square" lIns="0" rIns="0" rtlCol="0" anchor="t">
              <a:spAutoFit/>
            </a:bodyPr>
            <a:lstStyle/>
            <a:p>
              <a:pPr algn="just"/>
              <a:r>
                <a:rPr lang="en-US" sz="2400" b="1" noProof="1">
                  <a:solidFill>
                    <a:schemeClr val="bg1"/>
                  </a:solidFill>
                  <a:effectLst>
                    <a:outerShdw blurRad="38100" dist="38100" dir="2700000" algn="tl">
                      <a:srgbClr val="000000">
                        <a:alpha val="43137"/>
                      </a:srgbClr>
                    </a:outerShdw>
                  </a:effectLst>
                </a:rPr>
                <a:t>Tell me and I forgot. </a:t>
              </a:r>
            </a:p>
            <a:p>
              <a:pPr algn="just"/>
              <a:r>
                <a:rPr lang="en-US" sz="2400" b="1" noProof="1">
                  <a:solidFill>
                    <a:schemeClr val="bg1"/>
                  </a:solidFill>
                  <a:effectLst>
                    <a:outerShdw blurRad="38100" dist="38100" dir="2700000" algn="tl">
                      <a:srgbClr val="000000">
                        <a:alpha val="43137"/>
                      </a:srgbClr>
                    </a:outerShdw>
                  </a:effectLst>
                </a:rPr>
                <a:t>Tech me an I remember. </a:t>
              </a:r>
            </a:p>
            <a:p>
              <a:pPr algn="just"/>
              <a:r>
                <a:rPr lang="en-US" sz="2400" b="1" noProof="1">
                  <a:solidFill>
                    <a:schemeClr val="bg1"/>
                  </a:solidFill>
                  <a:effectLst>
                    <a:outerShdw blurRad="38100" dist="38100" dir="2700000" algn="tl">
                      <a:srgbClr val="000000">
                        <a:alpha val="43137"/>
                      </a:srgbClr>
                    </a:outerShdw>
                  </a:effectLst>
                </a:rPr>
                <a:t>Involve me and I learn. </a:t>
              </a:r>
            </a:p>
          </p:txBody>
        </p:sp>
      </p:grpSp>
      <p:sp>
        <p:nvSpPr>
          <p:cNvPr id="13" name="Shape">
            <a:extLst>
              <a:ext uri="{FF2B5EF4-FFF2-40B4-BE49-F238E27FC236}">
                <a16:creationId xmlns:a16="http://schemas.microsoft.com/office/drawing/2014/main" id="{F604FC96-6272-4C53-BD66-4BDF7E0D9A06}"/>
              </a:ext>
            </a:extLst>
          </p:cNvPr>
          <p:cNvSpPr/>
          <p:nvPr/>
        </p:nvSpPr>
        <p:spPr>
          <a:xfrm>
            <a:off x="2335287" y="1781150"/>
            <a:ext cx="1419138" cy="379289"/>
          </a:xfrm>
          <a:custGeom>
            <a:avLst/>
            <a:gdLst>
              <a:gd name="connsiteX0" fmla="*/ 141 w 21214"/>
              <a:gd name="connsiteY0" fmla="*/ 7471 h 21460"/>
              <a:gd name="connsiteX1" fmla="*/ 813 w 21214"/>
              <a:gd name="connsiteY1" fmla="*/ 7661 h 21460"/>
              <a:gd name="connsiteX2" fmla="*/ 1733 w 21214"/>
              <a:gd name="connsiteY2" fmla="*/ 7338 h 21460"/>
              <a:gd name="connsiteX3" fmla="*/ 2405 w 21214"/>
              <a:gd name="connsiteY3" fmla="*/ 7253 h 21460"/>
              <a:gd name="connsiteX4" fmla="*/ 3573 w 21214"/>
              <a:gd name="connsiteY4" fmla="*/ 6655 h 21460"/>
              <a:gd name="connsiteX5" fmla="*/ 4970 w 21214"/>
              <a:gd name="connsiteY5" fmla="*/ 8638 h 21460"/>
              <a:gd name="connsiteX6" fmla="*/ 7961 w 21214"/>
              <a:gd name="connsiteY6" fmla="*/ 12520 h 21460"/>
              <a:gd name="connsiteX7" fmla="*/ 8573 w 21214"/>
              <a:gd name="connsiteY7" fmla="*/ 16591 h 21460"/>
              <a:gd name="connsiteX8" fmla="*/ 8696 w 21214"/>
              <a:gd name="connsiteY8" fmla="*/ 18338 h 21460"/>
              <a:gd name="connsiteX9" fmla="*/ 9290 w 21214"/>
              <a:gd name="connsiteY9" fmla="*/ 17958 h 21460"/>
              <a:gd name="connsiteX10" fmla="*/ 10541 w 21214"/>
              <a:gd name="connsiteY10" fmla="*/ 17749 h 21460"/>
              <a:gd name="connsiteX11" fmla="*/ 11190 w 21214"/>
              <a:gd name="connsiteY11" fmla="*/ 15453 h 21460"/>
              <a:gd name="connsiteX12" fmla="*/ 12875 w 21214"/>
              <a:gd name="connsiteY12" fmla="*/ 17436 h 21460"/>
              <a:gd name="connsiteX13" fmla="*/ 13868 w 21214"/>
              <a:gd name="connsiteY13" fmla="*/ 15965 h 21460"/>
              <a:gd name="connsiteX14" fmla="*/ 15042 w 21214"/>
              <a:gd name="connsiteY14" fmla="*/ 14636 h 21460"/>
              <a:gd name="connsiteX15" fmla="*/ 16080 w 21214"/>
              <a:gd name="connsiteY15" fmla="*/ 13497 h 21460"/>
              <a:gd name="connsiteX16" fmla="*/ 17072 w 21214"/>
              <a:gd name="connsiteY16" fmla="*/ 13308 h 21460"/>
              <a:gd name="connsiteX17" fmla="*/ 18128 w 21214"/>
              <a:gd name="connsiteY17" fmla="*/ 14874 h 21460"/>
              <a:gd name="connsiteX18" fmla="*/ 20395 w 21214"/>
              <a:gd name="connsiteY18" fmla="*/ 17531 h 21460"/>
              <a:gd name="connsiteX19" fmla="*/ 20450 w 21214"/>
              <a:gd name="connsiteY19" fmla="*/ 19904 h 21460"/>
              <a:gd name="connsiteX20" fmla="*/ 20653 w 21214"/>
              <a:gd name="connsiteY20" fmla="*/ 21460 h 21460"/>
              <a:gd name="connsiteX21" fmla="*/ 20748 w 21214"/>
              <a:gd name="connsiteY21" fmla="*/ 19733 h 21460"/>
              <a:gd name="connsiteX22" fmla="*/ 21104 w 21214"/>
              <a:gd name="connsiteY22" fmla="*/ 12596 h 21460"/>
              <a:gd name="connsiteX23" fmla="*/ 20595 w 21214"/>
              <a:gd name="connsiteY23" fmla="*/ 9512 h 21460"/>
              <a:gd name="connsiteX24" fmla="*/ 20593 w 21214"/>
              <a:gd name="connsiteY24" fmla="*/ 6978 h 21460"/>
              <a:gd name="connsiteX25" fmla="*/ 18574 w 21214"/>
              <a:gd name="connsiteY25" fmla="*/ 4757 h 21460"/>
              <a:gd name="connsiteX26" fmla="*/ 17639 w 21214"/>
              <a:gd name="connsiteY26" fmla="*/ 3371 h 21460"/>
              <a:gd name="connsiteX27" fmla="*/ 16726 w 21214"/>
              <a:gd name="connsiteY27" fmla="*/ 3855 h 21460"/>
              <a:gd name="connsiteX28" fmla="*/ 15754 w 21214"/>
              <a:gd name="connsiteY28" fmla="*/ 5374 h 21460"/>
              <a:gd name="connsiteX29" fmla="*/ 14655 w 21214"/>
              <a:gd name="connsiteY29" fmla="*/ 7139 h 21460"/>
              <a:gd name="connsiteX30" fmla="*/ 13720 w 21214"/>
              <a:gd name="connsiteY30" fmla="*/ 8999 h 21460"/>
              <a:gd name="connsiteX31" fmla="*/ 12218 w 21214"/>
              <a:gd name="connsiteY31" fmla="*/ 7338 h 21460"/>
              <a:gd name="connsiteX32" fmla="*/ 11579 w 21214"/>
              <a:gd name="connsiteY32" fmla="*/ 9996 h 21460"/>
              <a:gd name="connsiteX33" fmla="*/ 10431 w 21214"/>
              <a:gd name="connsiteY33" fmla="*/ 10575 h 21460"/>
              <a:gd name="connsiteX34" fmla="*/ 9879 w 21214"/>
              <a:gd name="connsiteY34" fmla="*/ 11153 h 21460"/>
              <a:gd name="connsiteX35" fmla="*/ 9801 w 21214"/>
              <a:gd name="connsiteY35" fmla="*/ 9312 h 21460"/>
              <a:gd name="connsiteX36" fmla="*/ 9322 w 21214"/>
              <a:gd name="connsiteY36" fmla="*/ 5099 h 21460"/>
              <a:gd name="connsiteX37" fmla="*/ 6665 w 21214"/>
              <a:gd name="connsiteY37" fmla="*/ 1758 h 21460"/>
              <a:gd name="connsiteX38" fmla="*/ 5426 w 21214"/>
              <a:gd name="connsiteY38" fmla="*/ 21 h 21460"/>
              <a:gd name="connsiteX39" fmla="*/ 4348 w 21214"/>
              <a:gd name="connsiteY39" fmla="*/ 999 h 21460"/>
              <a:gd name="connsiteX40" fmla="*/ 3731 w 21214"/>
              <a:gd name="connsiteY40" fmla="*/ 1284 h 21460"/>
              <a:gd name="connsiteX41" fmla="*/ 2884 w 21214"/>
              <a:gd name="connsiteY41" fmla="*/ 1901 h 21460"/>
              <a:gd name="connsiteX42" fmla="*/ 1337 w 21214"/>
              <a:gd name="connsiteY42" fmla="*/ 631 h 21460"/>
              <a:gd name="connsiteX43" fmla="*/ 259 w 21214"/>
              <a:gd name="connsiteY43" fmla="*/ 2309 h 21460"/>
              <a:gd name="connsiteX44" fmla="*/ 226 w 21214"/>
              <a:gd name="connsiteY44" fmla="*/ 7063 h 21460"/>
              <a:gd name="connsiteX45" fmla="*/ 141 w 21214"/>
              <a:gd name="connsiteY45" fmla="*/ 7471 h 21460"/>
              <a:gd name="connsiteX0" fmla="*/ 141 w 21214"/>
              <a:gd name="connsiteY0" fmla="*/ 7471 h 21460"/>
              <a:gd name="connsiteX1" fmla="*/ 813 w 21214"/>
              <a:gd name="connsiteY1" fmla="*/ 7661 h 21460"/>
              <a:gd name="connsiteX2" fmla="*/ 1733 w 21214"/>
              <a:gd name="connsiteY2" fmla="*/ 7338 h 21460"/>
              <a:gd name="connsiteX3" fmla="*/ 2405 w 21214"/>
              <a:gd name="connsiteY3" fmla="*/ 7253 h 21460"/>
              <a:gd name="connsiteX4" fmla="*/ 3573 w 21214"/>
              <a:gd name="connsiteY4" fmla="*/ 6655 h 21460"/>
              <a:gd name="connsiteX5" fmla="*/ 4970 w 21214"/>
              <a:gd name="connsiteY5" fmla="*/ 8638 h 21460"/>
              <a:gd name="connsiteX6" fmla="*/ 7961 w 21214"/>
              <a:gd name="connsiteY6" fmla="*/ 12520 h 21460"/>
              <a:gd name="connsiteX7" fmla="*/ 8573 w 21214"/>
              <a:gd name="connsiteY7" fmla="*/ 16591 h 21460"/>
              <a:gd name="connsiteX8" fmla="*/ 8696 w 21214"/>
              <a:gd name="connsiteY8" fmla="*/ 18338 h 21460"/>
              <a:gd name="connsiteX9" fmla="*/ 9290 w 21214"/>
              <a:gd name="connsiteY9" fmla="*/ 17958 h 21460"/>
              <a:gd name="connsiteX10" fmla="*/ 10541 w 21214"/>
              <a:gd name="connsiteY10" fmla="*/ 17749 h 21460"/>
              <a:gd name="connsiteX11" fmla="*/ 11190 w 21214"/>
              <a:gd name="connsiteY11" fmla="*/ 15453 h 21460"/>
              <a:gd name="connsiteX12" fmla="*/ 12875 w 21214"/>
              <a:gd name="connsiteY12" fmla="*/ 17436 h 21460"/>
              <a:gd name="connsiteX13" fmla="*/ 13868 w 21214"/>
              <a:gd name="connsiteY13" fmla="*/ 15965 h 21460"/>
              <a:gd name="connsiteX14" fmla="*/ 15042 w 21214"/>
              <a:gd name="connsiteY14" fmla="*/ 14636 h 21460"/>
              <a:gd name="connsiteX15" fmla="*/ 16080 w 21214"/>
              <a:gd name="connsiteY15" fmla="*/ 13497 h 21460"/>
              <a:gd name="connsiteX16" fmla="*/ 17072 w 21214"/>
              <a:gd name="connsiteY16" fmla="*/ 13308 h 21460"/>
              <a:gd name="connsiteX17" fmla="*/ 18128 w 21214"/>
              <a:gd name="connsiteY17" fmla="*/ 14874 h 21460"/>
              <a:gd name="connsiteX18" fmla="*/ 20395 w 21214"/>
              <a:gd name="connsiteY18" fmla="*/ 17531 h 21460"/>
              <a:gd name="connsiteX19" fmla="*/ 20450 w 21214"/>
              <a:gd name="connsiteY19" fmla="*/ 19904 h 21460"/>
              <a:gd name="connsiteX20" fmla="*/ 20653 w 21214"/>
              <a:gd name="connsiteY20" fmla="*/ 21460 h 21460"/>
              <a:gd name="connsiteX21" fmla="*/ 20748 w 21214"/>
              <a:gd name="connsiteY21" fmla="*/ 19733 h 21460"/>
              <a:gd name="connsiteX22" fmla="*/ 21104 w 21214"/>
              <a:gd name="connsiteY22" fmla="*/ 12596 h 21460"/>
              <a:gd name="connsiteX23" fmla="*/ 20595 w 21214"/>
              <a:gd name="connsiteY23" fmla="*/ 9512 h 21460"/>
              <a:gd name="connsiteX24" fmla="*/ 20593 w 21214"/>
              <a:gd name="connsiteY24" fmla="*/ 6978 h 21460"/>
              <a:gd name="connsiteX25" fmla="*/ 18574 w 21214"/>
              <a:gd name="connsiteY25" fmla="*/ 4757 h 21460"/>
              <a:gd name="connsiteX26" fmla="*/ 17639 w 21214"/>
              <a:gd name="connsiteY26" fmla="*/ 3371 h 21460"/>
              <a:gd name="connsiteX27" fmla="*/ 16726 w 21214"/>
              <a:gd name="connsiteY27" fmla="*/ 3855 h 21460"/>
              <a:gd name="connsiteX28" fmla="*/ 15754 w 21214"/>
              <a:gd name="connsiteY28" fmla="*/ 5374 h 21460"/>
              <a:gd name="connsiteX29" fmla="*/ 14655 w 21214"/>
              <a:gd name="connsiteY29" fmla="*/ 7139 h 21460"/>
              <a:gd name="connsiteX30" fmla="*/ 13720 w 21214"/>
              <a:gd name="connsiteY30" fmla="*/ 8999 h 21460"/>
              <a:gd name="connsiteX31" fmla="*/ 12218 w 21214"/>
              <a:gd name="connsiteY31" fmla="*/ 7338 h 21460"/>
              <a:gd name="connsiteX32" fmla="*/ 11579 w 21214"/>
              <a:gd name="connsiteY32" fmla="*/ 9996 h 21460"/>
              <a:gd name="connsiteX33" fmla="*/ 10431 w 21214"/>
              <a:gd name="connsiteY33" fmla="*/ 10575 h 21460"/>
              <a:gd name="connsiteX34" fmla="*/ 9879 w 21214"/>
              <a:gd name="connsiteY34" fmla="*/ 11153 h 21460"/>
              <a:gd name="connsiteX35" fmla="*/ 9801 w 21214"/>
              <a:gd name="connsiteY35" fmla="*/ 9312 h 21460"/>
              <a:gd name="connsiteX36" fmla="*/ 9322 w 21214"/>
              <a:gd name="connsiteY36" fmla="*/ 5099 h 21460"/>
              <a:gd name="connsiteX37" fmla="*/ 6665 w 21214"/>
              <a:gd name="connsiteY37" fmla="*/ 1758 h 21460"/>
              <a:gd name="connsiteX38" fmla="*/ 5426 w 21214"/>
              <a:gd name="connsiteY38" fmla="*/ 21 h 21460"/>
              <a:gd name="connsiteX39" fmla="*/ 4348 w 21214"/>
              <a:gd name="connsiteY39" fmla="*/ 999 h 21460"/>
              <a:gd name="connsiteX40" fmla="*/ 3731 w 21214"/>
              <a:gd name="connsiteY40" fmla="*/ 1284 h 21460"/>
              <a:gd name="connsiteX41" fmla="*/ 2884 w 21214"/>
              <a:gd name="connsiteY41" fmla="*/ 1901 h 21460"/>
              <a:gd name="connsiteX42" fmla="*/ 1337 w 21214"/>
              <a:gd name="connsiteY42" fmla="*/ 631 h 21460"/>
              <a:gd name="connsiteX43" fmla="*/ 259 w 21214"/>
              <a:gd name="connsiteY43" fmla="*/ 2309 h 21460"/>
              <a:gd name="connsiteX44" fmla="*/ 226 w 21214"/>
              <a:gd name="connsiteY44" fmla="*/ 7063 h 21460"/>
              <a:gd name="connsiteX45" fmla="*/ 141 w 21214"/>
              <a:gd name="connsiteY45" fmla="*/ 7471 h 21460"/>
              <a:gd name="connsiteX0" fmla="*/ 141 w 21214"/>
              <a:gd name="connsiteY0" fmla="*/ 7605 h 21594"/>
              <a:gd name="connsiteX1" fmla="*/ 813 w 21214"/>
              <a:gd name="connsiteY1" fmla="*/ 7795 h 21594"/>
              <a:gd name="connsiteX2" fmla="*/ 1733 w 21214"/>
              <a:gd name="connsiteY2" fmla="*/ 7472 h 21594"/>
              <a:gd name="connsiteX3" fmla="*/ 2405 w 21214"/>
              <a:gd name="connsiteY3" fmla="*/ 7387 h 21594"/>
              <a:gd name="connsiteX4" fmla="*/ 3573 w 21214"/>
              <a:gd name="connsiteY4" fmla="*/ 6789 h 21594"/>
              <a:gd name="connsiteX5" fmla="*/ 4970 w 21214"/>
              <a:gd name="connsiteY5" fmla="*/ 8772 h 21594"/>
              <a:gd name="connsiteX6" fmla="*/ 7961 w 21214"/>
              <a:gd name="connsiteY6" fmla="*/ 12654 h 21594"/>
              <a:gd name="connsiteX7" fmla="*/ 8573 w 21214"/>
              <a:gd name="connsiteY7" fmla="*/ 16725 h 21594"/>
              <a:gd name="connsiteX8" fmla="*/ 8696 w 21214"/>
              <a:gd name="connsiteY8" fmla="*/ 18472 h 21594"/>
              <a:gd name="connsiteX9" fmla="*/ 9290 w 21214"/>
              <a:gd name="connsiteY9" fmla="*/ 18092 h 21594"/>
              <a:gd name="connsiteX10" fmla="*/ 10541 w 21214"/>
              <a:gd name="connsiteY10" fmla="*/ 17883 h 21594"/>
              <a:gd name="connsiteX11" fmla="*/ 11190 w 21214"/>
              <a:gd name="connsiteY11" fmla="*/ 15587 h 21594"/>
              <a:gd name="connsiteX12" fmla="*/ 12875 w 21214"/>
              <a:gd name="connsiteY12" fmla="*/ 17570 h 21594"/>
              <a:gd name="connsiteX13" fmla="*/ 13868 w 21214"/>
              <a:gd name="connsiteY13" fmla="*/ 16099 h 21594"/>
              <a:gd name="connsiteX14" fmla="*/ 15042 w 21214"/>
              <a:gd name="connsiteY14" fmla="*/ 14770 h 21594"/>
              <a:gd name="connsiteX15" fmla="*/ 16080 w 21214"/>
              <a:gd name="connsiteY15" fmla="*/ 13631 h 21594"/>
              <a:gd name="connsiteX16" fmla="*/ 17072 w 21214"/>
              <a:gd name="connsiteY16" fmla="*/ 13442 h 21594"/>
              <a:gd name="connsiteX17" fmla="*/ 18128 w 21214"/>
              <a:gd name="connsiteY17" fmla="*/ 15008 h 21594"/>
              <a:gd name="connsiteX18" fmla="*/ 20395 w 21214"/>
              <a:gd name="connsiteY18" fmla="*/ 17665 h 21594"/>
              <a:gd name="connsiteX19" fmla="*/ 20450 w 21214"/>
              <a:gd name="connsiteY19" fmla="*/ 20038 h 21594"/>
              <a:gd name="connsiteX20" fmla="*/ 20653 w 21214"/>
              <a:gd name="connsiteY20" fmla="*/ 21594 h 21594"/>
              <a:gd name="connsiteX21" fmla="*/ 20748 w 21214"/>
              <a:gd name="connsiteY21" fmla="*/ 19867 h 21594"/>
              <a:gd name="connsiteX22" fmla="*/ 21104 w 21214"/>
              <a:gd name="connsiteY22" fmla="*/ 12730 h 21594"/>
              <a:gd name="connsiteX23" fmla="*/ 20595 w 21214"/>
              <a:gd name="connsiteY23" fmla="*/ 9646 h 21594"/>
              <a:gd name="connsiteX24" fmla="*/ 20593 w 21214"/>
              <a:gd name="connsiteY24" fmla="*/ 7112 h 21594"/>
              <a:gd name="connsiteX25" fmla="*/ 18574 w 21214"/>
              <a:gd name="connsiteY25" fmla="*/ 4891 h 21594"/>
              <a:gd name="connsiteX26" fmla="*/ 17639 w 21214"/>
              <a:gd name="connsiteY26" fmla="*/ 3505 h 21594"/>
              <a:gd name="connsiteX27" fmla="*/ 16726 w 21214"/>
              <a:gd name="connsiteY27" fmla="*/ 3989 h 21594"/>
              <a:gd name="connsiteX28" fmla="*/ 15754 w 21214"/>
              <a:gd name="connsiteY28" fmla="*/ 5508 h 21594"/>
              <a:gd name="connsiteX29" fmla="*/ 14655 w 21214"/>
              <a:gd name="connsiteY29" fmla="*/ 7273 h 21594"/>
              <a:gd name="connsiteX30" fmla="*/ 13720 w 21214"/>
              <a:gd name="connsiteY30" fmla="*/ 9133 h 21594"/>
              <a:gd name="connsiteX31" fmla="*/ 12218 w 21214"/>
              <a:gd name="connsiteY31" fmla="*/ 7472 h 21594"/>
              <a:gd name="connsiteX32" fmla="*/ 11579 w 21214"/>
              <a:gd name="connsiteY32" fmla="*/ 10130 h 21594"/>
              <a:gd name="connsiteX33" fmla="*/ 10431 w 21214"/>
              <a:gd name="connsiteY33" fmla="*/ 10709 h 21594"/>
              <a:gd name="connsiteX34" fmla="*/ 9879 w 21214"/>
              <a:gd name="connsiteY34" fmla="*/ 11287 h 21594"/>
              <a:gd name="connsiteX35" fmla="*/ 9801 w 21214"/>
              <a:gd name="connsiteY35" fmla="*/ 9446 h 21594"/>
              <a:gd name="connsiteX36" fmla="*/ 9322 w 21214"/>
              <a:gd name="connsiteY36" fmla="*/ 5233 h 21594"/>
              <a:gd name="connsiteX37" fmla="*/ 6665 w 21214"/>
              <a:gd name="connsiteY37" fmla="*/ 1892 h 21594"/>
              <a:gd name="connsiteX38" fmla="*/ 5426 w 21214"/>
              <a:gd name="connsiteY38" fmla="*/ 155 h 21594"/>
              <a:gd name="connsiteX39" fmla="*/ 4348 w 21214"/>
              <a:gd name="connsiteY39" fmla="*/ 1133 h 21594"/>
              <a:gd name="connsiteX40" fmla="*/ 3731 w 21214"/>
              <a:gd name="connsiteY40" fmla="*/ 1418 h 21594"/>
              <a:gd name="connsiteX41" fmla="*/ 2884 w 21214"/>
              <a:gd name="connsiteY41" fmla="*/ 2035 h 21594"/>
              <a:gd name="connsiteX42" fmla="*/ 1337 w 21214"/>
              <a:gd name="connsiteY42" fmla="*/ 765 h 21594"/>
              <a:gd name="connsiteX43" fmla="*/ 259 w 21214"/>
              <a:gd name="connsiteY43" fmla="*/ 2443 h 21594"/>
              <a:gd name="connsiteX44" fmla="*/ 226 w 21214"/>
              <a:gd name="connsiteY44" fmla="*/ 7197 h 21594"/>
              <a:gd name="connsiteX45" fmla="*/ 141 w 21214"/>
              <a:gd name="connsiteY45" fmla="*/ 7605 h 21594"/>
              <a:gd name="connsiteX0" fmla="*/ 141 w 21214"/>
              <a:gd name="connsiteY0" fmla="*/ 7472 h 21461"/>
              <a:gd name="connsiteX1" fmla="*/ 813 w 21214"/>
              <a:gd name="connsiteY1" fmla="*/ 7662 h 21461"/>
              <a:gd name="connsiteX2" fmla="*/ 1733 w 21214"/>
              <a:gd name="connsiteY2" fmla="*/ 7339 h 21461"/>
              <a:gd name="connsiteX3" fmla="*/ 2405 w 21214"/>
              <a:gd name="connsiteY3" fmla="*/ 7254 h 21461"/>
              <a:gd name="connsiteX4" fmla="*/ 3573 w 21214"/>
              <a:gd name="connsiteY4" fmla="*/ 6656 h 21461"/>
              <a:gd name="connsiteX5" fmla="*/ 4970 w 21214"/>
              <a:gd name="connsiteY5" fmla="*/ 8639 h 21461"/>
              <a:gd name="connsiteX6" fmla="*/ 7961 w 21214"/>
              <a:gd name="connsiteY6" fmla="*/ 12521 h 21461"/>
              <a:gd name="connsiteX7" fmla="*/ 8573 w 21214"/>
              <a:gd name="connsiteY7" fmla="*/ 16592 h 21461"/>
              <a:gd name="connsiteX8" fmla="*/ 8696 w 21214"/>
              <a:gd name="connsiteY8" fmla="*/ 18339 h 21461"/>
              <a:gd name="connsiteX9" fmla="*/ 9290 w 21214"/>
              <a:gd name="connsiteY9" fmla="*/ 17959 h 21461"/>
              <a:gd name="connsiteX10" fmla="*/ 10541 w 21214"/>
              <a:gd name="connsiteY10" fmla="*/ 17750 h 21461"/>
              <a:gd name="connsiteX11" fmla="*/ 11190 w 21214"/>
              <a:gd name="connsiteY11" fmla="*/ 15454 h 21461"/>
              <a:gd name="connsiteX12" fmla="*/ 12875 w 21214"/>
              <a:gd name="connsiteY12" fmla="*/ 17437 h 21461"/>
              <a:gd name="connsiteX13" fmla="*/ 13868 w 21214"/>
              <a:gd name="connsiteY13" fmla="*/ 15966 h 21461"/>
              <a:gd name="connsiteX14" fmla="*/ 15042 w 21214"/>
              <a:gd name="connsiteY14" fmla="*/ 14637 h 21461"/>
              <a:gd name="connsiteX15" fmla="*/ 16080 w 21214"/>
              <a:gd name="connsiteY15" fmla="*/ 13498 h 21461"/>
              <a:gd name="connsiteX16" fmla="*/ 17072 w 21214"/>
              <a:gd name="connsiteY16" fmla="*/ 13309 h 21461"/>
              <a:gd name="connsiteX17" fmla="*/ 18128 w 21214"/>
              <a:gd name="connsiteY17" fmla="*/ 14875 h 21461"/>
              <a:gd name="connsiteX18" fmla="*/ 20395 w 21214"/>
              <a:gd name="connsiteY18" fmla="*/ 17532 h 21461"/>
              <a:gd name="connsiteX19" fmla="*/ 20450 w 21214"/>
              <a:gd name="connsiteY19" fmla="*/ 19905 h 21461"/>
              <a:gd name="connsiteX20" fmla="*/ 20653 w 21214"/>
              <a:gd name="connsiteY20" fmla="*/ 21461 h 21461"/>
              <a:gd name="connsiteX21" fmla="*/ 20748 w 21214"/>
              <a:gd name="connsiteY21" fmla="*/ 19734 h 21461"/>
              <a:gd name="connsiteX22" fmla="*/ 21104 w 21214"/>
              <a:gd name="connsiteY22" fmla="*/ 12597 h 21461"/>
              <a:gd name="connsiteX23" fmla="*/ 20595 w 21214"/>
              <a:gd name="connsiteY23" fmla="*/ 9513 h 21461"/>
              <a:gd name="connsiteX24" fmla="*/ 20593 w 21214"/>
              <a:gd name="connsiteY24" fmla="*/ 6979 h 21461"/>
              <a:gd name="connsiteX25" fmla="*/ 18574 w 21214"/>
              <a:gd name="connsiteY25" fmla="*/ 4758 h 21461"/>
              <a:gd name="connsiteX26" fmla="*/ 17639 w 21214"/>
              <a:gd name="connsiteY26" fmla="*/ 3372 h 21461"/>
              <a:gd name="connsiteX27" fmla="*/ 16726 w 21214"/>
              <a:gd name="connsiteY27" fmla="*/ 3856 h 21461"/>
              <a:gd name="connsiteX28" fmla="*/ 15754 w 21214"/>
              <a:gd name="connsiteY28" fmla="*/ 5375 h 21461"/>
              <a:gd name="connsiteX29" fmla="*/ 14655 w 21214"/>
              <a:gd name="connsiteY29" fmla="*/ 7140 h 21461"/>
              <a:gd name="connsiteX30" fmla="*/ 13720 w 21214"/>
              <a:gd name="connsiteY30" fmla="*/ 9000 h 21461"/>
              <a:gd name="connsiteX31" fmla="*/ 12218 w 21214"/>
              <a:gd name="connsiteY31" fmla="*/ 7339 h 21461"/>
              <a:gd name="connsiteX32" fmla="*/ 11579 w 21214"/>
              <a:gd name="connsiteY32" fmla="*/ 9997 h 21461"/>
              <a:gd name="connsiteX33" fmla="*/ 10431 w 21214"/>
              <a:gd name="connsiteY33" fmla="*/ 10576 h 21461"/>
              <a:gd name="connsiteX34" fmla="*/ 9879 w 21214"/>
              <a:gd name="connsiteY34" fmla="*/ 11154 h 21461"/>
              <a:gd name="connsiteX35" fmla="*/ 9801 w 21214"/>
              <a:gd name="connsiteY35" fmla="*/ 9313 h 21461"/>
              <a:gd name="connsiteX36" fmla="*/ 9322 w 21214"/>
              <a:gd name="connsiteY36" fmla="*/ 5100 h 21461"/>
              <a:gd name="connsiteX37" fmla="*/ 6665 w 21214"/>
              <a:gd name="connsiteY37" fmla="*/ 1759 h 21461"/>
              <a:gd name="connsiteX38" fmla="*/ 5426 w 21214"/>
              <a:gd name="connsiteY38" fmla="*/ 22 h 21461"/>
              <a:gd name="connsiteX39" fmla="*/ 4348 w 21214"/>
              <a:gd name="connsiteY39" fmla="*/ 1000 h 21461"/>
              <a:gd name="connsiteX40" fmla="*/ 3731 w 21214"/>
              <a:gd name="connsiteY40" fmla="*/ 1285 h 21461"/>
              <a:gd name="connsiteX41" fmla="*/ 2884 w 21214"/>
              <a:gd name="connsiteY41" fmla="*/ 1902 h 21461"/>
              <a:gd name="connsiteX42" fmla="*/ 1337 w 21214"/>
              <a:gd name="connsiteY42" fmla="*/ 632 h 21461"/>
              <a:gd name="connsiteX43" fmla="*/ 259 w 21214"/>
              <a:gd name="connsiteY43" fmla="*/ 2310 h 21461"/>
              <a:gd name="connsiteX44" fmla="*/ 226 w 21214"/>
              <a:gd name="connsiteY44" fmla="*/ 7064 h 21461"/>
              <a:gd name="connsiteX45" fmla="*/ 141 w 21214"/>
              <a:gd name="connsiteY45" fmla="*/ 7472 h 21461"/>
              <a:gd name="connsiteX0" fmla="*/ 141 w 21214"/>
              <a:gd name="connsiteY0" fmla="*/ 7472 h 21461"/>
              <a:gd name="connsiteX1" fmla="*/ 813 w 21214"/>
              <a:gd name="connsiteY1" fmla="*/ 7662 h 21461"/>
              <a:gd name="connsiteX2" fmla="*/ 1733 w 21214"/>
              <a:gd name="connsiteY2" fmla="*/ 7339 h 21461"/>
              <a:gd name="connsiteX3" fmla="*/ 2405 w 21214"/>
              <a:gd name="connsiteY3" fmla="*/ 7254 h 21461"/>
              <a:gd name="connsiteX4" fmla="*/ 3573 w 21214"/>
              <a:gd name="connsiteY4" fmla="*/ 6656 h 21461"/>
              <a:gd name="connsiteX5" fmla="*/ 4970 w 21214"/>
              <a:gd name="connsiteY5" fmla="*/ 8639 h 21461"/>
              <a:gd name="connsiteX6" fmla="*/ 7961 w 21214"/>
              <a:gd name="connsiteY6" fmla="*/ 12521 h 21461"/>
              <a:gd name="connsiteX7" fmla="*/ 8573 w 21214"/>
              <a:gd name="connsiteY7" fmla="*/ 16592 h 21461"/>
              <a:gd name="connsiteX8" fmla="*/ 8696 w 21214"/>
              <a:gd name="connsiteY8" fmla="*/ 18339 h 21461"/>
              <a:gd name="connsiteX9" fmla="*/ 9290 w 21214"/>
              <a:gd name="connsiteY9" fmla="*/ 17959 h 21461"/>
              <a:gd name="connsiteX10" fmla="*/ 10541 w 21214"/>
              <a:gd name="connsiteY10" fmla="*/ 17750 h 21461"/>
              <a:gd name="connsiteX11" fmla="*/ 11190 w 21214"/>
              <a:gd name="connsiteY11" fmla="*/ 15454 h 21461"/>
              <a:gd name="connsiteX12" fmla="*/ 12875 w 21214"/>
              <a:gd name="connsiteY12" fmla="*/ 17437 h 21461"/>
              <a:gd name="connsiteX13" fmla="*/ 13868 w 21214"/>
              <a:gd name="connsiteY13" fmla="*/ 15966 h 21461"/>
              <a:gd name="connsiteX14" fmla="*/ 15042 w 21214"/>
              <a:gd name="connsiteY14" fmla="*/ 14637 h 21461"/>
              <a:gd name="connsiteX15" fmla="*/ 16080 w 21214"/>
              <a:gd name="connsiteY15" fmla="*/ 13498 h 21461"/>
              <a:gd name="connsiteX16" fmla="*/ 17072 w 21214"/>
              <a:gd name="connsiteY16" fmla="*/ 13309 h 21461"/>
              <a:gd name="connsiteX17" fmla="*/ 18128 w 21214"/>
              <a:gd name="connsiteY17" fmla="*/ 14875 h 21461"/>
              <a:gd name="connsiteX18" fmla="*/ 20395 w 21214"/>
              <a:gd name="connsiteY18" fmla="*/ 17532 h 21461"/>
              <a:gd name="connsiteX19" fmla="*/ 20450 w 21214"/>
              <a:gd name="connsiteY19" fmla="*/ 19905 h 21461"/>
              <a:gd name="connsiteX20" fmla="*/ 20653 w 21214"/>
              <a:gd name="connsiteY20" fmla="*/ 21461 h 21461"/>
              <a:gd name="connsiteX21" fmla="*/ 20748 w 21214"/>
              <a:gd name="connsiteY21" fmla="*/ 19734 h 21461"/>
              <a:gd name="connsiteX22" fmla="*/ 21104 w 21214"/>
              <a:gd name="connsiteY22" fmla="*/ 12597 h 21461"/>
              <a:gd name="connsiteX23" fmla="*/ 20595 w 21214"/>
              <a:gd name="connsiteY23" fmla="*/ 9513 h 21461"/>
              <a:gd name="connsiteX24" fmla="*/ 20593 w 21214"/>
              <a:gd name="connsiteY24" fmla="*/ 6979 h 21461"/>
              <a:gd name="connsiteX25" fmla="*/ 18574 w 21214"/>
              <a:gd name="connsiteY25" fmla="*/ 4758 h 21461"/>
              <a:gd name="connsiteX26" fmla="*/ 17639 w 21214"/>
              <a:gd name="connsiteY26" fmla="*/ 3372 h 21461"/>
              <a:gd name="connsiteX27" fmla="*/ 16726 w 21214"/>
              <a:gd name="connsiteY27" fmla="*/ 3856 h 21461"/>
              <a:gd name="connsiteX28" fmla="*/ 15754 w 21214"/>
              <a:gd name="connsiteY28" fmla="*/ 5375 h 21461"/>
              <a:gd name="connsiteX29" fmla="*/ 14655 w 21214"/>
              <a:gd name="connsiteY29" fmla="*/ 7140 h 21461"/>
              <a:gd name="connsiteX30" fmla="*/ 13720 w 21214"/>
              <a:gd name="connsiteY30" fmla="*/ 9000 h 21461"/>
              <a:gd name="connsiteX31" fmla="*/ 12218 w 21214"/>
              <a:gd name="connsiteY31" fmla="*/ 7339 h 21461"/>
              <a:gd name="connsiteX32" fmla="*/ 11579 w 21214"/>
              <a:gd name="connsiteY32" fmla="*/ 9997 h 21461"/>
              <a:gd name="connsiteX33" fmla="*/ 10431 w 21214"/>
              <a:gd name="connsiteY33" fmla="*/ 10576 h 21461"/>
              <a:gd name="connsiteX34" fmla="*/ 9879 w 21214"/>
              <a:gd name="connsiteY34" fmla="*/ 11154 h 21461"/>
              <a:gd name="connsiteX35" fmla="*/ 9801 w 21214"/>
              <a:gd name="connsiteY35" fmla="*/ 9313 h 21461"/>
              <a:gd name="connsiteX36" fmla="*/ 9322 w 21214"/>
              <a:gd name="connsiteY36" fmla="*/ 5100 h 21461"/>
              <a:gd name="connsiteX37" fmla="*/ 6665 w 21214"/>
              <a:gd name="connsiteY37" fmla="*/ 1759 h 21461"/>
              <a:gd name="connsiteX38" fmla="*/ 5426 w 21214"/>
              <a:gd name="connsiteY38" fmla="*/ 22 h 21461"/>
              <a:gd name="connsiteX39" fmla="*/ 4348 w 21214"/>
              <a:gd name="connsiteY39" fmla="*/ 1000 h 21461"/>
              <a:gd name="connsiteX40" fmla="*/ 3731 w 21214"/>
              <a:gd name="connsiteY40" fmla="*/ 1285 h 21461"/>
              <a:gd name="connsiteX41" fmla="*/ 2884 w 21214"/>
              <a:gd name="connsiteY41" fmla="*/ 1902 h 21461"/>
              <a:gd name="connsiteX42" fmla="*/ 1337 w 21214"/>
              <a:gd name="connsiteY42" fmla="*/ 632 h 21461"/>
              <a:gd name="connsiteX43" fmla="*/ 259 w 21214"/>
              <a:gd name="connsiteY43" fmla="*/ 2310 h 21461"/>
              <a:gd name="connsiteX44" fmla="*/ 226 w 21214"/>
              <a:gd name="connsiteY44" fmla="*/ 7064 h 21461"/>
              <a:gd name="connsiteX45" fmla="*/ 141 w 21214"/>
              <a:gd name="connsiteY45" fmla="*/ 7472 h 21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Lst>
            <a:rect l="l" t="t" r="r" b="b"/>
            <a:pathLst>
              <a:path w="21214" h="21461" extrusionOk="0">
                <a:moveTo>
                  <a:pt x="141" y="7472"/>
                </a:moveTo>
                <a:cubicBezTo>
                  <a:pt x="354" y="7577"/>
                  <a:pt x="572" y="7643"/>
                  <a:pt x="813" y="7662"/>
                </a:cubicBezTo>
                <a:cubicBezTo>
                  <a:pt x="1154" y="7690"/>
                  <a:pt x="1410" y="7501"/>
                  <a:pt x="1733" y="7339"/>
                </a:cubicBezTo>
                <a:cubicBezTo>
                  <a:pt x="1951" y="7225"/>
                  <a:pt x="2217" y="7377"/>
                  <a:pt x="2405" y="7254"/>
                </a:cubicBezTo>
                <a:cubicBezTo>
                  <a:pt x="2761" y="7026"/>
                  <a:pt x="3162" y="6390"/>
                  <a:pt x="3573" y="6656"/>
                </a:cubicBezTo>
                <a:cubicBezTo>
                  <a:pt x="4010" y="6931"/>
                  <a:pt x="4549" y="8013"/>
                  <a:pt x="4970" y="8639"/>
                </a:cubicBezTo>
                <a:cubicBezTo>
                  <a:pt x="5592" y="9551"/>
                  <a:pt x="7435" y="13242"/>
                  <a:pt x="7961" y="12521"/>
                </a:cubicBezTo>
                <a:cubicBezTo>
                  <a:pt x="7984" y="14201"/>
                  <a:pt x="8360" y="15159"/>
                  <a:pt x="8573" y="16592"/>
                </a:cubicBezTo>
                <a:cubicBezTo>
                  <a:pt x="8701" y="17447"/>
                  <a:pt x="8342" y="17608"/>
                  <a:pt x="8696" y="18339"/>
                </a:cubicBezTo>
                <a:cubicBezTo>
                  <a:pt x="8936" y="18832"/>
                  <a:pt x="9112" y="18101"/>
                  <a:pt x="9290" y="17959"/>
                </a:cubicBezTo>
                <a:cubicBezTo>
                  <a:pt x="9696" y="17646"/>
                  <a:pt x="10107" y="17817"/>
                  <a:pt x="10541" y="17750"/>
                </a:cubicBezTo>
                <a:cubicBezTo>
                  <a:pt x="11168" y="17655"/>
                  <a:pt x="10854" y="17067"/>
                  <a:pt x="11190" y="15454"/>
                </a:cubicBezTo>
                <a:cubicBezTo>
                  <a:pt x="11770" y="15748"/>
                  <a:pt x="12279" y="17114"/>
                  <a:pt x="12875" y="17437"/>
                </a:cubicBezTo>
                <a:cubicBezTo>
                  <a:pt x="13658" y="17854"/>
                  <a:pt x="13459" y="17152"/>
                  <a:pt x="13868" y="15966"/>
                </a:cubicBezTo>
                <a:cubicBezTo>
                  <a:pt x="14119" y="15235"/>
                  <a:pt x="14713" y="15093"/>
                  <a:pt x="15042" y="14637"/>
                </a:cubicBezTo>
                <a:cubicBezTo>
                  <a:pt x="15370" y="14191"/>
                  <a:pt x="15739" y="13897"/>
                  <a:pt x="16080" y="13498"/>
                </a:cubicBezTo>
                <a:cubicBezTo>
                  <a:pt x="16501" y="13005"/>
                  <a:pt x="16568" y="12654"/>
                  <a:pt x="17072" y="13309"/>
                </a:cubicBezTo>
                <a:cubicBezTo>
                  <a:pt x="17426" y="13774"/>
                  <a:pt x="17782" y="14353"/>
                  <a:pt x="18128" y="14875"/>
                </a:cubicBezTo>
                <a:cubicBezTo>
                  <a:pt x="18905" y="16042"/>
                  <a:pt x="19637" y="15539"/>
                  <a:pt x="20395" y="17532"/>
                </a:cubicBezTo>
                <a:cubicBezTo>
                  <a:pt x="20322" y="18301"/>
                  <a:pt x="20412" y="19126"/>
                  <a:pt x="20450" y="19905"/>
                </a:cubicBezTo>
                <a:cubicBezTo>
                  <a:pt x="20492" y="20816"/>
                  <a:pt x="20562" y="21176"/>
                  <a:pt x="20653" y="21461"/>
                </a:cubicBezTo>
                <a:cubicBezTo>
                  <a:pt x="20685" y="20885"/>
                  <a:pt x="20716" y="20310"/>
                  <a:pt x="20748" y="19734"/>
                </a:cubicBezTo>
                <a:cubicBezTo>
                  <a:pt x="20951" y="17750"/>
                  <a:pt x="21430" y="14723"/>
                  <a:pt x="21104" y="12597"/>
                </a:cubicBezTo>
                <a:cubicBezTo>
                  <a:pt x="20843" y="10908"/>
                  <a:pt x="20643" y="11619"/>
                  <a:pt x="20595" y="9513"/>
                </a:cubicBezTo>
                <a:cubicBezTo>
                  <a:pt x="20578" y="8687"/>
                  <a:pt x="20510" y="7823"/>
                  <a:pt x="20593" y="6979"/>
                </a:cubicBezTo>
                <a:cubicBezTo>
                  <a:pt x="19941" y="5043"/>
                  <a:pt x="19261" y="5802"/>
                  <a:pt x="18574" y="4758"/>
                </a:cubicBezTo>
                <a:cubicBezTo>
                  <a:pt x="18266" y="4293"/>
                  <a:pt x="17955" y="3771"/>
                  <a:pt x="17639" y="3372"/>
                </a:cubicBezTo>
                <a:cubicBezTo>
                  <a:pt x="17190" y="2803"/>
                  <a:pt x="17123" y="3202"/>
                  <a:pt x="16726" y="3856"/>
                </a:cubicBezTo>
                <a:cubicBezTo>
                  <a:pt x="16405" y="4388"/>
                  <a:pt x="16064" y="4796"/>
                  <a:pt x="15754" y="5375"/>
                </a:cubicBezTo>
                <a:cubicBezTo>
                  <a:pt x="15445" y="5954"/>
                  <a:pt x="14899" y="6286"/>
                  <a:pt x="14655" y="7140"/>
                </a:cubicBezTo>
                <a:cubicBezTo>
                  <a:pt x="14259" y="8526"/>
                  <a:pt x="14425" y="9228"/>
                  <a:pt x="13720" y="9000"/>
                </a:cubicBezTo>
                <a:cubicBezTo>
                  <a:pt x="13181" y="8829"/>
                  <a:pt x="12742" y="7501"/>
                  <a:pt x="12218" y="7339"/>
                </a:cubicBezTo>
                <a:cubicBezTo>
                  <a:pt x="11877" y="9171"/>
                  <a:pt x="12153" y="9721"/>
                  <a:pt x="11579" y="9997"/>
                </a:cubicBezTo>
                <a:cubicBezTo>
                  <a:pt x="11180" y="10186"/>
                  <a:pt x="10809" y="10120"/>
                  <a:pt x="10431" y="10576"/>
                </a:cubicBezTo>
                <a:cubicBezTo>
                  <a:pt x="10265" y="10775"/>
                  <a:pt x="10090" y="11619"/>
                  <a:pt x="9879" y="11154"/>
                </a:cubicBezTo>
                <a:cubicBezTo>
                  <a:pt x="9571" y="10462"/>
                  <a:pt x="9902" y="10196"/>
                  <a:pt x="9801" y="9313"/>
                </a:cubicBezTo>
                <a:cubicBezTo>
                  <a:pt x="9633" y="7833"/>
                  <a:pt x="9310" y="6903"/>
                  <a:pt x="9322" y="5100"/>
                </a:cubicBezTo>
                <a:cubicBezTo>
                  <a:pt x="8829" y="6020"/>
                  <a:pt x="7216" y="2575"/>
                  <a:pt x="6665" y="1759"/>
                </a:cubicBezTo>
                <a:cubicBezTo>
                  <a:pt x="6291" y="1209"/>
                  <a:pt x="5820" y="193"/>
                  <a:pt x="5426" y="22"/>
                </a:cubicBezTo>
                <a:cubicBezTo>
                  <a:pt x="5055" y="-139"/>
                  <a:pt x="4677" y="658"/>
                  <a:pt x="4348" y="1000"/>
                </a:cubicBezTo>
                <a:cubicBezTo>
                  <a:pt x="4173" y="1180"/>
                  <a:pt x="3934" y="1095"/>
                  <a:pt x="3731" y="1285"/>
                </a:cubicBezTo>
                <a:cubicBezTo>
                  <a:pt x="3433" y="1550"/>
                  <a:pt x="3195" y="1826"/>
                  <a:pt x="2884" y="1902"/>
                </a:cubicBezTo>
                <a:cubicBezTo>
                  <a:pt x="2310" y="2025"/>
                  <a:pt x="1845" y="739"/>
                  <a:pt x="1337" y="632"/>
                </a:cubicBezTo>
                <a:cubicBezTo>
                  <a:pt x="712" y="500"/>
                  <a:pt x="514" y="488"/>
                  <a:pt x="259" y="2310"/>
                </a:cubicBezTo>
                <a:cubicBezTo>
                  <a:pt x="28" y="3951"/>
                  <a:pt x="-170" y="5593"/>
                  <a:pt x="226" y="7064"/>
                </a:cubicBezTo>
                <a:cubicBezTo>
                  <a:pt x="211" y="7131"/>
                  <a:pt x="176" y="7282"/>
                  <a:pt x="141" y="7472"/>
                </a:cubicBezTo>
                <a:close/>
              </a:path>
            </a:pathLst>
          </a:custGeom>
          <a:solidFill>
            <a:schemeClr val="bg1"/>
          </a:solidFill>
          <a:ln w="12700">
            <a:miter lim="400000"/>
          </a:ln>
        </p:spPr>
        <p:txBody>
          <a:bodyPr lIns="38100" tIns="38100" rIns="38100" bIns="38100" anchor="ctr"/>
          <a:lstStyle/>
          <a:p>
            <a:pPr>
              <a:defRPr sz="3000">
                <a:solidFill>
                  <a:srgbClr val="FFFFFF"/>
                </a:solidFill>
              </a:defRPr>
            </a:pPr>
            <a:endParaRPr/>
          </a:p>
        </p:txBody>
      </p:sp>
    </p:spTree>
    <p:extLst>
      <p:ext uri="{BB962C8B-B14F-4D97-AF65-F5344CB8AC3E}">
        <p14:creationId xmlns:p14="http://schemas.microsoft.com/office/powerpoint/2010/main" val="374867443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A85542E0-0770-4F90-8731-C9908FA678E8}"/>
              </a:ext>
            </a:extLst>
          </p:cNvPr>
          <p:cNvPicPr>
            <a:picLocks noChangeAspect="1"/>
          </p:cNvPicPr>
          <p:nvPr/>
        </p:nvPicPr>
        <p:blipFill>
          <a:blip r:embed="rId2"/>
          <a:stretch>
            <a:fillRect/>
          </a:stretch>
        </p:blipFill>
        <p:spPr>
          <a:xfrm>
            <a:off x="2047875" y="1524000"/>
            <a:ext cx="8096250" cy="3810000"/>
          </a:xfrm>
          <a:prstGeom prst="rect">
            <a:avLst/>
          </a:prstGeom>
        </p:spPr>
      </p:pic>
    </p:spTree>
    <p:extLst>
      <p:ext uri="{BB962C8B-B14F-4D97-AF65-F5344CB8AC3E}">
        <p14:creationId xmlns:p14="http://schemas.microsoft.com/office/powerpoint/2010/main" val="5133208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9316044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4DA4C74-3844-4C78-8A07-23EEC248E716}"/>
              </a:ext>
            </a:extLst>
          </p:cNvPr>
          <p:cNvSpPr txBox="1"/>
          <p:nvPr/>
        </p:nvSpPr>
        <p:spPr>
          <a:xfrm>
            <a:off x="5672759" y="4844534"/>
            <a:ext cx="6097656" cy="523220"/>
          </a:xfrm>
          <a:prstGeom prst="rect">
            <a:avLst/>
          </a:prstGeom>
          <a:noFill/>
        </p:spPr>
        <p:txBody>
          <a:bodyPr wrap="square">
            <a:spAutoFit/>
          </a:bodyPr>
          <a:lstStyle/>
          <a:p>
            <a:pPr algn="ctr"/>
            <a:r>
              <a:rPr lang="en-AU" sz="2800" dirty="0" err="1">
                <a:effectLst>
                  <a:outerShdw blurRad="38100" dist="38100" dir="2700000" algn="tl">
                    <a:srgbClr val="000000">
                      <a:alpha val="43137"/>
                    </a:srgbClr>
                  </a:outerShdw>
                </a:effectLst>
              </a:rPr>
              <a:t>Terima</a:t>
            </a:r>
            <a:r>
              <a:rPr lang="en-AU" sz="2800" dirty="0">
                <a:effectLst>
                  <a:outerShdw blurRad="38100" dist="38100" dir="2700000" algn="tl">
                    <a:srgbClr val="000000">
                      <a:alpha val="43137"/>
                    </a:srgbClr>
                  </a:outerShdw>
                </a:effectLst>
              </a:rPr>
              <a:t> </a:t>
            </a:r>
            <a:r>
              <a:rPr lang="en-AU" sz="2800" dirty="0" err="1">
                <a:effectLst>
                  <a:outerShdw blurRad="38100" dist="38100" dir="2700000" algn="tl">
                    <a:srgbClr val="000000">
                      <a:alpha val="43137"/>
                    </a:srgbClr>
                  </a:outerShdw>
                </a:effectLst>
              </a:rPr>
              <a:t>kasih</a:t>
            </a:r>
            <a:endParaRPr lang="en-AU"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3952841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7BDC8A-11C2-4CAF-A5FE-36B008A58D45}"/>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PARADIGM SHIFT OF EDUCATION</a:t>
            </a:r>
          </a:p>
        </p:txBody>
      </p:sp>
      <p:graphicFrame>
        <p:nvGraphicFramePr>
          <p:cNvPr id="4" name="Content Placeholder 3">
            <a:extLst>
              <a:ext uri="{FF2B5EF4-FFF2-40B4-BE49-F238E27FC236}">
                <a16:creationId xmlns:a16="http://schemas.microsoft.com/office/drawing/2014/main" id="{019789C6-8038-48F4-93D0-164EA84AE674}"/>
              </a:ext>
            </a:extLst>
          </p:cNvPr>
          <p:cNvGraphicFramePr>
            <a:graphicFrameLocks noGrp="1"/>
          </p:cNvGraphicFramePr>
          <p:nvPr>
            <p:ph idx="1"/>
            <p:extLst>
              <p:ext uri="{D42A27DB-BD31-4B8C-83A1-F6EECF244321}">
                <p14:modId xmlns:p14="http://schemas.microsoft.com/office/powerpoint/2010/main" val="1368599860"/>
              </p:ext>
            </p:extLst>
          </p:nvPr>
        </p:nvGraphicFramePr>
        <p:xfrm>
          <a:off x="869881" y="1335024"/>
          <a:ext cx="9720262"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1B25BB91-1435-4104-B37F-4367CFF97DCF}"/>
              </a:ext>
            </a:extLst>
          </p:cNvPr>
          <p:cNvSpPr txBox="1"/>
          <p:nvPr/>
        </p:nvSpPr>
        <p:spPr>
          <a:xfrm>
            <a:off x="869881" y="4492580"/>
            <a:ext cx="2444629" cy="923330"/>
          </a:xfrm>
          <a:prstGeom prst="rect">
            <a:avLst/>
          </a:prstGeom>
          <a:noFill/>
        </p:spPr>
        <p:txBody>
          <a:bodyPr wrap="square">
            <a:spAutoFit/>
          </a:bodyPr>
          <a:lstStyle/>
          <a:p>
            <a:pPr marL="285750" indent="-285750">
              <a:buFont typeface="Arial" panose="020B0604020202020204" pitchFamily="34" charset="0"/>
              <a:buChar char="•"/>
            </a:pPr>
            <a:r>
              <a:rPr lang="en-AU" dirty="0"/>
              <a:t>Institutional objective</a:t>
            </a:r>
          </a:p>
          <a:p>
            <a:pPr marL="285750" indent="-285750">
              <a:buFont typeface="Arial" panose="020B0604020202020204" pitchFamily="34" charset="0"/>
              <a:buChar char="•"/>
            </a:pPr>
            <a:r>
              <a:rPr lang="en-AU" dirty="0"/>
              <a:t>Curricular objective</a:t>
            </a:r>
          </a:p>
          <a:p>
            <a:pPr marL="285750" indent="-285750">
              <a:buFont typeface="Arial" panose="020B0604020202020204" pitchFamily="34" charset="0"/>
              <a:buChar char="•"/>
            </a:pPr>
            <a:r>
              <a:rPr lang="en-AU" dirty="0"/>
              <a:t>Instructional objective</a:t>
            </a:r>
          </a:p>
        </p:txBody>
      </p:sp>
      <p:sp>
        <p:nvSpPr>
          <p:cNvPr id="8" name="TextBox 7">
            <a:extLst>
              <a:ext uri="{FF2B5EF4-FFF2-40B4-BE49-F238E27FC236}">
                <a16:creationId xmlns:a16="http://schemas.microsoft.com/office/drawing/2014/main" id="{53E53D5A-8A4B-4907-85EE-ED18A35E434A}"/>
              </a:ext>
            </a:extLst>
          </p:cNvPr>
          <p:cNvSpPr txBox="1"/>
          <p:nvPr/>
        </p:nvSpPr>
        <p:spPr>
          <a:xfrm>
            <a:off x="4302927" y="4509667"/>
            <a:ext cx="2832445" cy="1754326"/>
          </a:xfrm>
          <a:prstGeom prst="rect">
            <a:avLst/>
          </a:prstGeom>
          <a:noFill/>
        </p:spPr>
        <p:txBody>
          <a:bodyPr wrap="square">
            <a:spAutoFit/>
          </a:bodyPr>
          <a:lstStyle/>
          <a:p>
            <a:pPr marL="285750" indent="-285750">
              <a:buFont typeface="Arial" panose="020B0604020202020204" pitchFamily="34" charset="0"/>
              <a:buChar char="•"/>
            </a:pPr>
            <a:r>
              <a:rPr lang="en-AU" dirty="0"/>
              <a:t>Exit competency (SKL)</a:t>
            </a:r>
          </a:p>
          <a:p>
            <a:pPr marL="285750" indent="-285750">
              <a:buFont typeface="Arial" panose="020B0604020202020204" pitchFamily="34" charset="0"/>
              <a:buChar char="•"/>
            </a:pPr>
            <a:r>
              <a:rPr lang="en-AU" dirty="0"/>
              <a:t>Course competency</a:t>
            </a:r>
          </a:p>
          <a:p>
            <a:pPr marL="285750" indent="-285750">
              <a:buFont typeface="Arial" panose="020B0604020202020204" pitchFamily="34" charset="0"/>
              <a:buChar char="•"/>
            </a:pPr>
            <a:r>
              <a:rPr lang="en-AU" dirty="0"/>
              <a:t>Content standard</a:t>
            </a:r>
          </a:p>
          <a:p>
            <a:pPr marL="285750" indent="-285750">
              <a:buFont typeface="Arial" panose="020B0604020202020204" pitchFamily="34" charset="0"/>
              <a:buChar char="•"/>
            </a:pPr>
            <a:r>
              <a:rPr lang="en-AU" dirty="0"/>
              <a:t>Process and Assessment standard</a:t>
            </a:r>
          </a:p>
          <a:p>
            <a:pPr marL="285750" indent="-285750">
              <a:buFont typeface="Arial" panose="020B0604020202020204" pitchFamily="34" charset="0"/>
              <a:buChar char="•"/>
            </a:pPr>
            <a:endParaRPr lang="en-AU" dirty="0"/>
          </a:p>
        </p:txBody>
      </p:sp>
      <p:sp>
        <p:nvSpPr>
          <p:cNvPr id="9" name="TextBox 8">
            <a:extLst>
              <a:ext uri="{FF2B5EF4-FFF2-40B4-BE49-F238E27FC236}">
                <a16:creationId xmlns:a16="http://schemas.microsoft.com/office/drawing/2014/main" id="{6B5782E4-3AFC-4E3B-8AE2-712D7CA8826F}"/>
              </a:ext>
            </a:extLst>
          </p:cNvPr>
          <p:cNvSpPr txBox="1"/>
          <p:nvPr/>
        </p:nvSpPr>
        <p:spPr>
          <a:xfrm>
            <a:off x="8145514" y="4492580"/>
            <a:ext cx="2444629" cy="1200329"/>
          </a:xfrm>
          <a:prstGeom prst="rect">
            <a:avLst/>
          </a:prstGeom>
          <a:noFill/>
        </p:spPr>
        <p:txBody>
          <a:bodyPr wrap="square">
            <a:spAutoFit/>
          </a:bodyPr>
          <a:lstStyle/>
          <a:p>
            <a:pPr marL="285750" indent="-285750">
              <a:buFont typeface="Arial" panose="020B0604020202020204" pitchFamily="34" charset="0"/>
              <a:buChar char="•"/>
            </a:pPr>
            <a:r>
              <a:rPr lang="en-AU" dirty="0"/>
              <a:t>Program learning outcome</a:t>
            </a:r>
          </a:p>
          <a:p>
            <a:pPr marL="285750" indent="-285750">
              <a:buFont typeface="Arial" panose="020B0604020202020204" pitchFamily="34" charset="0"/>
              <a:buChar char="•"/>
            </a:pPr>
            <a:r>
              <a:rPr lang="en-AU" dirty="0"/>
              <a:t>Course learning outcome</a:t>
            </a:r>
          </a:p>
        </p:txBody>
      </p:sp>
      <p:sp>
        <p:nvSpPr>
          <p:cNvPr id="11" name="TextBox 10">
            <a:extLst>
              <a:ext uri="{FF2B5EF4-FFF2-40B4-BE49-F238E27FC236}">
                <a16:creationId xmlns:a16="http://schemas.microsoft.com/office/drawing/2014/main" id="{8D14F48C-4A30-42F7-BE9E-A14559854DAB}"/>
              </a:ext>
            </a:extLst>
          </p:cNvPr>
          <p:cNvSpPr txBox="1"/>
          <p:nvPr/>
        </p:nvSpPr>
        <p:spPr>
          <a:xfrm>
            <a:off x="5507012" y="1900166"/>
            <a:ext cx="4143884" cy="523220"/>
          </a:xfrm>
          <a:prstGeom prst="rect">
            <a:avLst/>
          </a:prstGeom>
          <a:noFill/>
        </p:spPr>
        <p:txBody>
          <a:bodyPr wrap="square">
            <a:spAutoFit/>
          </a:bodyPr>
          <a:lstStyle/>
          <a:p>
            <a:pPr algn="ctr"/>
            <a:r>
              <a:rPr lang="en-AU" sz="2800" dirty="0">
                <a:effectLst>
                  <a:outerShdw blurRad="38100" dist="38100" dir="2700000" algn="tl">
                    <a:srgbClr val="000000">
                      <a:alpha val="43137"/>
                    </a:srgbClr>
                  </a:outerShdw>
                </a:effectLst>
              </a:rPr>
              <a:t>Standard-based education</a:t>
            </a:r>
          </a:p>
        </p:txBody>
      </p:sp>
    </p:spTree>
    <p:extLst>
      <p:ext uri="{BB962C8B-B14F-4D97-AF65-F5344CB8AC3E}">
        <p14:creationId xmlns:p14="http://schemas.microsoft.com/office/powerpoint/2010/main" val="7338488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196D-1F62-4857-97D2-2B9C609EF6B5}"/>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Outcome-Based Education </a:t>
            </a:r>
          </a:p>
        </p:txBody>
      </p:sp>
      <p:sp>
        <p:nvSpPr>
          <p:cNvPr id="3" name="Content Placeholder 2">
            <a:extLst>
              <a:ext uri="{FF2B5EF4-FFF2-40B4-BE49-F238E27FC236}">
                <a16:creationId xmlns:a16="http://schemas.microsoft.com/office/drawing/2014/main" id="{D8F34D82-DCAC-4512-B0A3-D8BC1EF54826}"/>
              </a:ext>
            </a:extLst>
          </p:cNvPr>
          <p:cNvSpPr>
            <a:spLocks noGrp="1"/>
          </p:cNvSpPr>
          <p:nvPr>
            <p:ph idx="1"/>
          </p:nvPr>
        </p:nvSpPr>
        <p:spPr/>
        <p:txBody>
          <a:bodyPr>
            <a:normAutofit/>
          </a:bodyPr>
          <a:lstStyle/>
          <a:p>
            <a:pPr marL="357188" indent="-357188" algn="just">
              <a:buClrTx/>
              <a:buFont typeface="Arial" panose="020B0604020202020204" pitchFamily="34" charset="0"/>
              <a:buChar char="•"/>
            </a:pPr>
            <a:r>
              <a:rPr lang="en-US" sz="2400" dirty="0"/>
              <a:t>Outcome-based education is an education system where all subsystems of education are directed toward the achievement of the learning outcomes of an educational program and course. </a:t>
            </a:r>
          </a:p>
          <a:p>
            <a:pPr marL="357188" indent="-357188" algn="just">
              <a:buClrTx/>
              <a:buFont typeface="Arial" panose="020B0604020202020204" pitchFamily="34" charset="0"/>
              <a:buChar char="•"/>
            </a:pPr>
            <a:r>
              <a:rPr lang="en-US" sz="2400" dirty="0"/>
              <a:t>The students take up courses with a certain goal of developing knowledge and skills and they have to complete the learning goals by end of the course.</a:t>
            </a:r>
          </a:p>
          <a:p>
            <a:pPr marL="357188" indent="-357188" algn="just">
              <a:buClrTx/>
              <a:buFont typeface="Arial" panose="020B0604020202020204" pitchFamily="34" charset="0"/>
              <a:buChar char="•"/>
            </a:pPr>
            <a:r>
              <a:rPr lang="en-US" sz="2400" dirty="0"/>
              <a:t>Ideally the students are given freedom and flexibility to develop their learning strategy, pace, and style in line with their ability and conditions.</a:t>
            </a:r>
          </a:p>
          <a:p>
            <a:pPr marL="357188" indent="-357188" algn="just">
              <a:buClrTx/>
              <a:buFont typeface="Arial" panose="020B0604020202020204" pitchFamily="34" charset="0"/>
              <a:buChar char="•"/>
            </a:pPr>
            <a:r>
              <a:rPr lang="en-US" sz="2400" dirty="0"/>
              <a:t>The faculty members guide the students based on the target of learning outcomes.</a:t>
            </a:r>
            <a:endParaRPr lang="en-AU" sz="2400" dirty="0"/>
          </a:p>
        </p:txBody>
      </p:sp>
    </p:spTree>
    <p:extLst>
      <p:ext uri="{BB962C8B-B14F-4D97-AF65-F5344CB8AC3E}">
        <p14:creationId xmlns:p14="http://schemas.microsoft.com/office/powerpoint/2010/main" val="757779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8196D-1F62-4857-97D2-2B9C609EF6B5}"/>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Outcome-Based Education </a:t>
            </a:r>
          </a:p>
        </p:txBody>
      </p:sp>
      <p:sp>
        <p:nvSpPr>
          <p:cNvPr id="3" name="Content Placeholder 2">
            <a:extLst>
              <a:ext uri="{FF2B5EF4-FFF2-40B4-BE49-F238E27FC236}">
                <a16:creationId xmlns:a16="http://schemas.microsoft.com/office/drawing/2014/main" id="{D8F34D82-DCAC-4512-B0A3-D8BC1EF54826}"/>
              </a:ext>
            </a:extLst>
          </p:cNvPr>
          <p:cNvSpPr>
            <a:spLocks noGrp="1"/>
          </p:cNvSpPr>
          <p:nvPr>
            <p:ph idx="1"/>
          </p:nvPr>
        </p:nvSpPr>
        <p:spPr>
          <a:xfrm>
            <a:off x="1076180" y="1869750"/>
            <a:ext cx="6330829" cy="4442791"/>
          </a:xfrm>
        </p:spPr>
        <p:txBody>
          <a:bodyPr>
            <a:normAutofit fontScale="92500" lnSpcReduction="10000"/>
          </a:bodyPr>
          <a:lstStyle/>
          <a:p>
            <a:pPr marL="357188" indent="-357188" algn="just">
              <a:buClrTx/>
              <a:buFont typeface="Arial" panose="020B0604020202020204" pitchFamily="34" charset="0"/>
              <a:buChar char="•"/>
            </a:pPr>
            <a:r>
              <a:rPr lang="en-US" sz="2600" dirty="0"/>
              <a:t>Not transferring knowledge</a:t>
            </a:r>
          </a:p>
          <a:p>
            <a:pPr marL="357188" indent="-357188" algn="just">
              <a:buClrTx/>
              <a:buFont typeface="Arial" panose="020B0604020202020204" pitchFamily="34" charset="0"/>
              <a:buChar char="•"/>
            </a:pPr>
            <a:r>
              <a:rPr lang="en-AU" sz="2600" dirty="0"/>
              <a:t>Student-centric learning approach.</a:t>
            </a:r>
          </a:p>
          <a:p>
            <a:pPr marL="357188" indent="-357188" algn="just">
              <a:buClrTx/>
              <a:buFont typeface="Arial" panose="020B0604020202020204" pitchFamily="34" charset="0"/>
              <a:buChar char="•"/>
            </a:pPr>
            <a:r>
              <a:rPr lang="en-AU" sz="2600" dirty="0"/>
              <a:t>Encompasses multi-facet learning domains (knowledge, technical skills, and non-cognitive skills)</a:t>
            </a:r>
          </a:p>
          <a:p>
            <a:pPr marL="357188" indent="-357188" algn="just">
              <a:buClrTx/>
              <a:buFont typeface="Arial" panose="020B0604020202020204" pitchFamily="34" charset="0"/>
              <a:buChar char="•"/>
            </a:pPr>
            <a:r>
              <a:rPr lang="en-US" sz="2600" dirty="0"/>
              <a:t>Teaching the course beyond the classroom with authentic situation.</a:t>
            </a:r>
          </a:p>
          <a:p>
            <a:pPr marL="357188" indent="-357188" algn="just">
              <a:buClrTx/>
              <a:buFont typeface="Arial" panose="020B0604020202020204" pitchFamily="34" charset="0"/>
              <a:buChar char="•"/>
            </a:pPr>
            <a:r>
              <a:rPr lang="en-US" sz="2600" dirty="0"/>
              <a:t>Students develop essential skills in solving problems</a:t>
            </a:r>
          </a:p>
          <a:p>
            <a:pPr marL="357188" indent="-357188" algn="just">
              <a:buClrTx/>
              <a:buFont typeface="Arial" panose="020B0604020202020204" pitchFamily="34" charset="0"/>
              <a:buChar char="•"/>
            </a:pPr>
            <a:r>
              <a:rPr lang="en-US" sz="2600" dirty="0"/>
              <a:t>Students take responsibility and accountability for achieving their learning goals.</a:t>
            </a:r>
          </a:p>
          <a:p>
            <a:pPr marL="357188" indent="-357188" algn="just">
              <a:buClrTx/>
              <a:buFont typeface="Arial" panose="020B0604020202020204" pitchFamily="34" charset="0"/>
              <a:buChar char="•"/>
            </a:pPr>
            <a:endParaRPr lang="en-AU" sz="2400" dirty="0"/>
          </a:p>
        </p:txBody>
      </p:sp>
      <p:pic>
        <p:nvPicPr>
          <p:cNvPr id="5" name="Picture 4">
            <a:extLst>
              <a:ext uri="{FF2B5EF4-FFF2-40B4-BE49-F238E27FC236}">
                <a16:creationId xmlns:a16="http://schemas.microsoft.com/office/drawing/2014/main" id="{C3E36D01-87F5-4DFE-916F-E98FE83CDDFD}"/>
              </a:ext>
            </a:extLst>
          </p:cNvPr>
          <p:cNvPicPr>
            <a:picLocks noChangeAspect="1"/>
          </p:cNvPicPr>
          <p:nvPr/>
        </p:nvPicPr>
        <p:blipFill>
          <a:blip r:embed="rId2"/>
          <a:stretch>
            <a:fillRect/>
          </a:stretch>
        </p:blipFill>
        <p:spPr>
          <a:xfrm>
            <a:off x="7950406" y="2286000"/>
            <a:ext cx="2793794" cy="2813399"/>
          </a:xfrm>
          <a:prstGeom prst="rect">
            <a:avLst/>
          </a:prstGeom>
        </p:spPr>
      </p:pic>
    </p:spTree>
    <p:extLst>
      <p:ext uri="{BB962C8B-B14F-4D97-AF65-F5344CB8AC3E}">
        <p14:creationId xmlns:p14="http://schemas.microsoft.com/office/powerpoint/2010/main" val="18629257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3CECAE1A-9D1F-4583-8E07-FFCA4A63A899}"/>
              </a:ext>
            </a:extLst>
          </p:cNvPr>
          <p:cNvSpPr txBox="1"/>
          <p:nvPr/>
        </p:nvSpPr>
        <p:spPr>
          <a:xfrm>
            <a:off x="3047172" y="3224456"/>
            <a:ext cx="6097656" cy="584775"/>
          </a:xfrm>
          <a:prstGeom prst="rect">
            <a:avLst/>
          </a:prstGeom>
          <a:noFill/>
        </p:spPr>
        <p:txBody>
          <a:bodyPr wrap="square">
            <a:spAutoFit/>
          </a:bodyPr>
          <a:lstStyle/>
          <a:p>
            <a:pPr algn="ctr"/>
            <a:r>
              <a:rPr lang="en-AU" sz="3200" dirty="0">
                <a:effectLst>
                  <a:outerShdw blurRad="38100" dist="38100" dir="2700000" algn="tl">
                    <a:srgbClr val="000000">
                      <a:alpha val="43137"/>
                    </a:srgbClr>
                  </a:outerShdw>
                </a:effectLst>
              </a:rPr>
              <a:t>CASE METHOD</a:t>
            </a:r>
          </a:p>
        </p:txBody>
      </p:sp>
    </p:spTree>
    <p:extLst>
      <p:ext uri="{BB962C8B-B14F-4D97-AF65-F5344CB8AC3E}">
        <p14:creationId xmlns:p14="http://schemas.microsoft.com/office/powerpoint/2010/main" val="21963923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0FB4A-26E3-4619-BA44-88ED8DEE45C5}"/>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Why case method?</a:t>
            </a:r>
          </a:p>
        </p:txBody>
      </p:sp>
      <p:sp>
        <p:nvSpPr>
          <p:cNvPr id="3" name="Content Placeholder 2">
            <a:extLst>
              <a:ext uri="{FF2B5EF4-FFF2-40B4-BE49-F238E27FC236}">
                <a16:creationId xmlns:a16="http://schemas.microsoft.com/office/drawing/2014/main" id="{7BC8E553-3D0A-4D40-94C7-08C94561DCDD}"/>
              </a:ext>
            </a:extLst>
          </p:cNvPr>
          <p:cNvSpPr>
            <a:spLocks noGrp="1"/>
          </p:cNvSpPr>
          <p:nvPr>
            <p:ph idx="1"/>
          </p:nvPr>
        </p:nvSpPr>
        <p:spPr>
          <a:xfrm>
            <a:off x="1024129" y="1898374"/>
            <a:ext cx="9720071" cy="4750904"/>
          </a:xfrm>
        </p:spPr>
        <p:txBody>
          <a:bodyPr>
            <a:normAutofit fontScale="85000" lnSpcReduction="20000"/>
          </a:bodyPr>
          <a:lstStyle/>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Critical and reflective thinking</a:t>
            </a:r>
            <a:r>
              <a:rPr lang="en-US" sz="2800" dirty="0"/>
              <a:t>: Case method empowers students to think critically about the problematic situations (cases), reflect their proposed solutions, and act responsibly in their various roles.</a:t>
            </a:r>
          </a:p>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Student engagement</a:t>
            </a:r>
            <a:r>
              <a:rPr lang="en-US" sz="2800" dirty="0"/>
              <a:t>: Case teaching enhances learning by engaging students in very powerful ways and put students at the center of the learning process.</a:t>
            </a:r>
          </a:p>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Constructing knowledge</a:t>
            </a:r>
            <a:r>
              <a:rPr lang="en-US" sz="2800" dirty="0"/>
              <a:t>: In case teaching students actively connects the real cases with course contents and they simultaneously discover (or construct) a body of knowledge and master life learning skills.</a:t>
            </a:r>
          </a:p>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Deeper learning</a:t>
            </a:r>
            <a:r>
              <a:rPr lang="en-US" sz="2800" dirty="0"/>
              <a:t>: Case method promotes active learning with deeper understanding and improved retention.</a:t>
            </a:r>
          </a:p>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Building interpersonal skills</a:t>
            </a:r>
            <a:r>
              <a:rPr lang="en-US" sz="2800" dirty="0"/>
              <a:t>: Case method promotes collaborative learning and teamwork that is very critical to life success.</a:t>
            </a:r>
          </a:p>
          <a:p>
            <a:pPr marL="268288" indent="-268288" algn="just">
              <a:buClrTx/>
              <a:buFont typeface="Arial" panose="020B0604020202020204" pitchFamily="34" charset="0"/>
              <a:buChar char="•"/>
            </a:pPr>
            <a:r>
              <a:rPr lang="en-US" sz="2800" dirty="0">
                <a:effectLst>
                  <a:outerShdw blurRad="38100" dist="38100" dir="2700000" algn="tl">
                    <a:srgbClr val="000000">
                      <a:alpha val="43137"/>
                    </a:srgbClr>
                  </a:outerShdw>
                </a:effectLst>
              </a:rPr>
              <a:t>Building communication skills</a:t>
            </a:r>
            <a:r>
              <a:rPr lang="en-US" sz="2800" dirty="0"/>
              <a:t>: Working on case studies increases student proficiency with written and oral communication</a:t>
            </a:r>
          </a:p>
          <a:p>
            <a:pPr marL="0" indent="0">
              <a:buNone/>
            </a:pPr>
            <a:endParaRPr lang="en-AU" dirty="0"/>
          </a:p>
        </p:txBody>
      </p:sp>
    </p:spTree>
    <p:extLst>
      <p:ext uri="{BB962C8B-B14F-4D97-AF65-F5344CB8AC3E}">
        <p14:creationId xmlns:p14="http://schemas.microsoft.com/office/powerpoint/2010/main" val="26006936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3019D29-02B0-40DF-9927-F6DBEE35DD87}"/>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What is a case</a:t>
            </a:r>
          </a:p>
        </p:txBody>
      </p:sp>
      <p:sp>
        <p:nvSpPr>
          <p:cNvPr id="4" name="Content Placeholder 3">
            <a:extLst>
              <a:ext uri="{FF2B5EF4-FFF2-40B4-BE49-F238E27FC236}">
                <a16:creationId xmlns:a16="http://schemas.microsoft.com/office/drawing/2014/main" id="{0382D4D5-98D7-4D26-87A3-43687C20F97F}"/>
              </a:ext>
            </a:extLst>
          </p:cNvPr>
          <p:cNvSpPr>
            <a:spLocks noGrp="1"/>
          </p:cNvSpPr>
          <p:nvPr>
            <p:ph idx="1"/>
          </p:nvPr>
        </p:nvSpPr>
        <p:spPr>
          <a:xfrm>
            <a:off x="865103" y="1938130"/>
            <a:ext cx="4690872" cy="4023360"/>
          </a:xfrm>
        </p:spPr>
        <p:txBody>
          <a:bodyPr/>
          <a:lstStyle/>
          <a:p>
            <a:pPr marL="268288" indent="-268288" algn="just">
              <a:buClrTx/>
              <a:buFont typeface="Arial" panose="020B0604020202020204" pitchFamily="34" charset="0"/>
              <a:buChar char="•"/>
            </a:pPr>
            <a:r>
              <a:rPr lang="en-US" sz="2400" dirty="0">
                <a:effectLst>
                  <a:outerShdw blurRad="38100" dist="38100" dir="2700000" algn="tl">
                    <a:srgbClr val="000000">
                      <a:alpha val="43137"/>
                    </a:srgbClr>
                  </a:outerShdw>
                </a:effectLst>
              </a:rPr>
              <a:t>Perplexed situation </a:t>
            </a:r>
            <a:r>
              <a:rPr lang="en-US" sz="2400" dirty="0"/>
              <a:t>reflecting </a:t>
            </a:r>
            <a:r>
              <a:rPr lang="en-US" sz="2400" dirty="0">
                <a:effectLst>
                  <a:outerShdw blurRad="38100" dist="38100" dir="2700000" algn="tl">
                    <a:srgbClr val="000000">
                      <a:alpha val="43137"/>
                    </a:srgbClr>
                  </a:outerShdw>
                </a:effectLst>
              </a:rPr>
              <a:t>multi-layered real life problems </a:t>
            </a:r>
            <a:r>
              <a:rPr lang="en-US" sz="2400" dirty="0"/>
              <a:t>that need students to come with reasonable solutions from multiple perspectives.</a:t>
            </a:r>
          </a:p>
          <a:p>
            <a:pPr marL="268288" indent="-268288" algn="just">
              <a:buClrTx/>
              <a:buFont typeface="Arial" panose="020B0604020202020204" pitchFamily="34" charset="0"/>
              <a:buChar char="•"/>
            </a:pPr>
            <a:r>
              <a:rPr lang="en-US" sz="2400" dirty="0"/>
              <a:t>A case recounts objectively </a:t>
            </a:r>
            <a:r>
              <a:rPr lang="en-US" sz="2400" dirty="0">
                <a:effectLst>
                  <a:outerShdw blurRad="38100" dist="38100" dir="2700000" algn="tl">
                    <a:srgbClr val="000000">
                      <a:alpha val="43137"/>
                    </a:srgbClr>
                  </a:outerShdw>
                </a:effectLst>
              </a:rPr>
              <a:t>realistic and authentic events or problems </a:t>
            </a:r>
            <a:r>
              <a:rPr lang="en-US" sz="2400" dirty="0"/>
              <a:t>so that students experience the complexities, ambiguities, and uncertainties.</a:t>
            </a:r>
          </a:p>
          <a:p>
            <a:endParaRPr lang="en-AU" dirty="0"/>
          </a:p>
        </p:txBody>
      </p:sp>
      <p:pic>
        <p:nvPicPr>
          <p:cNvPr id="7" name="Picture 6">
            <a:extLst>
              <a:ext uri="{FF2B5EF4-FFF2-40B4-BE49-F238E27FC236}">
                <a16:creationId xmlns:a16="http://schemas.microsoft.com/office/drawing/2014/main" id="{0F287BE5-6723-4EBC-827D-A68CAA8379E4}"/>
              </a:ext>
            </a:extLst>
          </p:cNvPr>
          <p:cNvPicPr>
            <a:picLocks noChangeAspect="1"/>
          </p:cNvPicPr>
          <p:nvPr/>
        </p:nvPicPr>
        <p:blipFill>
          <a:blip r:embed="rId2"/>
          <a:stretch>
            <a:fillRect/>
          </a:stretch>
        </p:blipFill>
        <p:spPr>
          <a:xfrm>
            <a:off x="6974308" y="1783920"/>
            <a:ext cx="3422023" cy="3290160"/>
          </a:xfrm>
          <a:prstGeom prst="rect">
            <a:avLst/>
          </a:prstGeom>
        </p:spPr>
      </p:pic>
    </p:spTree>
    <p:extLst>
      <p:ext uri="{BB962C8B-B14F-4D97-AF65-F5344CB8AC3E}">
        <p14:creationId xmlns:p14="http://schemas.microsoft.com/office/powerpoint/2010/main" val="267739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944C6-5FA3-4364-A4F9-F780A65BF0B6}"/>
              </a:ext>
            </a:extLst>
          </p:cNvPr>
          <p:cNvSpPr>
            <a:spLocks noGrp="1"/>
          </p:cNvSpPr>
          <p:nvPr>
            <p:ph type="title"/>
          </p:nvPr>
        </p:nvSpPr>
        <p:spPr/>
        <p:txBody>
          <a:bodyPr>
            <a:normAutofit/>
          </a:bodyPr>
          <a:lstStyle/>
          <a:p>
            <a:r>
              <a:rPr lang="en-AU" sz="4400" dirty="0">
                <a:effectLst>
                  <a:outerShdw blurRad="38100" dist="38100" dir="2700000" algn="tl">
                    <a:srgbClr val="000000">
                      <a:alpha val="43137"/>
                    </a:srgbClr>
                  </a:outerShdw>
                </a:effectLst>
              </a:rPr>
              <a:t>Case format and requirements</a:t>
            </a:r>
          </a:p>
        </p:txBody>
      </p:sp>
      <p:sp>
        <p:nvSpPr>
          <p:cNvPr id="3" name="Content Placeholder 2">
            <a:extLst>
              <a:ext uri="{FF2B5EF4-FFF2-40B4-BE49-F238E27FC236}">
                <a16:creationId xmlns:a16="http://schemas.microsoft.com/office/drawing/2014/main" id="{528539D8-B702-412A-974D-555A0D82CAA0}"/>
              </a:ext>
            </a:extLst>
          </p:cNvPr>
          <p:cNvSpPr>
            <a:spLocks noGrp="1"/>
          </p:cNvSpPr>
          <p:nvPr>
            <p:ph idx="1"/>
          </p:nvPr>
        </p:nvSpPr>
        <p:spPr>
          <a:xfrm>
            <a:off x="1024129" y="1958008"/>
            <a:ext cx="6380524" cy="4023360"/>
          </a:xfrm>
        </p:spPr>
        <p:txBody>
          <a:bodyPr>
            <a:normAutofit/>
          </a:bodyPr>
          <a:lstStyle/>
          <a:p>
            <a:pPr algn="just"/>
            <a:r>
              <a:rPr lang="en-US" sz="2400" dirty="0"/>
              <a:t>Cases can take various formats. They can be formal written cases, a lead newspaper article, a movie clip, a news story, a picture, a mathematical word problem, a piece of art. Regardless of format, cases should:</a:t>
            </a:r>
          </a:p>
          <a:p>
            <a:pPr marL="516636" lvl="1" indent="-342900">
              <a:buClrTx/>
              <a:buFont typeface="Arial" panose="020B0604020202020204" pitchFamily="34" charset="0"/>
              <a:buChar char="•"/>
            </a:pPr>
            <a:r>
              <a:rPr lang="en-US" sz="2400" dirty="0"/>
              <a:t>Illustrate issues and factors typical of the kind of problem under examination,</a:t>
            </a:r>
          </a:p>
          <a:p>
            <a:pPr marL="516636" lvl="1" indent="-342900">
              <a:buClrTx/>
              <a:buFont typeface="Arial" panose="020B0604020202020204" pitchFamily="34" charset="0"/>
              <a:buChar char="•"/>
            </a:pPr>
            <a:r>
              <a:rPr lang="en-US" sz="2400" dirty="0"/>
              <a:t>Reflect theoretical frameworks,</a:t>
            </a:r>
          </a:p>
          <a:p>
            <a:pPr marL="516636" lvl="1" indent="-342900">
              <a:buClrTx/>
              <a:buFont typeface="Arial" panose="020B0604020202020204" pitchFamily="34" charset="0"/>
              <a:buChar char="•"/>
            </a:pPr>
            <a:r>
              <a:rPr lang="en-US" sz="2400" dirty="0"/>
              <a:t>Underscore prevailing disciplinary assumptions and principles, and</a:t>
            </a:r>
          </a:p>
          <a:p>
            <a:pPr marL="516636" lvl="1" indent="-342900">
              <a:buClrTx/>
              <a:buFont typeface="Arial" panose="020B0604020202020204" pitchFamily="34" charset="0"/>
              <a:buChar char="•"/>
            </a:pPr>
            <a:r>
              <a:rPr lang="en-US" sz="2400" dirty="0"/>
              <a:t>Reveal realistic complexities and tensions.</a:t>
            </a:r>
            <a:endParaRPr lang="en-AU" sz="2400" dirty="0"/>
          </a:p>
        </p:txBody>
      </p:sp>
      <p:pic>
        <p:nvPicPr>
          <p:cNvPr id="4" name="Picture 3">
            <a:extLst>
              <a:ext uri="{FF2B5EF4-FFF2-40B4-BE49-F238E27FC236}">
                <a16:creationId xmlns:a16="http://schemas.microsoft.com/office/drawing/2014/main" id="{D0FD6DDA-020F-4473-99CD-74BF39A2D289}"/>
              </a:ext>
            </a:extLst>
          </p:cNvPr>
          <p:cNvPicPr>
            <a:picLocks noChangeAspect="1"/>
          </p:cNvPicPr>
          <p:nvPr/>
        </p:nvPicPr>
        <p:blipFill>
          <a:blip r:embed="rId2"/>
          <a:stretch>
            <a:fillRect/>
          </a:stretch>
        </p:blipFill>
        <p:spPr>
          <a:xfrm>
            <a:off x="8604008" y="2335695"/>
            <a:ext cx="2140192" cy="2822713"/>
          </a:xfrm>
          <a:prstGeom prst="rect">
            <a:avLst/>
          </a:prstGeom>
        </p:spPr>
      </p:pic>
    </p:spTree>
    <p:extLst>
      <p:ext uri="{BB962C8B-B14F-4D97-AF65-F5344CB8AC3E}">
        <p14:creationId xmlns:p14="http://schemas.microsoft.com/office/powerpoint/2010/main" val="568613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rgbClr val="2E2B21"/>
      </a:dk1>
      <a:lt1>
        <a:srgbClr val="FFFFFF"/>
      </a:lt1>
      <a:dk2>
        <a:srgbClr val="605B4F"/>
      </a:dk2>
      <a:lt2>
        <a:srgbClr val="D8D6BE"/>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blipFill rotWithShape="1">
          <a:blip xmlns:r="http://schemas.openxmlformats.org/officeDocument/2006/relationships" r:embed="rId1">
            <a:duotone>
              <a:schemeClr val="phClr">
                <a:tint val="98000"/>
              </a:schemeClr>
              <a:schemeClr val="phClr">
                <a:shade val="89000"/>
                <a:satMod val="145000"/>
              </a:schemeClr>
            </a:duotone>
          </a:blip>
          <a:tile tx="0" ty="0" sx="32000" sy="32000" flip="none" algn="tl"/>
        </a:blipFill>
        <a:blipFill rotWithShape="1">
          <a:blip xmlns:r="http://schemas.openxmlformats.org/officeDocument/2006/relationships" r:embed="rId2">
            <a:duotone>
              <a:schemeClr val="phClr">
                <a:tint val="98000"/>
              </a:schemeClr>
              <a:schemeClr val="phClr">
                <a:shade val="95000"/>
              </a:schemeClr>
            </a:duotone>
          </a:blip>
          <a:tile tx="0" ty="0" sx="32000" sy="32000" flip="none" algn="tl"/>
        </a:blipFill>
      </a:bgFillStyleLst>
    </a:fmtScheme>
  </a:themeElements>
  <a:objectDefaults/>
  <a:extraClrSchemeLst/>
  <a:extLst>
    <a:ext uri="{05A4C25C-085E-4340-85A3-A5531E510DB2}">
      <thm15:themeFamily xmlns:thm15="http://schemas.microsoft.com/office/thememl/2012/main" name="Integral" id="{3577F8C9-A904-41D8-97D2-FD898F53F20E}" vid="{090DCB5F-146D-478A-852A-34B16FE9F3A8}"/>
    </a:ext>
  </a:extLst>
</a:theme>
</file>

<file path=docProps/app.xml><?xml version="1.0" encoding="utf-8"?>
<Properties xmlns="http://schemas.openxmlformats.org/officeDocument/2006/extended-properties" xmlns:vt="http://schemas.openxmlformats.org/officeDocument/2006/docPropsVTypes">
  <Template>Integral</Template>
  <TotalTime>295</TotalTime>
  <Words>1145</Words>
  <Application>Microsoft Office PowerPoint</Application>
  <PresentationFormat>Widescreen</PresentationFormat>
  <Paragraphs>111</Paragraphs>
  <Slides>24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24</vt:i4>
      </vt:variant>
    </vt:vector>
  </HeadingPairs>
  <TitlesOfParts>
    <vt:vector size="29" baseType="lpstr">
      <vt:lpstr>Arial</vt:lpstr>
      <vt:lpstr>Tw Cen MT</vt:lpstr>
      <vt:lpstr>Tw Cen MT Condensed</vt:lpstr>
      <vt:lpstr>Wingdings 3</vt:lpstr>
      <vt:lpstr>Integral</vt:lpstr>
      <vt:lpstr>Lembaga Pengembangan dan Penjaminan Mutu Pendidikan  Universitas Sebelas Maret 14 Desember 2021</vt:lpstr>
      <vt:lpstr>PowerPoint Presentation</vt:lpstr>
      <vt:lpstr>PARADIGM SHIFT OF EDUCATION</vt:lpstr>
      <vt:lpstr>Outcome-Based Education </vt:lpstr>
      <vt:lpstr>Outcome-Based Education </vt:lpstr>
      <vt:lpstr>PowerPoint Presentation</vt:lpstr>
      <vt:lpstr>Why case method?</vt:lpstr>
      <vt:lpstr>What is a case</vt:lpstr>
      <vt:lpstr>Case format and requirements</vt:lpstr>
      <vt:lpstr>Characteristics of case method</vt:lpstr>
      <vt:lpstr>Case teaching procedures</vt:lpstr>
      <vt:lpstr>Case-based Classroom Activities</vt:lpstr>
      <vt:lpstr>PowerPoint Presentation</vt:lpstr>
      <vt:lpstr>Challenges of implementing case methos</vt:lpstr>
      <vt:lpstr>PowerPoint Presentation</vt:lpstr>
      <vt:lpstr>Why Project-Based Learning (PBL)? </vt:lpstr>
      <vt:lpstr>Project-Based Learning (PBL)</vt:lpstr>
      <vt:lpstr>Characteristics of Project-Based Learning (PBL)? </vt:lpstr>
      <vt:lpstr>PBL procedures</vt:lpstr>
      <vt:lpstr>Challenges of Project-Based Learning </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Penguatan Kapasitas Outcome Based Education Melalui Pelatihan Case Method Dan Project Based Learning</dc:title>
  <dc:creator>Bahrul Hayat</dc:creator>
  <cp:lastModifiedBy>Bahrul Hayat</cp:lastModifiedBy>
  <cp:revision>49</cp:revision>
  <dcterms:created xsi:type="dcterms:W3CDTF">2021-12-13T23:26:51Z</dcterms:created>
  <dcterms:modified xsi:type="dcterms:W3CDTF">2021-12-14T04:23:17Z</dcterms:modified>
</cp:coreProperties>
</file>