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4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59" r:id="rId6"/>
    <p:sldId id="261" r:id="rId7"/>
    <p:sldId id="264" r:id="rId8"/>
    <p:sldId id="265" r:id="rId9"/>
    <p:sldId id="263" r:id="rId10"/>
  </p:sldIdLst>
  <p:sldSz cx="9144000" cy="5143500" type="screen16x9"/>
  <p:notesSz cx="6858000" cy="9144000"/>
  <p:embeddedFontLst>
    <p:embeddedFont>
      <p:font typeface="Anonymous Pro" panose="020B0604020202020204" charset="0"/>
      <p:regular r:id="rId12"/>
      <p:bold r:id="rId13"/>
      <p:italic r:id="rId14"/>
      <p:boldItalic r:id="rId15"/>
    </p:embeddedFont>
    <p:embeddedFont>
      <p:font typeface="Coming Soon" panose="020B0604020202020204" charset="0"/>
      <p:regular r:id="rId16"/>
    </p:embeddedFont>
    <p:embeddedFont>
      <p:font typeface="Concert One" pitchFamily="2" charset="0"/>
      <p:regular r:id="rId17"/>
    </p:embeddedFont>
    <p:embeddedFont>
      <p:font typeface="Roboto Mono" panose="00000009000000000000" pitchFamily="49" charset="0"/>
      <p:regular r:id="rId18"/>
      <p:bold r:id="rId19"/>
      <p:italic r:id="rId20"/>
      <p:boldItalic r:id="rId21"/>
    </p:embeddedFont>
    <p:embeddedFont>
      <p:font typeface="Roboto Mono Medium" panose="00000009000000000000" pitchFamily="49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9731F25-346A-4132-9D55-1B6EF2A86F78}">
  <a:tblStyle styleId="{29731F25-346A-4132-9D55-1B6EF2A86F7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1209571f4d9_0_5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1209571f4d9_0_5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6" name="Google Shape;1456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0" name="Google Shape;1600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20f6c89457_0_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20f6c89457_0_5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4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4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0" y="-22327"/>
            <a:ext cx="9144003" cy="518815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428200" y="2207800"/>
            <a:ext cx="3106200" cy="15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3428200" y="1426575"/>
            <a:ext cx="1652100" cy="781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708243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" name="Google Shape;549;p24"/>
          <p:cNvPicPr preferRelativeResize="0"/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0" y="-22327"/>
            <a:ext cx="9144003" cy="51881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0" name="Google Shape;550;p24"/>
          <p:cNvGrpSpPr/>
          <p:nvPr/>
        </p:nvGrpSpPr>
        <p:grpSpPr>
          <a:xfrm>
            <a:off x="233731" y="323578"/>
            <a:ext cx="8676539" cy="4496350"/>
            <a:chOff x="705882" y="550275"/>
            <a:chExt cx="7717968" cy="3999600"/>
          </a:xfrm>
        </p:grpSpPr>
        <p:sp>
          <p:nvSpPr>
            <p:cNvPr id="551" name="Google Shape;551;p24"/>
            <p:cNvSpPr/>
            <p:nvPr/>
          </p:nvSpPr>
          <p:spPr>
            <a:xfrm rot="5400000">
              <a:off x="2603400" y="-1270575"/>
              <a:ext cx="3999600" cy="7641300"/>
            </a:xfrm>
            <a:prstGeom prst="round2SameRect">
              <a:avLst>
                <a:gd name="adj1" fmla="val 7706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4"/>
            <p:cNvSpPr/>
            <p:nvPr/>
          </p:nvSpPr>
          <p:spPr>
            <a:xfrm flipH="1">
              <a:off x="922589" y="4463696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4"/>
            <p:cNvSpPr/>
            <p:nvPr/>
          </p:nvSpPr>
          <p:spPr>
            <a:xfrm flipH="1">
              <a:off x="922589" y="4307861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4"/>
            <p:cNvSpPr/>
            <p:nvPr/>
          </p:nvSpPr>
          <p:spPr>
            <a:xfrm flipH="1">
              <a:off x="922589" y="415103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4"/>
            <p:cNvSpPr/>
            <p:nvPr/>
          </p:nvSpPr>
          <p:spPr>
            <a:xfrm flipH="1">
              <a:off x="922589" y="399520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4"/>
            <p:cNvSpPr/>
            <p:nvPr/>
          </p:nvSpPr>
          <p:spPr>
            <a:xfrm flipH="1">
              <a:off x="922589" y="383933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4"/>
            <p:cNvSpPr/>
            <p:nvPr/>
          </p:nvSpPr>
          <p:spPr>
            <a:xfrm flipH="1">
              <a:off x="922589" y="368350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4"/>
            <p:cNvSpPr/>
            <p:nvPr/>
          </p:nvSpPr>
          <p:spPr>
            <a:xfrm flipH="1">
              <a:off x="922589" y="352764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4"/>
            <p:cNvSpPr/>
            <p:nvPr/>
          </p:nvSpPr>
          <p:spPr>
            <a:xfrm flipH="1">
              <a:off x="922589" y="3372762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4"/>
            <p:cNvSpPr/>
            <p:nvPr/>
          </p:nvSpPr>
          <p:spPr>
            <a:xfrm flipH="1">
              <a:off x="922589" y="321594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4"/>
            <p:cNvSpPr/>
            <p:nvPr/>
          </p:nvSpPr>
          <p:spPr>
            <a:xfrm flipH="1">
              <a:off x="922589" y="3060076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4"/>
            <p:cNvSpPr/>
            <p:nvPr/>
          </p:nvSpPr>
          <p:spPr>
            <a:xfrm flipH="1">
              <a:off x="922589" y="2904241"/>
              <a:ext cx="7306886" cy="29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1" y="0"/>
                  </a:moveTo>
                  <a:lnTo>
                    <a:pt x="97037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4"/>
            <p:cNvSpPr/>
            <p:nvPr/>
          </p:nvSpPr>
          <p:spPr>
            <a:xfrm flipH="1">
              <a:off x="922589" y="274741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4"/>
            <p:cNvSpPr/>
            <p:nvPr/>
          </p:nvSpPr>
          <p:spPr>
            <a:xfrm flipH="1">
              <a:off x="922589" y="259158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4"/>
            <p:cNvSpPr/>
            <p:nvPr/>
          </p:nvSpPr>
          <p:spPr>
            <a:xfrm flipH="1">
              <a:off x="922589" y="243571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4"/>
            <p:cNvSpPr/>
            <p:nvPr/>
          </p:nvSpPr>
          <p:spPr>
            <a:xfrm flipH="1">
              <a:off x="922589" y="227988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4"/>
            <p:cNvSpPr/>
            <p:nvPr/>
          </p:nvSpPr>
          <p:spPr>
            <a:xfrm flipH="1">
              <a:off x="922589" y="212402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4"/>
            <p:cNvSpPr/>
            <p:nvPr/>
          </p:nvSpPr>
          <p:spPr>
            <a:xfrm flipH="1">
              <a:off x="922589" y="1967198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4"/>
            <p:cNvSpPr/>
            <p:nvPr/>
          </p:nvSpPr>
          <p:spPr>
            <a:xfrm flipH="1">
              <a:off x="922589" y="1811363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4"/>
            <p:cNvSpPr/>
            <p:nvPr/>
          </p:nvSpPr>
          <p:spPr>
            <a:xfrm flipH="1">
              <a:off x="922589" y="165549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4"/>
            <p:cNvSpPr/>
            <p:nvPr/>
          </p:nvSpPr>
          <p:spPr>
            <a:xfrm flipH="1">
              <a:off x="922589" y="1498677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4"/>
            <p:cNvSpPr/>
            <p:nvPr/>
          </p:nvSpPr>
          <p:spPr>
            <a:xfrm flipH="1">
              <a:off x="922589" y="1342841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4"/>
            <p:cNvSpPr/>
            <p:nvPr/>
          </p:nvSpPr>
          <p:spPr>
            <a:xfrm flipH="1">
              <a:off x="922589" y="118796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4"/>
            <p:cNvSpPr/>
            <p:nvPr/>
          </p:nvSpPr>
          <p:spPr>
            <a:xfrm flipH="1">
              <a:off x="922589" y="103210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4"/>
            <p:cNvSpPr/>
            <p:nvPr/>
          </p:nvSpPr>
          <p:spPr>
            <a:xfrm flipH="1">
              <a:off x="922589" y="87626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4"/>
            <p:cNvSpPr/>
            <p:nvPr/>
          </p:nvSpPr>
          <p:spPr>
            <a:xfrm flipH="1">
              <a:off x="922589" y="72040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4"/>
            <p:cNvSpPr/>
            <p:nvPr/>
          </p:nvSpPr>
          <p:spPr>
            <a:xfrm flipH="1">
              <a:off x="888818" y="4370305"/>
              <a:ext cx="87042" cy="106988"/>
            </a:xfrm>
            <a:custGeom>
              <a:avLst/>
              <a:gdLst/>
              <a:ahLst/>
              <a:cxnLst/>
              <a:rect l="l" t="t" r="r" b="b"/>
              <a:pathLst>
                <a:path w="3203" h="3937" extrusionOk="0">
                  <a:moveTo>
                    <a:pt x="1402" y="0"/>
                  </a:moveTo>
                  <a:cubicBezTo>
                    <a:pt x="634" y="0"/>
                    <a:pt x="1" y="634"/>
                    <a:pt x="1" y="1401"/>
                  </a:cubicBezTo>
                  <a:lnTo>
                    <a:pt x="1" y="2569"/>
                  </a:lnTo>
                  <a:cubicBezTo>
                    <a:pt x="1" y="3303"/>
                    <a:pt x="601" y="3936"/>
                    <a:pt x="1402" y="3936"/>
                  </a:cubicBezTo>
                  <a:lnTo>
                    <a:pt x="1802" y="3936"/>
                  </a:lnTo>
                  <a:cubicBezTo>
                    <a:pt x="2569" y="3936"/>
                    <a:pt x="3203" y="3303"/>
                    <a:pt x="3203" y="2569"/>
                  </a:cubicBezTo>
                  <a:lnTo>
                    <a:pt x="3203" y="1401"/>
                  </a:lnTo>
                  <a:cubicBezTo>
                    <a:pt x="3203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4"/>
            <p:cNvSpPr/>
            <p:nvPr/>
          </p:nvSpPr>
          <p:spPr>
            <a:xfrm flipH="1">
              <a:off x="890612" y="4087450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8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4"/>
            <p:cNvSpPr/>
            <p:nvPr/>
          </p:nvSpPr>
          <p:spPr>
            <a:xfrm flipH="1">
              <a:off x="890612" y="3802801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4"/>
            <p:cNvSpPr/>
            <p:nvPr/>
          </p:nvSpPr>
          <p:spPr>
            <a:xfrm flipH="1">
              <a:off x="890612" y="3519973"/>
              <a:ext cx="86145" cy="106064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01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69"/>
                    <a:pt x="3169" y="2535"/>
                  </a:cubicBezTo>
                  <a:lnTo>
                    <a:pt x="3169" y="1368"/>
                  </a:lnTo>
                  <a:cubicBezTo>
                    <a:pt x="3169" y="601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4"/>
            <p:cNvSpPr/>
            <p:nvPr/>
          </p:nvSpPr>
          <p:spPr>
            <a:xfrm flipH="1">
              <a:off x="890612" y="3236221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36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4"/>
            <p:cNvSpPr/>
            <p:nvPr/>
          </p:nvSpPr>
          <p:spPr>
            <a:xfrm flipH="1">
              <a:off x="890612" y="2953365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4"/>
            <p:cNvSpPr/>
            <p:nvPr/>
          </p:nvSpPr>
          <p:spPr>
            <a:xfrm flipH="1">
              <a:off x="890612" y="2669640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4"/>
            <p:cNvSpPr/>
            <p:nvPr/>
          </p:nvSpPr>
          <p:spPr>
            <a:xfrm flipH="1">
              <a:off x="890612" y="2386785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4"/>
            <p:cNvSpPr/>
            <p:nvPr/>
          </p:nvSpPr>
          <p:spPr>
            <a:xfrm flipH="1">
              <a:off x="890612" y="2102136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4"/>
            <p:cNvSpPr/>
            <p:nvPr/>
          </p:nvSpPr>
          <p:spPr>
            <a:xfrm flipH="1">
              <a:off x="890612" y="1818384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402"/>
                  </a:cubicBezTo>
                  <a:lnTo>
                    <a:pt x="0" y="2569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2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4"/>
            <p:cNvSpPr/>
            <p:nvPr/>
          </p:nvSpPr>
          <p:spPr>
            <a:xfrm flipH="1">
              <a:off x="890612" y="1535556"/>
              <a:ext cx="86145" cy="106064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3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4"/>
            <p:cNvSpPr/>
            <p:nvPr/>
          </p:nvSpPr>
          <p:spPr>
            <a:xfrm flipH="1">
              <a:off x="890612" y="1251803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3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4"/>
            <p:cNvSpPr/>
            <p:nvPr/>
          </p:nvSpPr>
          <p:spPr>
            <a:xfrm flipH="1">
              <a:off x="890612" y="968948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9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9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4"/>
            <p:cNvSpPr/>
            <p:nvPr/>
          </p:nvSpPr>
          <p:spPr>
            <a:xfrm flipH="1">
              <a:off x="890612" y="685223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4"/>
            <p:cNvSpPr/>
            <p:nvPr/>
          </p:nvSpPr>
          <p:spPr>
            <a:xfrm flipH="1">
              <a:off x="705882" y="738700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4"/>
            <p:cNvSpPr/>
            <p:nvPr/>
          </p:nvSpPr>
          <p:spPr>
            <a:xfrm flipH="1">
              <a:off x="705882" y="1021529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4"/>
            <p:cNvSpPr/>
            <p:nvPr/>
          </p:nvSpPr>
          <p:spPr>
            <a:xfrm flipH="1">
              <a:off x="705882" y="1304386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4"/>
            <p:cNvSpPr/>
            <p:nvPr/>
          </p:nvSpPr>
          <p:spPr>
            <a:xfrm flipH="1">
              <a:off x="705882" y="1587215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4"/>
            <p:cNvSpPr/>
            <p:nvPr/>
          </p:nvSpPr>
          <p:spPr>
            <a:xfrm flipH="1">
              <a:off x="705882" y="1870044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4"/>
            <p:cNvSpPr/>
            <p:nvPr/>
          </p:nvSpPr>
          <p:spPr>
            <a:xfrm flipH="1">
              <a:off x="705882" y="2152901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4"/>
            <p:cNvSpPr/>
            <p:nvPr/>
          </p:nvSpPr>
          <p:spPr>
            <a:xfrm flipH="1">
              <a:off x="705882" y="2434833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4"/>
            <p:cNvSpPr/>
            <p:nvPr/>
          </p:nvSpPr>
          <p:spPr>
            <a:xfrm flipH="1">
              <a:off x="705882" y="2717662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4"/>
            <p:cNvSpPr/>
            <p:nvPr/>
          </p:nvSpPr>
          <p:spPr>
            <a:xfrm flipH="1">
              <a:off x="705882" y="3000519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4"/>
            <p:cNvSpPr/>
            <p:nvPr/>
          </p:nvSpPr>
          <p:spPr>
            <a:xfrm flipH="1">
              <a:off x="705882" y="3282451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4"/>
            <p:cNvSpPr/>
            <p:nvPr/>
          </p:nvSpPr>
          <p:spPr>
            <a:xfrm flipH="1">
              <a:off x="705882" y="3566205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4"/>
            <p:cNvSpPr/>
            <p:nvPr/>
          </p:nvSpPr>
          <p:spPr>
            <a:xfrm flipH="1">
              <a:off x="705882" y="3848137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4"/>
            <p:cNvSpPr/>
            <p:nvPr/>
          </p:nvSpPr>
          <p:spPr>
            <a:xfrm flipH="1">
              <a:off x="705882" y="4130966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4"/>
            <p:cNvSpPr/>
            <p:nvPr/>
          </p:nvSpPr>
          <p:spPr>
            <a:xfrm flipH="1">
              <a:off x="705882" y="4413823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5" name="Google Shape;605;p24"/>
          <p:cNvSpPr txBox="1">
            <a:spLocks noGrp="1"/>
          </p:cNvSpPr>
          <p:nvPr>
            <p:ph type="title"/>
          </p:nvPr>
        </p:nvSpPr>
        <p:spPr>
          <a:xfrm>
            <a:off x="713225" y="449375"/>
            <a:ext cx="53820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24"/>
          <p:cNvSpPr txBox="1">
            <a:spLocks noGrp="1"/>
          </p:cNvSpPr>
          <p:nvPr>
            <p:ph type="subTitle" idx="1"/>
          </p:nvPr>
        </p:nvSpPr>
        <p:spPr>
          <a:xfrm>
            <a:off x="4485153" y="1565000"/>
            <a:ext cx="2971500" cy="235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24"/>
          <p:cNvSpPr txBox="1">
            <a:spLocks noGrp="1"/>
          </p:cNvSpPr>
          <p:nvPr>
            <p:ph type="subTitle" idx="2"/>
          </p:nvPr>
        </p:nvSpPr>
        <p:spPr>
          <a:xfrm>
            <a:off x="1226975" y="1565000"/>
            <a:ext cx="2971500" cy="235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0016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398275" y="1401825"/>
            <a:ext cx="69633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7975">
              <a:spcBef>
                <a:spcPts val="0"/>
              </a:spcBef>
              <a:spcAft>
                <a:spcPts val="0"/>
              </a:spcAft>
              <a:buSzPts val="1250"/>
              <a:buFont typeface="Concert One"/>
              <a:buAutoNum type="arabicPeriod"/>
              <a:defRPr sz="950">
                <a:solidFill>
                  <a:schemeClr val="dk2"/>
                </a:solidFill>
              </a:defRPr>
            </a:lvl1pPr>
            <a:lvl2pPr marL="914400" lvl="1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lphaLcPeriod"/>
              <a:defRPr sz="950">
                <a:solidFill>
                  <a:schemeClr val="dk2"/>
                </a:solidFill>
              </a:defRPr>
            </a:lvl2pPr>
            <a:lvl3pPr marL="1371600" lvl="2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romanLcPeriod"/>
              <a:defRPr sz="950">
                <a:solidFill>
                  <a:schemeClr val="dk2"/>
                </a:solidFill>
              </a:defRPr>
            </a:lvl3pPr>
            <a:lvl4pPr marL="1828800" lvl="3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rabicPeriod"/>
              <a:defRPr sz="950">
                <a:solidFill>
                  <a:schemeClr val="dk2"/>
                </a:solidFill>
              </a:defRPr>
            </a:lvl4pPr>
            <a:lvl5pPr marL="2286000" lvl="4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lphaLcPeriod"/>
              <a:defRPr sz="950">
                <a:solidFill>
                  <a:schemeClr val="dk2"/>
                </a:solidFill>
              </a:defRPr>
            </a:lvl5pPr>
            <a:lvl6pPr marL="2743200" lvl="5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romanLcPeriod"/>
              <a:defRPr sz="950">
                <a:solidFill>
                  <a:schemeClr val="dk2"/>
                </a:solidFill>
              </a:defRPr>
            </a:lvl6pPr>
            <a:lvl7pPr marL="3200400" lvl="6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rabicPeriod"/>
              <a:defRPr sz="950">
                <a:solidFill>
                  <a:schemeClr val="dk2"/>
                </a:solidFill>
              </a:defRPr>
            </a:lvl7pPr>
            <a:lvl8pPr marL="3657600" lvl="7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lphaLcPeriod"/>
              <a:defRPr sz="950">
                <a:solidFill>
                  <a:schemeClr val="dk2"/>
                </a:solidFill>
              </a:defRPr>
            </a:lvl8pPr>
            <a:lvl9pPr marL="4114800" lvl="8" indent="-292100">
              <a:spcBef>
                <a:spcPts val="1600"/>
              </a:spcBef>
              <a:spcAft>
                <a:spcPts val="1600"/>
              </a:spcAft>
              <a:buClr>
                <a:srgbClr val="4D719D"/>
              </a:buClr>
              <a:buSzPts val="1000"/>
              <a:buFont typeface="Muli"/>
              <a:buAutoNum type="romanLcPeriod"/>
              <a:defRPr sz="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996375" y="1900525"/>
            <a:ext cx="2901600" cy="22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90747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929350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531873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5340612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90747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929350" y="36858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531873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5340612" y="3685874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_COLUMN_TEXT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2649000" y="2142600"/>
            <a:ext cx="3846000" cy="18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3127075" y="1366750"/>
            <a:ext cx="2901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SECTION_TITLE_AND_DESCRIPTION_1_1_1_1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7"/>
          <p:cNvSpPr txBox="1">
            <a:spLocks noGrp="1"/>
          </p:cNvSpPr>
          <p:nvPr>
            <p:ph type="title"/>
          </p:nvPr>
        </p:nvSpPr>
        <p:spPr>
          <a:xfrm>
            <a:off x="5230400" y="3321638"/>
            <a:ext cx="27975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157" name="Google Shape;157;p27"/>
          <p:cNvSpPr txBox="1">
            <a:spLocks noGrp="1"/>
          </p:cNvSpPr>
          <p:nvPr>
            <p:ph type="subTitle" idx="1"/>
          </p:nvPr>
        </p:nvSpPr>
        <p:spPr>
          <a:xfrm>
            <a:off x="4909400" y="1218188"/>
            <a:ext cx="3439500" cy="20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1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4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8" r:id="rId5"/>
    <p:sldLayoutId id="2147483659" r:id="rId6"/>
    <p:sldLayoutId id="2147483665" r:id="rId7"/>
    <p:sldLayoutId id="2147483673" r:id="rId8"/>
    <p:sldLayoutId id="2147483687" r:id="rId9"/>
    <p:sldLayoutId id="2147483688" r:id="rId10"/>
    <p:sldLayoutId id="2147483689" r:id="rId11"/>
    <p:sldLayoutId id="2147483690" r:id="rId12"/>
    <p:sldLayoutId id="2147483695" r:id="rId13"/>
    <p:sldLayoutId id="2147483696" r:id="rId14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>
            <a:spLocks noGrp="1"/>
          </p:cNvSpPr>
          <p:nvPr>
            <p:ph type="ctrTitle"/>
          </p:nvPr>
        </p:nvSpPr>
        <p:spPr>
          <a:xfrm>
            <a:off x="1532100" y="1540277"/>
            <a:ext cx="6079800" cy="20171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Panduan Mencari Daftar Jurnal ScienceDirect (Berlangganan)</a:t>
            </a:r>
            <a:br>
              <a:rPr lang="en" sz="3600" dirty="0"/>
            </a:br>
            <a:r>
              <a:rPr lang="en" sz="3600" dirty="0"/>
              <a:t>Perpustakaan UNS</a:t>
            </a:r>
            <a:endParaRPr sz="3600" dirty="0">
              <a:solidFill>
                <a:schemeClr val="accent2"/>
              </a:solidFill>
            </a:endParaRPr>
          </a:p>
        </p:txBody>
      </p:sp>
      <p:sp>
        <p:nvSpPr>
          <p:cNvPr id="315" name="Google Shape;315;p50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dirty="0"/>
              <a:t>Mulai!</a:t>
            </a:r>
            <a:endParaRPr sz="2400" b="0" dirty="0"/>
          </a:p>
        </p:txBody>
      </p:sp>
      <p:sp>
        <p:nvSpPr>
          <p:cNvPr id="316" name="Google Shape;316;p50"/>
          <p:cNvSpPr/>
          <p:nvPr/>
        </p:nvSpPr>
        <p:spPr>
          <a:xfrm>
            <a:off x="2640700" y="2929265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7" name="Google Shape;317;p50"/>
          <p:cNvSpPr/>
          <p:nvPr/>
        </p:nvSpPr>
        <p:spPr>
          <a:xfrm>
            <a:off x="5822625" y="288656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" name="Google Shape;318;p5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319" name="Google Shape;319;p5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5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6903CA-191F-4155-9572-D1861C4DBDE4}"/>
              </a:ext>
            </a:extLst>
          </p:cNvPr>
          <p:cNvSpPr txBox="1"/>
          <p:nvPr/>
        </p:nvSpPr>
        <p:spPr>
          <a:xfrm>
            <a:off x="5556511" y="4653845"/>
            <a:ext cx="26084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ID" dirty="0">
                <a:latin typeface="Plus Jakarta Sans"/>
              </a:rPr>
              <a:t>©UPT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lus Jakarta Sans"/>
              </a:rPr>
              <a:t>Perpustakaan</a:t>
            </a:r>
            <a:r>
              <a:rPr lang="en-ID" b="0" i="0" dirty="0">
                <a:solidFill>
                  <a:srgbClr val="000000"/>
                </a:solidFill>
                <a:effectLst/>
                <a:latin typeface="Plus Jakarta Sans"/>
              </a:rPr>
              <a:t> UNS 2023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1"/>
          <p:cNvSpPr txBox="1">
            <a:spLocks noGrp="1"/>
          </p:cNvSpPr>
          <p:nvPr>
            <p:ph type="title"/>
          </p:nvPr>
        </p:nvSpPr>
        <p:spPr>
          <a:xfrm>
            <a:off x="1644528" y="711175"/>
            <a:ext cx="611625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1. Masuk pada laman </a:t>
            </a:r>
            <a:r>
              <a:rPr lang="en" i="1" dirty="0"/>
              <a:t>library.uns.ac.id</a:t>
            </a:r>
            <a:endParaRPr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F40B3C-48D9-3209-DED2-44FD87FF3F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893"/>
          <a:stretch/>
        </p:blipFill>
        <p:spPr>
          <a:xfrm>
            <a:off x="1836900" y="1209700"/>
            <a:ext cx="5731510" cy="303269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2"/>
          <p:cNvSpPr txBox="1">
            <a:spLocks noGrp="1"/>
          </p:cNvSpPr>
          <p:nvPr>
            <p:ph type="title" idx="8"/>
          </p:nvPr>
        </p:nvSpPr>
        <p:spPr>
          <a:xfrm>
            <a:off x="473484" y="407572"/>
            <a:ext cx="3188613" cy="7570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2. Arahkan kursor ke </a:t>
            </a:r>
            <a:r>
              <a:rPr lang="en" sz="1800" i="1" dirty="0"/>
              <a:t>EZProxy</a:t>
            </a:r>
            <a:endParaRPr sz="1800" i="1" dirty="0"/>
          </a:p>
        </p:txBody>
      </p:sp>
      <p:sp>
        <p:nvSpPr>
          <p:cNvPr id="333" name="Google Shape;333;p52"/>
          <p:cNvSpPr/>
          <p:nvPr/>
        </p:nvSpPr>
        <p:spPr>
          <a:xfrm>
            <a:off x="7639575" y="711175"/>
            <a:ext cx="674863" cy="488424"/>
          </a:xfrm>
          <a:custGeom>
            <a:avLst/>
            <a:gdLst/>
            <a:ahLst/>
            <a:cxnLst/>
            <a:rect l="l" t="t" r="r" b="b"/>
            <a:pathLst>
              <a:path w="35347" h="25582" extrusionOk="0">
                <a:moveTo>
                  <a:pt x="32086" y="1331"/>
                </a:moveTo>
                <a:cubicBezTo>
                  <a:pt x="32060" y="1725"/>
                  <a:pt x="32014" y="2116"/>
                  <a:pt x="31884" y="2511"/>
                </a:cubicBezTo>
                <a:cubicBezTo>
                  <a:pt x="31710" y="3037"/>
                  <a:pt x="31422" y="3448"/>
                  <a:pt x="31140" y="3873"/>
                </a:cubicBezTo>
                <a:lnTo>
                  <a:pt x="31140" y="3875"/>
                </a:lnTo>
                <a:cubicBezTo>
                  <a:pt x="31045" y="3802"/>
                  <a:pt x="30957" y="3717"/>
                  <a:pt x="30879" y="3626"/>
                </a:cubicBezTo>
                <a:cubicBezTo>
                  <a:pt x="30960" y="3537"/>
                  <a:pt x="31004" y="3420"/>
                  <a:pt x="31004" y="3300"/>
                </a:cubicBezTo>
                <a:cubicBezTo>
                  <a:pt x="31012" y="2456"/>
                  <a:pt x="31170" y="1364"/>
                  <a:pt x="32086" y="1331"/>
                </a:cubicBezTo>
                <a:close/>
                <a:moveTo>
                  <a:pt x="33448" y="2151"/>
                </a:moveTo>
                <a:lnTo>
                  <a:pt x="33448" y="2151"/>
                </a:lnTo>
                <a:cubicBezTo>
                  <a:pt x="33674" y="2664"/>
                  <a:pt x="33586" y="3318"/>
                  <a:pt x="33167" y="3795"/>
                </a:cubicBezTo>
                <a:cubicBezTo>
                  <a:pt x="33046" y="3933"/>
                  <a:pt x="32896" y="4044"/>
                  <a:pt x="32729" y="4118"/>
                </a:cubicBezTo>
                <a:cubicBezTo>
                  <a:pt x="33098" y="3528"/>
                  <a:pt x="33326" y="2819"/>
                  <a:pt x="33448" y="2151"/>
                </a:cubicBezTo>
                <a:close/>
                <a:moveTo>
                  <a:pt x="32524" y="1387"/>
                </a:moveTo>
                <a:cubicBezTo>
                  <a:pt x="32540" y="1390"/>
                  <a:pt x="32555" y="1392"/>
                  <a:pt x="32571" y="1397"/>
                </a:cubicBezTo>
                <a:cubicBezTo>
                  <a:pt x="32884" y="1486"/>
                  <a:pt x="33123" y="1661"/>
                  <a:pt x="33289" y="1878"/>
                </a:cubicBezTo>
                <a:cubicBezTo>
                  <a:pt x="33081" y="2445"/>
                  <a:pt x="32804" y="2943"/>
                  <a:pt x="32503" y="3432"/>
                </a:cubicBezTo>
                <a:cubicBezTo>
                  <a:pt x="32416" y="3432"/>
                  <a:pt x="32336" y="3480"/>
                  <a:pt x="32295" y="3557"/>
                </a:cubicBezTo>
                <a:cubicBezTo>
                  <a:pt x="32169" y="3777"/>
                  <a:pt x="32049" y="4000"/>
                  <a:pt x="31925" y="4221"/>
                </a:cubicBezTo>
                <a:cubicBezTo>
                  <a:pt x="31817" y="4204"/>
                  <a:pt x="31712" y="4175"/>
                  <a:pt x="31611" y="4138"/>
                </a:cubicBezTo>
                <a:cubicBezTo>
                  <a:pt x="32171" y="3413"/>
                  <a:pt x="32513" y="2340"/>
                  <a:pt x="32524" y="1387"/>
                </a:cubicBezTo>
                <a:close/>
                <a:moveTo>
                  <a:pt x="9407" y="5159"/>
                </a:moveTo>
                <a:cubicBezTo>
                  <a:pt x="10187" y="6580"/>
                  <a:pt x="10603" y="7882"/>
                  <a:pt x="10645" y="9398"/>
                </a:cubicBezTo>
                <a:cubicBezTo>
                  <a:pt x="10279" y="9775"/>
                  <a:pt x="9939" y="10175"/>
                  <a:pt x="9627" y="10596"/>
                </a:cubicBezTo>
                <a:lnTo>
                  <a:pt x="9626" y="10596"/>
                </a:lnTo>
                <a:cubicBezTo>
                  <a:pt x="9570" y="10548"/>
                  <a:pt x="9511" y="10506"/>
                  <a:pt x="9457" y="10455"/>
                </a:cubicBezTo>
                <a:cubicBezTo>
                  <a:pt x="8958" y="9988"/>
                  <a:pt x="8631" y="9478"/>
                  <a:pt x="8445" y="8950"/>
                </a:cubicBezTo>
                <a:cubicBezTo>
                  <a:pt x="8239" y="7563"/>
                  <a:pt x="8522" y="6110"/>
                  <a:pt x="9407" y="5159"/>
                </a:cubicBezTo>
                <a:close/>
                <a:moveTo>
                  <a:pt x="14031" y="4662"/>
                </a:moveTo>
                <a:lnTo>
                  <a:pt x="14031" y="4662"/>
                </a:lnTo>
                <a:cubicBezTo>
                  <a:pt x="15409" y="5488"/>
                  <a:pt x="16195" y="7133"/>
                  <a:pt x="15661" y="8877"/>
                </a:cubicBezTo>
                <a:lnTo>
                  <a:pt x="15659" y="8877"/>
                </a:lnTo>
                <a:cubicBezTo>
                  <a:pt x="15430" y="9624"/>
                  <a:pt x="15018" y="10217"/>
                  <a:pt x="14503" y="10657"/>
                </a:cubicBezTo>
                <a:cubicBezTo>
                  <a:pt x="15162" y="8733"/>
                  <a:pt x="15142" y="6226"/>
                  <a:pt x="14031" y="4662"/>
                </a:cubicBezTo>
                <a:close/>
                <a:moveTo>
                  <a:pt x="12255" y="4111"/>
                </a:moveTo>
                <a:lnTo>
                  <a:pt x="12255" y="4111"/>
                </a:lnTo>
                <a:cubicBezTo>
                  <a:pt x="12734" y="4141"/>
                  <a:pt x="13204" y="4257"/>
                  <a:pt x="13641" y="4456"/>
                </a:cubicBezTo>
                <a:cubicBezTo>
                  <a:pt x="13946" y="5706"/>
                  <a:pt x="14445" y="6784"/>
                  <a:pt x="14438" y="8128"/>
                </a:cubicBezTo>
                <a:cubicBezTo>
                  <a:pt x="14433" y="9221"/>
                  <a:pt x="14153" y="10170"/>
                  <a:pt x="13778" y="11136"/>
                </a:cubicBezTo>
                <a:lnTo>
                  <a:pt x="13777" y="11136"/>
                </a:lnTo>
                <a:cubicBezTo>
                  <a:pt x="13579" y="11237"/>
                  <a:pt x="13371" y="11320"/>
                  <a:pt x="13158" y="11383"/>
                </a:cubicBezTo>
                <a:cubicBezTo>
                  <a:pt x="13508" y="10596"/>
                  <a:pt x="13480" y="9389"/>
                  <a:pt x="13480" y="8738"/>
                </a:cubicBezTo>
                <a:cubicBezTo>
                  <a:pt x="13481" y="7105"/>
                  <a:pt x="13101" y="5512"/>
                  <a:pt x="12255" y="4111"/>
                </a:cubicBezTo>
                <a:close/>
                <a:moveTo>
                  <a:pt x="10574" y="4370"/>
                </a:moveTo>
                <a:cubicBezTo>
                  <a:pt x="11032" y="5394"/>
                  <a:pt x="11434" y="6425"/>
                  <a:pt x="11654" y="7535"/>
                </a:cubicBezTo>
                <a:cubicBezTo>
                  <a:pt x="11731" y="7917"/>
                  <a:pt x="12221" y="10964"/>
                  <a:pt x="11674" y="11503"/>
                </a:cubicBezTo>
                <a:cubicBezTo>
                  <a:pt x="11256" y="11451"/>
                  <a:pt x="10850" y="11331"/>
                  <a:pt x="10471" y="11147"/>
                </a:cubicBezTo>
                <a:cubicBezTo>
                  <a:pt x="10513" y="11076"/>
                  <a:pt x="10551" y="11003"/>
                  <a:pt x="10593" y="10933"/>
                </a:cubicBezTo>
                <a:cubicBezTo>
                  <a:pt x="10613" y="10979"/>
                  <a:pt x="10666" y="11005"/>
                  <a:pt x="10718" y="11005"/>
                </a:cubicBezTo>
                <a:cubicBezTo>
                  <a:pt x="10776" y="11005"/>
                  <a:pt x="10833" y="10974"/>
                  <a:pt x="10849" y="10909"/>
                </a:cubicBezTo>
                <a:cubicBezTo>
                  <a:pt x="10901" y="10692"/>
                  <a:pt x="10939" y="10473"/>
                  <a:pt x="10966" y="10253"/>
                </a:cubicBezTo>
                <a:cubicBezTo>
                  <a:pt x="11086" y="10020"/>
                  <a:pt x="11201" y="9789"/>
                  <a:pt x="11304" y="9554"/>
                </a:cubicBezTo>
                <a:cubicBezTo>
                  <a:pt x="11399" y="9337"/>
                  <a:pt x="11239" y="9113"/>
                  <a:pt x="11045" y="9113"/>
                </a:cubicBezTo>
                <a:cubicBezTo>
                  <a:pt x="11035" y="9113"/>
                  <a:pt x="11025" y="9113"/>
                  <a:pt x="11016" y="9115"/>
                </a:cubicBezTo>
                <a:cubicBezTo>
                  <a:pt x="10959" y="7642"/>
                  <a:pt x="10449" y="6136"/>
                  <a:pt x="9532" y="5039"/>
                </a:cubicBezTo>
                <a:cubicBezTo>
                  <a:pt x="9833" y="4751"/>
                  <a:pt x="10187" y="4523"/>
                  <a:pt x="10574" y="4370"/>
                </a:cubicBezTo>
                <a:close/>
                <a:moveTo>
                  <a:pt x="12017" y="4105"/>
                </a:moveTo>
                <a:cubicBezTo>
                  <a:pt x="12017" y="4115"/>
                  <a:pt x="12020" y="4125"/>
                  <a:pt x="12023" y="4134"/>
                </a:cubicBezTo>
                <a:cubicBezTo>
                  <a:pt x="12459" y="5230"/>
                  <a:pt x="12828" y="6325"/>
                  <a:pt x="12963" y="7502"/>
                </a:cubicBezTo>
                <a:cubicBezTo>
                  <a:pt x="13008" y="7897"/>
                  <a:pt x="13034" y="10935"/>
                  <a:pt x="12588" y="11499"/>
                </a:cubicBezTo>
                <a:lnTo>
                  <a:pt x="12586" y="11499"/>
                </a:lnTo>
                <a:cubicBezTo>
                  <a:pt x="12468" y="11513"/>
                  <a:pt x="12349" y="11524"/>
                  <a:pt x="12230" y="11527"/>
                </a:cubicBezTo>
                <a:cubicBezTo>
                  <a:pt x="12489" y="10895"/>
                  <a:pt x="12334" y="9818"/>
                  <a:pt x="12313" y="9394"/>
                </a:cubicBezTo>
                <a:cubicBezTo>
                  <a:pt x="12224" y="7606"/>
                  <a:pt x="11756" y="5824"/>
                  <a:pt x="10864" y="4269"/>
                </a:cubicBezTo>
                <a:cubicBezTo>
                  <a:pt x="11115" y="4193"/>
                  <a:pt x="11375" y="4142"/>
                  <a:pt x="11637" y="4117"/>
                </a:cubicBezTo>
                <a:cubicBezTo>
                  <a:pt x="11766" y="4105"/>
                  <a:pt x="11891" y="4105"/>
                  <a:pt x="12017" y="4105"/>
                </a:cubicBezTo>
                <a:close/>
                <a:moveTo>
                  <a:pt x="25741" y="16319"/>
                </a:moveTo>
                <a:cubicBezTo>
                  <a:pt x="26033" y="16319"/>
                  <a:pt x="26325" y="16353"/>
                  <a:pt x="26608" y="16425"/>
                </a:cubicBezTo>
                <a:cubicBezTo>
                  <a:pt x="26757" y="16463"/>
                  <a:pt x="26903" y="16513"/>
                  <a:pt x="27044" y="16574"/>
                </a:cubicBezTo>
                <a:cubicBezTo>
                  <a:pt x="28124" y="17916"/>
                  <a:pt x="26413" y="20133"/>
                  <a:pt x="25036" y="20799"/>
                </a:cubicBezTo>
                <a:cubicBezTo>
                  <a:pt x="24616" y="21002"/>
                  <a:pt x="24156" y="21111"/>
                  <a:pt x="23701" y="21111"/>
                </a:cubicBezTo>
                <a:cubicBezTo>
                  <a:pt x="23171" y="21111"/>
                  <a:pt x="22648" y="20963"/>
                  <a:pt x="22200" y="20645"/>
                </a:cubicBezTo>
                <a:cubicBezTo>
                  <a:pt x="21851" y="20398"/>
                  <a:pt x="21618" y="20077"/>
                  <a:pt x="21492" y="19731"/>
                </a:cubicBezTo>
                <a:cubicBezTo>
                  <a:pt x="21476" y="19396"/>
                  <a:pt x="21503" y="19061"/>
                  <a:pt x="21572" y="18733"/>
                </a:cubicBezTo>
                <a:cubicBezTo>
                  <a:pt x="21617" y="18728"/>
                  <a:pt x="21662" y="18715"/>
                  <a:pt x="21702" y="18694"/>
                </a:cubicBezTo>
                <a:cubicBezTo>
                  <a:pt x="22164" y="18440"/>
                  <a:pt x="22446" y="18033"/>
                  <a:pt x="22768" y="17649"/>
                </a:cubicBezTo>
                <a:cubicBezTo>
                  <a:pt x="23416" y="18221"/>
                  <a:pt x="24064" y="18791"/>
                  <a:pt x="24704" y="19359"/>
                </a:cubicBezTo>
                <a:cubicBezTo>
                  <a:pt x="24857" y="19496"/>
                  <a:pt x="25027" y="19554"/>
                  <a:pt x="25190" y="19554"/>
                </a:cubicBezTo>
                <a:cubicBezTo>
                  <a:pt x="25767" y="19554"/>
                  <a:pt x="26268" y="18836"/>
                  <a:pt x="25734" y="18328"/>
                </a:cubicBezTo>
                <a:cubicBezTo>
                  <a:pt x="25166" y="17789"/>
                  <a:pt x="24597" y="17246"/>
                  <a:pt x="24027" y="16699"/>
                </a:cubicBezTo>
                <a:cubicBezTo>
                  <a:pt x="24563" y="16456"/>
                  <a:pt x="25153" y="16319"/>
                  <a:pt x="25741" y="16319"/>
                </a:cubicBezTo>
                <a:close/>
                <a:moveTo>
                  <a:pt x="27895" y="17098"/>
                </a:moveTo>
                <a:cubicBezTo>
                  <a:pt x="28227" y="17383"/>
                  <a:pt x="28508" y="17724"/>
                  <a:pt x="28723" y="18106"/>
                </a:cubicBezTo>
                <a:cubicBezTo>
                  <a:pt x="28458" y="19552"/>
                  <a:pt x="27924" y="20816"/>
                  <a:pt x="26655" y="21718"/>
                </a:cubicBezTo>
                <a:cubicBezTo>
                  <a:pt x="25884" y="22266"/>
                  <a:pt x="25025" y="22582"/>
                  <a:pt x="24076" y="22639"/>
                </a:cubicBezTo>
                <a:cubicBezTo>
                  <a:pt x="24017" y="22642"/>
                  <a:pt x="23950" y="22644"/>
                  <a:pt x="23875" y="22644"/>
                </a:cubicBezTo>
                <a:cubicBezTo>
                  <a:pt x="23571" y="22644"/>
                  <a:pt x="23149" y="22613"/>
                  <a:pt x="22716" y="22526"/>
                </a:cubicBezTo>
                <a:cubicBezTo>
                  <a:pt x="22231" y="22010"/>
                  <a:pt x="21886" y="21431"/>
                  <a:pt x="21690" y="20830"/>
                </a:cubicBezTo>
                <a:lnTo>
                  <a:pt x="21690" y="20830"/>
                </a:lnTo>
                <a:cubicBezTo>
                  <a:pt x="22236" y="21348"/>
                  <a:pt x="23021" y="21617"/>
                  <a:pt x="23774" y="21617"/>
                </a:cubicBezTo>
                <a:cubicBezTo>
                  <a:pt x="23888" y="21617"/>
                  <a:pt x="24001" y="21610"/>
                  <a:pt x="24112" y="21598"/>
                </a:cubicBezTo>
                <a:cubicBezTo>
                  <a:pt x="25882" y="21400"/>
                  <a:pt x="28208" y="18898"/>
                  <a:pt x="27895" y="17098"/>
                </a:cubicBezTo>
                <a:close/>
                <a:moveTo>
                  <a:pt x="4132" y="21347"/>
                </a:moveTo>
                <a:lnTo>
                  <a:pt x="4132" y="21347"/>
                </a:lnTo>
                <a:cubicBezTo>
                  <a:pt x="4450" y="21713"/>
                  <a:pt x="4661" y="22218"/>
                  <a:pt x="4648" y="22688"/>
                </a:cubicBezTo>
                <a:cubicBezTo>
                  <a:pt x="4476" y="22239"/>
                  <a:pt x="4293" y="21798"/>
                  <a:pt x="4132" y="21347"/>
                </a:cubicBezTo>
                <a:close/>
                <a:moveTo>
                  <a:pt x="2094" y="22062"/>
                </a:moveTo>
                <a:cubicBezTo>
                  <a:pt x="2166" y="22580"/>
                  <a:pt x="2241" y="23104"/>
                  <a:pt x="2354" y="23612"/>
                </a:cubicBezTo>
                <a:cubicBezTo>
                  <a:pt x="2209" y="23502"/>
                  <a:pt x="2084" y="23367"/>
                  <a:pt x="1985" y="23213"/>
                </a:cubicBezTo>
                <a:cubicBezTo>
                  <a:pt x="1858" y="23010"/>
                  <a:pt x="1761" y="22723"/>
                  <a:pt x="1712" y="22412"/>
                </a:cubicBezTo>
                <a:cubicBezTo>
                  <a:pt x="1816" y="22378"/>
                  <a:pt x="1908" y="22323"/>
                  <a:pt x="1972" y="22248"/>
                </a:cubicBezTo>
                <a:cubicBezTo>
                  <a:pt x="2019" y="22190"/>
                  <a:pt x="2059" y="22128"/>
                  <a:pt x="2094" y="22062"/>
                </a:cubicBezTo>
                <a:close/>
                <a:moveTo>
                  <a:pt x="29081" y="18929"/>
                </a:moveTo>
                <a:lnTo>
                  <a:pt x="29081" y="18930"/>
                </a:lnTo>
                <a:cubicBezTo>
                  <a:pt x="29363" y="19840"/>
                  <a:pt x="29336" y="20848"/>
                  <a:pt x="28921" y="21706"/>
                </a:cubicBezTo>
                <a:cubicBezTo>
                  <a:pt x="28288" y="23017"/>
                  <a:pt x="26888" y="23727"/>
                  <a:pt x="25492" y="23727"/>
                </a:cubicBezTo>
                <a:cubicBezTo>
                  <a:pt x="24668" y="23727"/>
                  <a:pt x="23846" y="23480"/>
                  <a:pt x="23183" y="22963"/>
                </a:cubicBezTo>
                <a:lnTo>
                  <a:pt x="23183" y="22963"/>
                </a:lnTo>
                <a:cubicBezTo>
                  <a:pt x="23552" y="23022"/>
                  <a:pt x="23905" y="23051"/>
                  <a:pt x="24198" y="23051"/>
                </a:cubicBezTo>
                <a:cubicBezTo>
                  <a:pt x="24347" y="23051"/>
                  <a:pt x="24480" y="23044"/>
                  <a:pt x="24592" y="23029"/>
                </a:cubicBezTo>
                <a:cubicBezTo>
                  <a:pt x="26773" y="22734"/>
                  <a:pt x="28616" y="21040"/>
                  <a:pt x="29081" y="18929"/>
                </a:cubicBezTo>
                <a:close/>
                <a:moveTo>
                  <a:pt x="3135" y="20825"/>
                </a:moveTo>
                <a:cubicBezTo>
                  <a:pt x="3311" y="20825"/>
                  <a:pt x="3491" y="20875"/>
                  <a:pt x="3656" y="20961"/>
                </a:cubicBezTo>
                <a:cubicBezTo>
                  <a:pt x="3657" y="20976"/>
                  <a:pt x="3661" y="20993"/>
                  <a:pt x="3663" y="21009"/>
                </a:cubicBezTo>
                <a:cubicBezTo>
                  <a:pt x="3656" y="21030"/>
                  <a:pt x="3647" y="21051"/>
                  <a:pt x="3641" y="21072"/>
                </a:cubicBezTo>
                <a:cubicBezTo>
                  <a:pt x="3621" y="21137"/>
                  <a:pt x="3651" y="21196"/>
                  <a:pt x="3697" y="21233"/>
                </a:cubicBezTo>
                <a:cubicBezTo>
                  <a:pt x="3821" y="21992"/>
                  <a:pt x="4033" y="22752"/>
                  <a:pt x="4420" y="23383"/>
                </a:cubicBezTo>
                <a:cubicBezTo>
                  <a:pt x="4377" y="23441"/>
                  <a:pt x="4329" y="23494"/>
                  <a:pt x="4277" y="23544"/>
                </a:cubicBezTo>
                <a:lnTo>
                  <a:pt x="4276" y="23544"/>
                </a:lnTo>
                <a:cubicBezTo>
                  <a:pt x="4147" y="23661"/>
                  <a:pt x="3999" y="23755"/>
                  <a:pt x="3838" y="23822"/>
                </a:cubicBezTo>
                <a:cubicBezTo>
                  <a:pt x="3681" y="23377"/>
                  <a:pt x="3463" y="22951"/>
                  <a:pt x="3325" y="22494"/>
                </a:cubicBezTo>
                <a:cubicBezTo>
                  <a:pt x="3162" y="21951"/>
                  <a:pt x="3080" y="21394"/>
                  <a:pt x="2974" y="20839"/>
                </a:cubicBezTo>
                <a:cubicBezTo>
                  <a:pt x="3027" y="20830"/>
                  <a:pt x="3081" y="20825"/>
                  <a:pt x="3135" y="20825"/>
                </a:cubicBezTo>
                <a:close/>
                <a:moveTo>
                  <a:pt x="2618" y="21003"/>
                </a:moveTo>
                <a:lnTo>
                  <a:pt x="2618" y="21003"/>
                </a:lnTo>
                <a:cubicBezTo>
                  <a:pt x="2610" y="21938"/>
                  <a:pt x="2832" y="23104"/>
                  <a:pt x="3325" y="23932"/>
                </a:cubicBezTo>
                <a:cubicBezTo>
                  <a:pt x="3310" y="23933"/>
                  <a:pt x="3294" y="23933"/>
                  <a:pt x="3278" y="23933"/>
                </a:cubicBezTo>
                <a:cubicBezTo>
                  <a:pt x="3134" y="23933"/>
                  <a:pt x="2991" y="23913"/>
                  <a:pt x="2853" y="23872"/>
                </a:cubicBezTo>
                <a:cubicBezTo>
                  <a:pt x="2744" y="23067"/>
                  <a:pt x="2516" y="22253"/>
                  <a:pt x="2314" y="21464"/>
                </a:cubicBezTo>
                <a:cubicBezTo>
                  <a:pt x="2350" y="21361"/>
                  <a:pt x="2400" y="21260"/>
                  <a:pt x="2462" y="21169"/>
                </a:cubicBezTo>
                <a:cubicBezTo>
                  <a:pt x="2506" y="21107"/>
                  <a:pt x="2558" y="21051"/>
                  <a:pt x="2618" y="21003"/>
                </a:cubicBezTo>
                <a:close/>
                <a:moveTo>
                  <a:pt x="32126" y="1"/>
                </a:moveTo>
                <a:cubicBezTo>
                  <a:pt x="31323" y="1"/>
                  <a:pt x="30546" y="369"/>
                  <a:pt x="30075" y="1049"/>
                </a:cubicBezTo>
                <a:cubicBezTo>
                  <a:pt x="29894" y="1313"/>
                  <a:pt x="29762" y="1606"/>
                  <a:pt x="29685" y="1915"/>
                </a:cubicBezTo>
                <a:cubicBezTo>
                  <a:pt x="29466" y="2456"/>
                  <a:pt x="29447" y="3070"/>
                  <a:pt x="29668" y="3630"/>
                </a:cubicBezTo>
                <a:cubicBezTo>
                  <a:pt x="29978" y="4415"/>
                  <a:pt x="30637" y="4960"/>
                  <a:pt x="31382" y="5195"/>
                </a:cubicBezTo>
                <a:cubicBezTo>
                  <a:pt x="30546" y="6732"/>
                  <a:pt x="29755" y="8294"/>
                  <a:pt x="29009" y="9878"/>
                </a:cubicBezTo>
                <a:cubicBezTo>
                  <a:pt x="28225" y="11546"/>
                  <a:pt x="27286" y="13351"/>
                  <a:pt x="26770" y="15158"/>
                </a:cubicBezTo>
                <a:cubicBezTo>
                  <a:pt x="26431" y="15086"/>
                  <a:pt x="26084" y="15051"/>
                  <a:pt x="25737" y="15051"/>
                </a:cubicBezTo>
                <a:cubicBezTo>
                  <a:pt x="25060" y="15051"/>
                  <a:pt x="24380" y="15183"/>
                  <a:pt x="23751" y="15430"/>
                </a:cubicBezTo>
                <a:cubicBezTo>
                  <a:pt x="23471" y="15476"/>
                  <a:pt x="23197" y="15553"/>
                  <a:pt x="22935" y="15660"/>
                </a:cubicBezTo>
                <a:cubicBezTo>
                  <a:pt x="20905" y="13737"/>
                  <a:pt x="18830" y="11837"/>
                  <a:pt x="16633" y="10158"/>
                </a:cubicBezTo>
                <a:cubicBezTo>
                  <a:pt x="16751" y="9931"/>
                  <a:pt x="16852" y="9696"/>
                  <a:pt x="16936" y="9456"/>
                </a:cubicBezTo>
                <a:cubicBezTo>
                  <a:pt x="18116" y="5988"/>
                  <a:pt x="15474" y="2670"/>
                  <a:pt x="12008" y="2670"/>
                </a:cubicBezTo>
                <a:cubicBezTo>
                  <a:pt x="11713" y="2670"/>
                  <a:pt x="11413" y="2694"/>
                  <a:pt x="11109" y="2743"/>
                </a:cubicBezTo>
                <a:cubicBezTo>
                  <a:pt x="7757" y="3292"/>
                  <a:pt x="5808" y="7543"/>
                  <a:pt x="7713" y="10306"/>
                </a:cubicBezTo>
                <a:cubicBezTo>
                  <a:pt x="7866" y="10571"/>
                  <a:pt x="8043" y="10822"/>
                  <a:pt x="8242" y="11054"/>
                </a:cubicBezTo>
                <a:cubicBezTo>
                  <a:pt x="8437" y="11277"/>
                  <a:pt x="8650" y="11485"/>
                  <a:pt x="8877" y="11673"/>
                </a:cubicBezTo>
                <a:cubicBezTo>
                  <a:pt x="8169" y="12760"/>
                  <a:pt x="7533" y="13914"/>
                  <a:pt x="6898" y="14949"/>
                </a:cubicBezTo>
                <a:cubicBezTo>
                  <a:pt x="6032" y="16364"/>
                  <a:pt x="5044" y="17822"/>
                  <a:pt x="4317" y="19357"/>
                </a:cubicBezTo>
                <a:cubicBezTo>
                  <a:pt x="3940" y="19175"/>
                  <a:pt x="3537" y="19084"/>
                  <a:pt x="3136" y="19084"/>
                </a:cubicBezTo>
                <a:cubicBezTo>
                  <a:pt x="2551" y="19084"/>
                  <a:pt x="1971" y="19278"/>
                  <a:pt x="1493" y="19666"/>
                </a:cubicBezTo>
                <a:cubicBezTo>
                  <a:pt x="1421" y="19724"/>
                  <a:pt x="1353" y="19788"/>
                  <a:pt x="1288" y="19853"/>
                </a:cubicBezTo>
                <a:cubicBezTo>
                  <a:pt x="1005" y="19986"/>
                  <a:pt x="760" y="20189"/>
                  <a:pt x="578" y="20442"/>
                </a:cubicBezTo>
                <a:cubicBezTo>
                  <a:pt x="3" y="21266"/>
                  <a:pt x="0" y="22476"/>
                  <a:pt x="318" y="23394"/>
                </a:cubicBezTo>
                <a:cubicBezTo>
                  <a:pt x="793" y="24766"/>
                  <a:pt x="2029" y="25582"/>
                  <a:pt x="3317" y="25582"/>
                </a:cubicBezTo>
                <a:cubicBezTo>
                  <a:pt x="3993" y="25582"/>
                  <a:pt x="4683" y="25357"/>
                  <a:pt x="5286" y="24870"/>
                </a:cubicBezTo>
                <a:cubicBezTo>
                  <a:pt x="6926" y="23545"/>
                  <a:pt x="6474" y="21038"/>
                  <a:pt x="4975" y="19786"/>
                </a:cubicBezTo>
                <a:cubicBezTo>
                  <a:pt x="5861" y="18451"/>
                  <a:pt x="6601" y="16991"/>
                  <a:pt x="7440" y="15647"/>
                </a:cubicBezTo>
                <a:cubicBezTo>
                  <a:pt x="8141" y="14525"/>
                  <a:pt x="8983" y="13408"/>
                  <a:pt x="9754" y="12263"/>
                </a:cubicBezTo>
                <a:cubicBezTo>
                  <a:pt x="10515" y="12669"/>
                  <a:pt x="11345" y="12866"/>
                  <a:pt x="12168" y="12866"/>
                </a:cubicBezTo>
                <a:cubicBezTo>
                  <a:pt x="13591" y="12866"/>
                  <a:pt x="14989" y="12276"/>
                  <a:pt x="15959" y="11158"/>
                </a:cubicBezTo>
                <a:cubicBezTo>
                  <a:pt x="17703" y="13071"/>
                  <a:pt x="19638" y="14863"/>
                  <a:pt x="21595" y="16608"/>
                </a:cubicBezTo>
                <a:cubicBezTo>
                  <a:pt x="20579" y="17737"/>
                  <a:pt x="20201" y="19474"/>
                  <a:pt x="20622" y="21087"/>
                </a:cubicBezTo>
                <a:cubicBezTo>
                  <a:pt x="20529" y="21504"/>
                  <a:pt x="20700" y="21849"/>
                  <a:pt x="21021" y="22127"/>
                </a:cubicBezTo>
                <a:cubicBezTo>
                  <a:pt x="21030" y="22145"/>
                  <a:pt x="21037" y="22162"/>
                  <a:pt x="21047" y="22181"/>
                </a:cubicBezTo>
                <a:cubicBezTo>
                  <a:pt x="21464" y="22969"/>
                  <a:pt x="22080" y="23635"/>
                  <a:pt x="22834" y="24112"/>
                </a:cubicBezTo>
                <a:cubicBezTo>
                  <a:pt x="23111" y="24337"/>
                  <a:pt x="23434" y="24500"/>
                  <a:pt x="23779" y="24592"/>
                </a:cubicBezTo>
                <a:cubicBezTo>
                  <a:pt x="24377" y="24820"/>
                  <a:pt x="25014" y="24938"/>
                  <a:pt x="25653" y="24938"/>
                </a:cubicBezTo>
                <a:cubicBezTo>
                  <a:pt x="26938" y="24938"/>
                  <a:pt x="28232" y="24460"/>
                  <a:pt x="29242" y="23441"/>
                </a:cubicBezTo>
                <a:cubicBezTo>
                  <a:pt x="31489" y="21171"/>
                  <a:pt x="30665" y="17008"/>
                  <a:pt x="27890" y="15554"/>
                </a:cubicBezTo>
                <a:cubicBezTo>
                  <a:pt x="27687" y="15450"/>
                  <a:pt x="27477" y="15363"/>
                  <a:pt x="27260" y="15293"/>
                </a:cubicBezTo>
                <a:cubicBezTo>
                  <a:pt x="28160" y="13554"/>
                  <a:pt x="28800" y="11634"/>
                  <a:pt x="29632" y="9868"/>
                </a:cubicBezTo>
                <a:cubicBezTo>
                  <a:pt x="30359" y="8325"/>
                  <a:pt x="31134" y="6808"/>
                  <a:pt x="31942" y="5308"/>
                </a:cubicBezTo>
                <a:cubicBezTo>
                  <a:pt x="32029" y="5316"/>
                  <a:pt x="32117" y="5321"/>
                  <a:pt x="32204" y="5321"/>
                </a:cubicBezTo>
                <a:cubicBezTo>
                  <a:pt x="32892" y="5321"/>
                  <a:pt x="33575" y="5053"/>
                  <a:pt x="34071" y="4464"/>
                </a:cubicBezTo>
                <a:cubicBezTo>
                  <a:pt x="35347" y="2948"/>
                  <a:pt x="34697" y="521"/>
                  <a:pt x="32711" y="67"/>
                </a:cubicBezTo>
                <a:cubicBezTo>
                  <a:pt x="32517" y="22"/>
                  <a:pt x="32320" y="1"/>
                  <a:pt x="3212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52"/>
          <p:cNvSpPr/>
          <p:nvPr/>
        </p:nvSpPr>
        <p:spPr>
          <a:xfrm>
            <a:off x="7125750" y="544900"/>
            <a:ext cx="564034" cy="445373"/>
          </a:xfrm>
          <a:custGeom>
            <a:avLst/>
            <a:gdLst/>
            <a:ahLst/>
            <a:cxnLst/>
            <a:rect l="l" t="t" r="r" b="b"/>
            <a:pathLst>
              <a:path w="39020" h="30811" extrusionOk="0">
                <a:moveTo>
                  <a:pt x="30681" y="3474"/>
                </a:moveTo>
                <a:cubicBezTo>
                  <a:pt x="32090" y="5955"/>
                  <a:pt x="33478" y="8448"/>
                  <a:pt x="34883" y="10930"/>
                </a:cubicBezTo>
                <a:cubicBezTo>
                  <a:pt x="35369" y="11788"/>
                  <a:pt x="35855" y="12647"/>
                  <a:pt x="36340" y="13505"/>
                </a:cubicBezTo>
                <a:cubicBezTo>
                  <a:pt x="34784" y="12409"/>
                  <a:pt x="33095" y="11459"/>
                  <a:pt x="31412" y="10597"/>
                </a:cubicBezTo>
                <a:cubicBezTo>
                  <a:pt x="29978" y="9864"/>
                  <a:pt x="28301" y="8917"/>
                  <a:pt x="26670" y="8527"/>
                </a:cubicBezTo>
                <a:cubicBezTo>
                  <a:pt x="27959" y="6807"/>
                  <a:pt x="29296" y="5122"/>
                  <a:pt x="30681" y="3474"/>
                </a:cubicBezTo>
                <a:close/>
                <a:moveTo>
                  <a:pt x="29411" y="1254"/>
                </a:moveTo>
                <a:cubicBezTo>
                  <a:pt x="29708" y="1768"/>
                  <a:pt x="30001" y="2286"/>
                  <a:pt x="30296" y="2802"/>
                </a:cubicBezTo>
                <a:cubicBezTo>
                  <a:pt x="30250" y="2825"/>
                  <a:pt x="30209" y="2858"/>
                  <a:pt x="30176" y="2898"/>
                </a:cubicBezTo>
                <a:cubicBezTo>
                  <a:pt x="28464" y="4922"/>
                  <a:pt x="26824" y="7005"/>
                  <a:pt x="25256" y="9144"/>
                </a:cubicBezTo>
                <a:cubicBezTo>
                  <a:pt x="24435" y="10273"/>
                  <a:pt x="23639" y="11420"/>
                  <a:pt x="22870" y="12586"/>
                </a:cubicBezTo>
                <a:cubicBezTo>
                  <a:pt x="22370" y="13341"/>
                  <a:pt x="21985" y="14172"/>
                  <a:pt x="21048" y="14438"/>
                </a:cubicBezTo>
                <a:cubicBezTo>
                  <a:pt x="20343" y="14637"/>
                  <a:pt x="19521" y="14657"/>
                  <a:pt x="18799" y="14757"/>
                </a:cubicBezTo>
                <a:cubicBezTo>
                  <a:pt x="15724" y="15183"/>
                  <a:pt x="12643" y="15575"/>
                  <a:pt x="9548" y="15813"/>
                </a:cubicBezTo>
                <a:cubicBezTo>
                  <a:pt x="6956" y="16012"/>
                  <a:pt x="4377" y="15977"/>
                  <a:pt x="1788" y="16009"/>
                </a:cubicBezTo>
                <a:cubicBezTo>
                  <a:pt x="1837" y="15879"/>
                  <a:pt x="1855" y="15736"/>
                  <a:pt x="1816" y="15615"/>
                </a:cubicBezTo>
                <a:cubicBezTo>
                  <a:pt x="1798" y="15556"/>
                  <a:pt x="1778" y="15497"/>
                  <a:pt x="1759" y="15438"/>
                </a:cubicBezTo>
                <a:cubicBezTo>
                  <a:pt x="1745" y="15392"/>
                  <a:pt x="1726" y="15347"/>
                  <a:pt x="1703" y="15306"/>
                </a:cubicBezTo>
                <a:cubicBezTo>
                  <a:pt x="10986" y="10717"/>
                  <a:pt x="20120" y="5833"/>
                  <a:pt x="29411" y="1254"/>
                </a:cubicBezTo>
                <a:close/>
                <a:moveTo>
                  <a:pt x="26395" y="8892"/>
                </a:moveTo>
                <a:cubicBezTo>
                  <a:pt x="28004" y="9838"/>
                  <a:pt x="29911" y="10434"/>
                  <a:pt x="31549" y="11326"/>
                </a:cubicBezTo>
                <a:cubicBezTo>
                  <a:pt x="33390" y="12329"/>
                  <a:pt x="35083" y="13505"/>
                  <a:pt x="36814" y="14674"/>
                </a:cubicBezTo>
                <a:cubicBezTo>
                  <a:pt x="36810" y="14693"/>
                  <a:pt x="36810" y="14712"/>
                  <a:pt x="36805" y="14732"/>
                </a:cubicBezTo>
                <a:cubicBezTo>
                  <a:pt x="36673" y="15199"/>
                  <a:pt x="36153" y="15305"/>
                  <a:pt x="35745" y="15521"/>
                </a:cubicBezTo>
                <a:cubicBezTo>
                  <a:pt x="33939" y="16469"/>
                  <a:pt x="32140" y="17429"/>
                  <a:pt x="30339" y="18384"/>
                </a:cubicBezTo>
                <a:lnTo>
                  <a:pt x="10312" y="29005"/>
                </a:lnTo>
                <a:cubicBezTo>
                  <a:pt x="10650" y="26988"/>
                  <a:pt x="10593" y="24814"/>
                  <a:pt x="10861" y="22800"/>
                </a:cubicBezTo>
                <a:cubicBezTo>
                  <a:pt x="11148" y="20642"/>
                  <a:pt x="11717" y="18486"/>
                  <a:pt x="11935" y="16319"/>
                </a:cubicBezTo>
                <a:cubicBezTo>
                  <a:pt x="14570" y="16042"/>
                  <a:pt x="17185" y="15652"/>
                  <a:pt x="19712" y="15320"/>
                </a:cubicBezTo>
                <a:cubicBezTo>
                  <a:pt x="20602" y="15204"/>
                  <a:pt x="21612" y="15215"/>
                  <a:pt x="22318" y="14591"/>
                </a:cubicBezTo>
                <a:cubicBezTo>
                  <a:pt x="23239" y="13777"/>
                  <a:pt x="23839" y="12448"/>
                  <a:pt x="24543" y="11446"/>
                </a:cubicBezTo>
                <a:cubicBezTo>
                  <a:pt x="25149" y="10585"/>
                  <a:pt x="25769" y="9736"/>
                  <a:pt x="26395" y="8892"/>
                </a:cubicBezTo>
                <a:close/>
                <a:moveTo>
                  <a:pt x="11565" y="16355"/>
                </a:moveTo>
                <a:cubicBezTo>
                  <a:pt x="10848" y="18447"/>
                  <a:pt x="10590" y="20799"/>
                  <a:pt x="10286" y="22960"/>
                </a:cubicBezTo>
                <a:cubicBezTo>
                  <a:pt x="10010" y="24932"/>
                  <a:pt x="9540" y="27177"/>
                  <a:pt x="9673" y="29206"/>
                </a:cubicBezTo>
                <a:cubicBezTo>
                  <a:pt x="8215" y="27203"/>
                  <a:pt x="6825" y="25154"/>
                  <a:pt x="5529" y="23041"/>
                </a:cubicBezTo>
                <a:cubicBezTo>
                  <a:pt x="4815" y="21877"/>
                  <a:pt x="4127" y="20697"/>
                  <a:pt x="3466" y="19503"/>
                </a:cubicBezTo>
                <a:cubicBezTo>
                  <a:pt x="3136" y="18907"/>
                  <a:pt x="2811" y="18305"/>
                  <a:pt x="2495" y="17701"/>
                </a:cubicBezTo>
                <a:cubicBezTo>
                  <a:pt x="2372" y="17469"/>
                  <a:pt x="2008" y="16935"/>
                  <a:pt x="1782" y="16461"/>
                </a:cubicBezTo>
                <a:lnTo>
                  <a:pt x="1782" y="16461"/>
                </a:lnTo>
                <a:cubicBezTo>
                  <a:pt x="3104" y="16615"/>
                  <a:pt x="4445" y="16680"/>
                  <a:pt x="5796" y="16680"/>
                </a:cubicBezTo>
                <a:cubicBezTo>
                  <a:pt x="7709" y="16680"/>
                  <a:pt x="9641" y="16549"/>
                  <a:pt x="11565" y="16355"/>
                </a:cubicBezTo>
                <a:close/>
                <a:moveTo>
                  <a:pt x="29638" y="1"/>
                </a:moveTo>
                <a:cubicBezTo>
                  <a:pt x="29542" y="1"/>
                  <a:pt x="29444" y="23"/>
                  <a:pt x="29354" y="67"/>
                </a:cubicBezTo>
                <a:cubicBezTo>
                  <a:pt x="19808" y="4672"/>
                  <a:pt x="10218" y="9366"/>
                  <a:pt x="1071" y="14724"/>
                </a:cubicBezTo>
                <a:cubicBezTo>
                  <a:pt x="965" y="14785"/>
                  <a:pt x="908" y="14870"/>
                  <a:pt x="886" y="14959"/>
                </a:cubicBezTo>
                <a:cubicBezTo>
                  <a:pt x="700" y="14987"/>
                  <a:pt x="517" y="15082"/>
                  <a:pt x="443" y="15256"/>
                </a:cubicBezTo>
                <a:cubicBezTo>
                  <a:pt x="1" y="16298"/>
                  <a:pt x="752" y="17207"/>
                  <a:pt x="1237" y="18139"/>
                </a:cubicBezTo>
                <a:cubicBezTo>
                  <a:pt x="1987" y="19577"/>
                  <a:pt x="2773" y="20994"/>
                  <a:pt x="3599" y="22390"/>
                </a:cubicBezTo>
                <a:cubicBezTo>
                  <a:pt x="5248" y="25185"/>
                  <a:pt x="7051" y="27880"/>
                  <a:pt x="8980" y="30488"/>
                </a:cubicBezTo>
                <a:cubicBezTo>
                  <a:pt x="9128" y="30689"/>
                  <a:pt x="9332" y="30810"/>
                  <a:pt x="9556" y="30810"/>
                </a:cubicBezTo>
                <a:cubicBezTo>
                  <a:pt x="9661" y="30810"/>
                  <a:pt x="9771" y="30783"/>
                  <a:pt x="9882" y="30724"/>
                </a:cubicBezTo>
                <a:lnTo>
                  <a:pt x="33215" y="18348"/>
                </a:lnTo>
                <a:cubicBezTo>
                  <a:pt x="34116" y="17871"/>
                  <a:pt x="35016" y="17394"/>
                  <a:pt x="35917" y="16917"/>
                </a:cubicBezTo>
                <a:cubicBezTo>
                  <a:pt x="36568" y="16569"/>
                  <a:pt x="37474" y="16245"/>
                  <a:pt x="37968" y="15675"/>
                </a:cubicBezTo>
                <a:cubicBezTo>
                  <a:pt x="39019" y="14464"/>
                  <a:pt x="37236" y="12516"/>
                  <a:pt x="36631" y="11474"/>
                </a:cubicBezTo>
                <a:cubicBezTo>
                  <a:pt x="34460" y="7732"/>
                  <a:pt x="32244" y="4018"/>
                  <a:pt x="30100" y="262"/>
                </a:cubicBezTo>
                <a:cubicBezTo>
                  <a:pt x="29998" y="84"/>
                  <a:pt x="29822" y="1"/>
                  <a:pt x="296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3" name="Google Shape;343;p5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490549" y="1039473"/>
            <a:ext cx="1124399" cy="510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8413B0-4BD4-3F87-49A1-7569BD2547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077"/>
          <a:stretch/>
        </p:blipFill>
        <p:spPr>
          <a:xfrm>
            <a:off x="474394" y="1812207"/>
            <a:ext cx="3696428" cy="284081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9" name="Google Shape;332;p52">
            <a:extLst>
              <a:ext uri="{FF2B5EF4-FFF2-40B4-BE49-F238E27FC236}">
                <a16:creationId xmlns:a16="http://schemas.microsoft.com/office/drawing/2014/main" id="{63F3F648-8726-2C0C-3E75-447FE3E36FC3}"/>
              </a:ext>
            </a:extLst>
          </p:cNvPr>
          <p:cNvSpPr txBox="1">
            <a:spLocks/>
          </p:cNvSpPr>
          <p:nvPr/>
        </p:nvSpPr>
        <p:spPr>
          <a:xfrm>
            <a:off x="4861153" y="719596"/>
            <a:ext cx="2918174" cy="1047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D" sz="1800" dirty="0"/>
              <a:t>3. </a:t>
            </a:r>
            <a:r>
              <a:rPr lang="en-ID" sz="1800" dirty="0" err="1"/>
              <a:t>Pilih</a:t>
            </a:r>
            <a:r>
              <a:rPr lang="en-ID" sz="1800" dirty="0"/>
              <a:t> database </a:t>
            </a:r>
            <a:r>
              <a:rPr lang="en-ID" sz="1800" i="1" dirty="0"/>
              <a:t>ScienceDirect</a:t>
            </a:r>
            <a:r>
              <a:rPr lang="en-ID" sz="1800" dirty="0"/>
              <a:t> dan </a:t>
            </a:r>
            <a:r>
              <a:rPr lang="en-ID" sz="1800" dirty="0" err="1"/>
              <a:t>klik</a:t>
            </a:r>
            <a:r>
              <a:rPr lang="en-ID" sz="1800" dirty="0"/>
              <a:t> </a:t>
            </a:r>
            <a:r>
              <a:rPr lang="en-ID" sz="1800" i="1" dirty="0"/>
              <a:t>freedom collection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FE934F-8B95-E897-DFC8-AB683FC6A51B}"/>
              </a:ext>
            </a:extLst>
          </p:cNvPr>
          <p:cNvSpPr/>
          <p:nvPr/>
        </p:nvSpPr>
        <p:spPr>
          <a:xfrm>
            <a:off x="1675435" y="3325349"/>
            <a:ext cx="989944" cy="132342"/>
          </a:xfrm>
          <a:prstGeom prst="rect">
            <a:avLst/>
          </a:prstGeom>
          <a:noFill/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F9061E7-0931-0FE0-BCED-01EB5D60C6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740"/>
          <a:stretch/>
        </p:blipFill>
        <p:spPr>
          <a:xfrm>
            <a:off x="4974089" y="1920331"/>
            <a:ext cx="3650467" cy="260153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C34F09-F0D1-47F4-9F6B-39A84ABACF70}"/>
              </a:ext>
            </a:extLst>
          </p:cNvPr>
          <p:cNvSpPr/>
          <p:nvPr/>
        </p:nvSpPr>
        <p:spPr>
          <a:xfrm>
            <a:off x="5180635" y="3934949"/>
            <a:ext cx="989944" cy="132342"/>
          </a:xfrm>
          <a:prstGeom prst="rect">
            <a:avLst/>
          </a:prstGeom>
          <a:noFill/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E6ADE0-13BC-4234-BF1E-630412722A49}"/>
              </a:ext>
            </a:extLst>
          </p:cNvPr>
          <p:cNvSpPr/>
          <p:nvPr/>
        </p:nvSpPr>
        <p:spPr>
          <a:xfrm>
            <a:off x="5180635" y="2505579"/>
            <a:ext cx="989944" cy="132342"/>
          </a:xfrm>
          <a:prstGeom prst="rect">
            <a:avLst/>
          </a:prstGeom>
          <a:noFill/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4"/>
          <p:cNvSpPr txBox="1">
            <a:spLocks noGrp="1"/>
          </p:cNvSpPr>
          <p:nvPr>
            <p:ph type="title"/>
          </p:nvPr>
        </p:nvSpPr>
        <p:spPr>
          <a:xfrm>
            <a:off x="612842" y="651845"/>
            <a:ext cx="3501958" cy="90361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4. </a:t>
            </a:r>
            <a:r>
              <a:rPr lang="en" sz="2000" dirty="0"/>
              <a:t>Anda akan diarahkan menuju website </a:t>
            </a:r>
            <a:r>
              <a:rPr lang="en" sz="2000" i="1" dirty="0"/>
              <a:t>elsevier.com</a:t>
            </a:r>
            <a:endParaRPr sz="2000" dirty="0"/>
          </a:p>
        </p:txBody>
      </p:sp>
      <p:pic>
        <p:nvPicPr>
          <p:cNvPr id="360" name="Google Shape;360;p5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612842" y="1459826"/>
            <a:ext cx="3118425" cy="1716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59;p54">
            <a:extLst>
              <a:ext uri="{FF2B5EF4-FFF2-40B4-BE49-F238E27FC236}">
                <a16:creationId xmlns:a16="http://schemas.microsoft.com/office/drawing/2014/main" id="{29F06AB7-86F8-2DBB-B2A1-2E54435466B0}"/>
              </a:ext>
            </a:extLst>
          </p:cNvPr>
          <p:cNvSpPr txBox="1">
            <a:spLocks/>
          </p:cNvSpPr>
          <p:nvPr/>
        </p:nvSpPr>
        <p:spPr>
          <a:xfrm>
            <a:off x="4811948" y="727861"/>
            <a:ext cx="3501958" cy="903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/>
              <a:t>5. </a:t>
            </a:r>
            <a:r>
              <a:rPr lang="en-US" sz="2000" dirty="0" err="1"/>
              <a:t>Klik</a:t>
            </a:r>
            <a:r>
              <a:rPr lang="en-US" sz="2000" dirty="0"/>
              <a:t> </a:t>
            </a:r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i="1" dirty="0"/>
              <a:t>download journal title lists+</a:t>
            </a:r>
          </a:p>
        </p:txBody>
      </p:sp>
      <p:pic>
        <p:nvPicPr>
          <p:cNvPr id="5" name="Google Shape;360;p54">
            <a:extLst>
              <a:ext uri="{FF2B5EF4-FFF2-40B4-BE49-F238E27FC236}">
                <a16:creationId xmlns:a16="http://schemas.microsoft.com/office/drawing/2014/main" id="{BECD4C4D-A386-5F80-7C6D-664D197844B6}"/>
              </a:ext>
            </a:extLst>
          </p:cNvPr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4899498" y="1374004"/>
            <a:ext cx="3118425" cy="171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EF9333-7BC9-22E0-4E02-D9A246CE62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344"/>
          <a:stretch/>
        </p:blipFill>
        <p:spPr>
          <a:xfrm>
            <a:off x="1151990" y="1309256"/>
            <a:ext cx="6143326" cy="323503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584412-F469-57CA-C264-DE76AE89EFF0}"/>
              </a:ext>
            </a:extLst>
          </p:cNvPr>
          <p:cNvSpPr/>
          <p:nvPr/>
        </p:nvSpPr>
        <p:spPr>
          <a:xfrm>
            <a:off x="2079648" y="2686259"/>
            <a:ext cx="1075616" cy="21400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D5502D-0BE9-4212-87D3-63D0EBCDCB20}"/>
              </a:ext>
            </a:extLst>
          </p:cNvPr>
          <p:cNvSpPr/>
          <p:nvPr/>
        </p:nvSpPr>
        <p:spPr>
          <a:xfrm>
            <a:off x="1772417" y="1502736"/>
            <a:ext cx="1334356" cy="85823"/>
          </a:xfrm>
          <a:prstGeom prst="rect">
            <a:avLst/>
          </a:prstGeom>
          <a:noFill/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5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5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53"/>
          <p:cNvSpPr txBox="1">
            <a:spLocks noGrp="1"/>
          </p:cNvSpPr>
          <p:nvPr>
            <p:ph type="title"/>
          </p:nvPr>
        </p:nvSpPr>
        <p:spPr>
          <a:xfrm>
            <a:off x="2512033" y="901190"/>
            <a:ext cx="4397338" cy="8460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6. Arahkan kursor ke bawah dan klik </a:t>
            </a:r>
            <a:r>
              <a:rPr lang="en" sz="1600" i="1" dirty="0"/>
              <a:t>freedom collection </a:t>
            </a:r>
            <a:r>
              <a:rPr lang="en" sz="1600" dirty="0"/>
              <a:t>untuk mendapatkan daftar jurnal yang dilanggan</a:t>
            </a:r>
            <a:endParaRPr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41BFE7-0D38-ABE6-2B68-E12B665D8C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228"/>
          <a:stretch/>
        </p:blipFill>
        <p:spPr>
          <a:xfrm>
            <a:off x="2672991" y="1866493"/>
            <a:ext cx="4185009" cy="242340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C09F2DB-A75D-88C9-105E-C631523BA5EF}"/>
              </a:ext>
            </a:extLst>
          </p:cNvPr>
          <p:cNvSpPr/>
          <p:nvPr/>
        </p:nvSpPr>
        <p:spPr>
          <a:xfrm>
            <a:off x="3414409" y="2869660"/>
            <a:ext cx="826851" cy="1167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5"/>
          <p:cNvSpPr txBox="1">
            <a:spLocks noGrp="1"/>
          </p:cNvSpPr>
          <p:nvPr>
            <p:ph type="title"/>
          </p:nvPr>
        </p:nvSpPr>
        <p:spPr>
          <a:xfrm>
            <a:off x="2506894" y="1038579"/>
            <a:ext cx="405287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7. Daftar Jurnal Freedom Collection</a:t>
            </a:r>
            <a:endParaRPr sz="1800" dirty="0"/>
          </a:p>
        </p:txBody>
      </p:sp>
      <p:pic>
        <p:nvPicPr>
          <p:cNvPr id="373" name="Google Shape;373;p55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2648999" y="1611279"/>
            <a:ext cx="3846001" cy="159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55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385650" y="1079132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55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385650" y="168535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87A2CB-F7E9-AA1F-7110-AF86606B3F0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b="75194"/>
          <a:stretch/>
        </p:blipFill>
        <p:spPr>
          <a:xfrm>
            <a:off x="2160370" y="1866366"/>
            <a:ext cx="4399398" cy="61358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2298DE-32B0-65DB-B640-9C7732E453A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6042"/>
          <a:stretch/>
        </p:blipFill>
        <p:spPr>
          <a:xfrm>
            <a:off x="2160370" y="2735038"/>
            <a:ext cx="4755996" cy="168516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8" name="Google Shape;1458;p41"/>
          <p:cNvGrpSpPr/>
          <p:nvPr/>
        </p:nvGrpSpPr>
        <p:grpSpPr>
          <a:xfrm>
            <a:off x="953875" y="403652"/>
            <a:ext cx="7236259" cy="4336197"/>
            <a:chOff x="1088225" y="363552"/>
            <a:chExt cx="7236259" cy="4336197"/>
          </a:xfrm>
        </p:grpSpPr>
        <p:sp>
          <p:nvSpPr>
            <p:cNvPr id="1459" name="Google Shape;1459;p41"/>
            <p:cNvSpPr/>
            <p:nvPr/>
          </p:nvSpPr>
          <p:spPr>
            <a:xfrm>
              <a:off x="1158984" y="545348"/>
              <a:ext cx="7165500" cy="4154400"/>
            </a:xfrm>
            <a:prstGeom prst="roundRect">
              <a:avLst>
                <a:gd name="adj" fmla="val 561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1"/>
            <p:cNvSpPr/>
            <p:nvPr/>
          </p:nvSpPr>
          <p:spPr>
            <a:xfrm>
              <a:off x="1088225" y="490475"/>
              <a:ext cx="7165500" cy="4154400"/>
            </a:xfrm>
            <a:prstGeom prst="roundRect">
              <a:avLst>
                <a:gd name="adj" fmla="val 561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1"/>
            <p:cNvSpPr/>
            <p:nvPr/>
          </p:nvSpPr>
          <p:spPr>
            <a:xfrm rot="-5400000">
              <a:off x="2747222" y="-799142"/>
              <a:ext cx="3880745" cy="6733689"/>
            </a:xfrm>
            <a:custGeom>
              <a:avLst/>
              <a:gdLst/>
              <a:ahLst/>
              <a:cxnLst/>
              <a:rect l="l" t="t" r="r" b="b"/>
              <a:pathLst>
                <a:path w="107277" h="147701" extrusionOk="0">
                  <a:moveTo>
                    <a:pt x="104016" y="1"/>
                  </a:moveTo>
                  <a:cubicBezTo>
                    <a:pt x="100624" y="1"/>
                    <a:pt x="95726" y="347"/>
                    <a:pt x="95068" y="347"/>
                  </a:cubicBezTo>
                  <a:lnTo>
                    <a:pt x="67749" y="347"/>
                  </a:lnTo>
                  <a:cubicBezTo>
                    <a:pt x="47001" y="347"/>
                    <a:pt x="25485" y="580"/>
                    <a:pt x="4670" y="580"/>
                  </a:cubicBezTo>
                  <a:cubicBezTo>
                    <a:pt x="0" y="580"/>
                    <a:pt x="200" y="3449"/>
                    <a:pt x="667" y="23763"/>
                  </a:cubicBezTo>
                  <a:cubicBezTo>
                    <a:pt x="934" y="35072"/>
                    <a:pt x="834" y="46580"/>
                    <a:pt x="1034" y="57888"/>
                  </a:cubicBezTo>
                  <a:cubicBezTo>
                    <a:pt x="1168" y="64226"/>
                    <a:pt x="1702" y="128005"/>
                    <a:pt x="1368" y="144016"/>
                  </a:cubicBezTo>
                  <a:cubicBezTo>
                    <a:pt x="1335" y="146018"/>
                    <a:pt x="2969" y="147686"/>
                    <a:pt x="4971" y="147686"/>
                  </a:cubicBezTo>
                  <a:cubicBezTo>
                    <a:pt x="16334" y="147697"/>
                    <a:pt x="27702" y="147700"/>
                    <a:pt x="39070" y="147700"/>
                  </a:cubicBezTo>
                  <a:cubicBezTo>
                    <a:pt x="61807" y="147700"/>
                    <a:pt x="84550" y="147686"/>
                    <a:pt x="107277" y="147686"/>
                  </a:cubicBezTo>
                  <a:lnTo>
                    <a:pt x="107277" y="380"/>
                  </a:lnTo>
                  <a:cubicBezTo>
                    <a:pt x="107140" y="94"/>
                    <a:pt x="105782" y="1"/>
                    <a:pt x="1040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62" name="Google Shape;1462;p41"/>
            <p:cNvGrpSpPr/>
            <p:nvPr/>
          </p:nvGrpSpPr>
          <p:grpSpPr>
            <a:xfrm>
              <a:off x="1588046" y="773315"/>
              <a:ext cx="6131749" cy="3510313"/>
              <a:chOff x="1588046" y="773315"/>
              <a:chExt cx="6131749" cy="3510313"/>
            </a:xfrm>
          </p:grpSpPr>
          <p:sp>
            <p:nvSpPr>
              <p:cNvPr id="1463" name="Google Shape;1463;p41"/>
              <p:cNvSpPr/>
              <p:nvPr/>
            </p:nvSpPr>
            <p:spPr>
              <a:xfrm rot="-5400000">
                <a:off x="5965230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41"/>
              <p:cNvSpPr/>
              <p:nvPr/>
            </p:nvSpPr>
            <p:spPr>
              <a:xfrm rot="-5400000">
                <a:off x="5720387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41"/>
              <p:cNvSpPr/>
              <p:nvPr/>
            </p:nvSpPr>
            <p:spPr>
              <a:xfrm rot="-5400000">
                <a:off x="5473995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41"/>
              <p:cNvSpPr/>
              <p:nvPr/>
            </p:nvSpPr>
            <p:spPr>
              <a:xfrm rot="-5400000">
                <a:off x="5229153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41"/>
              <p:cNvSpPr/>
              <p:nvPr/>
            </p:nvSpPr>
            <p:spPr>
              <a:xfrm rot="-5400000">
                <a:off x="4984265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41"/>
              <p:cNvSpPr/>
              <p:nvPr/>
            </p:nvSpPr>
            <p:spPr>
              <a:xfrm rot="-5400000">
                <a:off x="4739423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41"/>
              <p:cNvSpPr/>
              <p:nvPr/>
            </p:nvSpPr>
            <p:spPr>
              <a:xfrm rot="-5400000">
                <a:off x="4494535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41"/>
              <p:cNvSpPr/>
              <p:nvPr/>
            </p:nvSpPr>
            <p:spPr>
              <a:xfrm rot="-5400000">
                <a:off x="4251198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41"/>
              <p:cNvSpPr/>
              <p:nvPr/>
            </p:nvSpPr>
            <p:spPr>
              <a:xfrm rot="-5400000">
                <a:off x="4004805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41"/>
              <p:cNvSpPr/>
              <p:nvPr/>
            </p:nvSpPr>
            <p:spPr>
              <a:xfrm rot="-5400000">
                <a:off x="3759917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41"/>
              <p:cNvSpPr/>
              <p:nvPr/>
            </p:nvSpPr>
            <p:spPr>
              <a:xfrm rot="-5400000">
                <a:off x="3514460" y="2528449"/>
                <a:ext cx="3510313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37" h="1" fill="none" extrusionOk="0">
                    <a:moveTo>
                      <a:pt x="1" y="0"/>
                    </a:moveTo>
                    <a:lnTo>
                      <a:pt x="97037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41"/>
              <p:cNvSpPr/>
              <p:nvPr/>
            </p:nvSpPr>
            <p:spPr>
              <a:xfrm rot="-5400000">
                <a:off x="3268683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41"/>
              <p:cNvSpPr/>
              <p:nvPr/>
            </p:nvSpPr>
            <p:spPr>
              <a:xfrm rot="-5400000">
                <a:off x="3023841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41"/>
              <p:cNvSpPr/>
              <p:nvPr/>
            </p:nvSpPr>
            <p:spPr>
              <a:xfrm rot="-5400000">
                <a:off x="2778953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41"/>
              <p:cNvSpPr/>
              <p:nvPr/>
            </p:nvSpPr>
            <p:spPr>
              <a:xfrm rot="-5400000">
                <a:off x="2534111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41"/>
              <p:cNvSpPr/>
              <p:nvPr/>
            </p:nvSpPr>
            <p:spPr>
              <a:xfrm rot="-5400000">
                <a:off x="2289223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41"/>
              <p:cNvSpPr/>
              <p:nvPr/>
            </p:nvSpPr>
            <p:spPr>
              <a:xfrm rot="-5400000">
                <a:off x="2042830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41"/>
              <p:cNvSpPr/>
              <p:nvPr/>
            </p:nvSpPr>
            <p:spPr>
              <a:xfrm rot="-5400000">
                <a:off x="1797988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41"/>
              <p:cNvSpPr/>
              <p:nvPr/>
            </p:nvSpPr>
            <p:spPr>
              <a:xfrm rot="-5400000">
                <a:off x="1553100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41"/>
              <p:cNvSpPr/>
              <p:nvPr/>
            </p:nvSpPr>
            <p:spPr>
              <a:xfrm rot="-5400000">
                <a:off x="1306708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41"/>
              <p:cNvSpPr/>
              <p:nvPr/>
            </p:nvSpPr>
            <p:spPr>
              <a:xfrm rot="-5400000">
                <a:off x="1061866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41"/>
              <p:cNvSpPr/>
              <p:nvPr/>
            </p:nvSpPr>
            <p:spPr>
              <a:xfrm rot="-5400000">
                <a:off x="818528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41"/>
              <p:cNvSpPr/>
              <p:nvPr/>
            </p:nvSpPr>
            <p:spPr>
              <a:xfrm rot="-5400000">
                <a:off x="573640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41"/>
              <p:cNvSpPr/>
              <p:nvPr/>
            </p:nvSpPr>
            <p:spPr>
              <a:xfrm rot="-5400000">
                <a:off x="328798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41"/>
              <p:cNvSpPr/>
              <p:nvPr/>
            </p:nvSpPr>
            <p:spPr>
              <a:xfrm rot="-5400000">
                <a:off x="83910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41"/>
              <p:cNvSpPr/>
              <p:nvPr/>
            </p:nvSpPr>
            <p:spPr>
              <a:xfrm rot="5400000" flipH="1">
                <a:off x="-157498" y="2525731"/>
                <a:ext cx="3495988" cy="4900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9" name="Google Shape;1489;p41"/>
            <p:cNvGrpSpPr/>
            <p:nvPr/>
          </p:nvGrpSpPr>
          <p:grpSpPr>
            <a:xfrm>
              <a:off x="1522452" y="363552"/>
              <a:ext cx="6251125" cy="401830"/>
              <a:chOff x="1522452" y="363552"/>
              <a:chExt cx="6251125" cy="401830"/>
            </a:xfrm>
          </p:grpSpPr>
          <p:grpSp>
            <p:nvGrpSpPr>
              <p:cNvPr id="1490" name="Google Shape;1490;p41"/>
              <p:cNvGrpSpPr/>
              <p:nvPr/>
            </p:nvGrpSpPr>
            <p:grpSpPr>
              <a:xfrm>
                <a:off x="1522452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491" name="Google Shape;1491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2" name="Google Shape;1492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93" name="Google Shape;1493;p41"/>
              <p:cNvGrpSpPr/>
              <p:nvPr/>
            </p:nvGrpSpPr>
            <p:grpSpPr>
              <a:xfrm>
                <a:off x="1757727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494" name="Google Shape;1494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5" name="Google Shape;1495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96" name="Google Shape;1496;p41"/>
              <p:cNvGrpSpPr/>
              <p:nvPr/>
            </p:nvGrpSpPr>
            <p:grpSpPr>
              <a:xfrm>
                <a:off x="2017827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497" name="Google Shape;1497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8" name="Google Shape;1498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99" name="Google Shape;1499;p41"/>
              <p:cNvGrpSpPr/>
              <p:nvPr/>
            </p:nvGrpSpPr>
            <p:grpSpPr>
              <a:xfrm>
                <a:off x="2263988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00" name="Google Shape;1500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1" name="Google Shape;1501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02" name="Google Shape;1502;p41"/>
              <p:cNvGrpSpPr/>
              <p:nvPr/>
            </p:nvGrpSpPr>
            <p:grpSpPr>
              <a:xfrm>
                <a:off x="2499263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03" name="Google Shape;1503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4" name="Google Shape;1504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05" name="Google Shape;1505;p41"/>
              <p:cNvGrpSpPr/>
              <p:nvPr/>
            </p:nvGrpSpPr>
            <p:grpSpPr>
              <a:xfrm>
                <a:off x="2759363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06" name="Google Shape;1506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7" name="Google Shape;1507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08" name="Google Shape;1508;p41"/>
              <p:cNvGrpSpPr/>
              <p:nvPr/>
            </p:nvGrpSpPr>
            <p:grpSpPr>
              <a:xfrm>
                <a:off x="2996234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09" name="Google Shape;1509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0" name="Google Shape;1510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11" name="Google Shape;1511;p41"/>
              <p:cNvGrpSpPr/>
              <p:nvPr/>
            </p:nvGrpSpPr>
            <p:grpSpPr>
              <a:xfrm>
                <a:off x="3231509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12" name="Google Shape;1512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3" name="Google Shape;1513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14" name="Google Shape;1514;p41"/>
              <p:cNvGrpSpPr/>
              <p:nvPr/>
            </p:nvGrpSpPr>
            <p:grpSpPr>
              <a:xfrm>
                <a:off x="3491609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15" name="Google Shape;1515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6" name="Google Shape;1516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17" name="Google Shape;1517;p41"/>
              <p:cNvGrpSpPr/>
              <p:nvPr/>
            </p:nvGrpSpPr>
            <p:grpSpPr>
              <a:xfrm>
                <a:off x="3737770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18" name="Google Shape;1518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9" name="Google Shape;1519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20" name="Google Shape;1520;p41"/>
              <p:cNvGrpSpPr/>
              <p:nvPr/>
            </p:nvGrpSpPr>
            <p:grpSpPr>
              <a:xfrm>
                <a:off x="3973045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21" name="Google Shape;1521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2" name="Google Shape;1522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23" name="Google Shape;1523;p41"/>
              <p:cNvGrpSpPr/>
              <p:nvPr/>
            </p:nvGrpSpPr>
            <p:grpSpPr>
              <a:xfrm>
                <a:off x="4219206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24" name="Google Shape;1524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5" name="Google Shape;1525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26" name="Google Shape;1526;p41"/>
              <p:cNvGrpSpPr/>
              <p:nvPr/>
            </p:nvGrpSpPr>
            <p:grpSpPr>
              <a:xfrm>
                <a:off x="4465338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27" name="Google Shape;1527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8" name="Google Shape;1528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29" name="Google Shape;1529;p41"/>
              <p:cNvGrpSpPr/>
              <p:nvPr/>
            </p:nvGrpSpPr>
            <p:grpSpPr>
              <a:xfrm>
                <a:off x="4702209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30" name="Google Shape;1530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1" name="Google Shape;1531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32" name="Google Shape;1532;p41"/>
              <p:cNvGrpSpPr/>
              <p:nvPr/>
            </p:nvGrpSpPr>
            <p:grpSpPr>
              <a:xfrm>
                <a:off x="4937484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33" name="Google Shape;1533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4" name="Google Shape;1534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35" name="Google Shape;1535;p41"/>
              <p:cNvGrpSpPr/>
              <p:nvPr/>
            </p:nvGrpSpPr>
            <p:grpSpPr>
              <a:xfrm>
                <a:off x="5197584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36" name="Google Shape;1536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7" name="Google Shape;1537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38" name="Google Shape;1538;p41"/>
              <p:cNvGrpSpPr/>
              <p:nvPr/>
            </p:nvGrpSpPr>
            <p:grpSpPr>
              <a:xfrm>
                <a:off x="5443745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39" name="Google Shape;1539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0" name="Google Shape;1540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41" name="Google Shape;1541;p41"/>
              <p:cNvGrpSpPr/>
              <p:nvPr/>
            </p:nvGrpSpPr>
            <p:grpSpPr>
              <a:xfrm>
                <a:off x="5679020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42" name="Google Shape;1542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3" name="Google Shape;1543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44" name="Google Shape;1544;p41"/>
              <p:cNvGrpSpPr/>
              <p:nvPr/>
            </p:nvGrpSpPr>
            <p:grpSpPr>
              <a:xfrm>
                <a:off x="5925181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45" name="Google Shape;1545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6" name="Google Shape;1546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47" name="Google Shape;1547;p41"/>
              <p:cNvGrpSpPr/>
              <p:nvPr/>
            </p:nvGrpSpPr>
            <p:grpSpPr>
              <a:xfrm>
                <a:off x="6171313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48" name="Google Shape;1548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9" name="Google Shape;1549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50" name="Google Shape;1550;p41"/>
              <p:cNvGrpSpPr/>
              <p:nvPr/>
            </p:nvGrpSpPr>
            <p:grpSpPr>
              <a:xfrm>
                <a:off x="6408184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51" name="Google Shape;1551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2" name="Google Shape;1552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53" name="Google Shape;1553;p41"/>
              <p:cNvGrpSpPr/>
              <p:nvPr/>
            </p:nvGrpSpPr>
            <p:grpSpPr>
              <a:xfrm>
                <a:off x="6643459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54" name="Google Shape;1554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5" name="Google Shape;1555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56" name="Google Shape;1556;p41"/>
              <p:cNvGrpSpPr/>
              <p:nvPr/>
            </p:nvGrpSpPr>
            <p:grpSpPr>
              <a:xfrm>
                <a:off x="6903559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57" name="Google Shape;1557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8" name="Google Shape;1558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59" name="Google Shape;1559;p41"/>
              <p:cNvGrpSpPr/>
              <p:nvPr/>
            </p:nvGrpSpPr>
            <p:grpSpPr>
              <a:xfrm>
                <a:off x="7149720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60" name="Google Shape;1560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1" name="Google Shape;1561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62" name="Google Shape;1562;p41"/>
              <p:cNvGrpSpPr/>
              <p:nvPr/>
            </p:nvGrpSpPr>
            <p:grpSpPr>
              <a:xfrm>
                <a:off x="7384995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63" name="Google Shape;1563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4" name="Google Shape;1564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65" name="Google Shape;1565;p41"/>
              <p:cNvGrpSpPr/>
              <p:nvPr/>
            </p:nvGrpSpPr>
            <p:grpSpPr>
              <a:xfrm>
                <a:off x="7631156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566" name="Google Shape;1566;p41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7" name="Google Shape;1567;p41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570" name="Google Shape;1570;p41"/>
          <p:cNvGrpSpPr/>
          <p:nvPr/>
        </p:nvGrpSpPr>
        <p:grpSpPr>
          <a:xfrm>
            <a:off x="595276" y="2662648"/>
            <a:ext cx="1672930" cy="1812954"/>
            <a:chOff x="832917" y="1342151"/>
            <a:chExt cx="1549296" cy="1678972"/>
          </a:xfrm>
        </p:grpSpPr>
        <p:sp>
          <p:nvSpPr>
            <p:cNvPr id="1571" name="Google Shape;1571;p41"/>
            <p:cNvSpPr/>
            <p:nvPr/>
          </p:nvSpPr>
          <p:spPr>
            <a:xfrm rot="-698983">
              <a:off x="966077" y="1456753"/>
              <a:ext cx="1282976" cy="1449768"/>
            </a:xfrm>
            <a:custGeom>
              <a:avLst/>
              <a:gdLst/>
              <a:ahLst/>
              <a:cxnLst/>
              <a:rect l="l" t="t" r="r" b="b"/>
              <a:pathLst>
                <a:path w="57475" h="64947" extrusionOk="0">
                  <a:moveTo>
                    <a:pt x="0" y="0"/>
                  </a:moveTo>
                  <a:lnTo>
                    <a:pt x="0" y="58976"/>
                  </a:lnTo>
                  <a:cubicBezTo>
                    <a:pt x="0" y="62245"/>
                    <a:pt x="2569" y="64947"/>
                    <a:pt x="5771" y="64947"/>
                  </a:cubicBezTo>
                  <a:lnTo>
                    <a:pt x="52438" y="64947"/>
                  </a:lnTo>
                  <a:cubicBezTo>
                    <a:pt x="55240" y="64947"/>
                    <a:pt x="57475" y="62612"/>
                    <a:pt x="57475" y="59776"/>
                  </a:cubicBezTo>
                  <a:lnTo>
                    <a:pt x="57475" y="0"/>
                  </a:lnTo>
                  <a:lnTo>
                    <a:pt x="53505" y="0"/>
                  </a:lnTo>
                  <a:cubicBezTo>
                    <a:pt x="53939" y="667"/>
                    <a:pt x="54239" y="1468"/>
                    <a:pt x="54239" y="2335"/>
                  </a:cubicBezTo>
                  <a:cubicBezTo>
                    <a:pt x="54239" y="4570"/>
                    <a:pt x="52504" y="6371"/>
                    <a:pt x="50270" y="6371"/>
                  </a:cubicBezTo>
                  <a:cubicBezTo>
                    <a:pt x="48101" y="6371"/>
                    <a:pt x="46333" y="4603"/>
                    <a:pt x="46333" y="2335"/>
                  </a:cubicBezTo>
                  <a:cubicBezTo>
                    <a:pt x="46333" y="1468"/>
                    <a:pt x="46600" y="667"/>
                    <a:pt x="47067" y="0"/>
                  </a:cubicBezTo>
                  <a:lnTo>
                    <a:pt x="42731" y="0"/>
                  </a:lnTo>
                  <a:cubicBezTo>
                    <a:pt x="43298" y="734"/>
                    <a:pt x="43698" y="1635"/>
                    <a:pt x="43698" y="2635"/>
                  </a:cubicBezTo>
                  <a:cubicBezTo>
                    <a:pt x="43698" y="4837"/>
                    <a:pt x="41930" y="6671"/>
                    <a:pt x="39729" y="6671"/>
                  </a:cubicBezTo>
                  <a:cubicBezTo>
                    <a:pt x="37560" y="6671"/>
                    <a:pt x="35759" y="4870"/>
                    <a:pt x="35759" y="2635"/>
                  </a:cubicBezTo>
                  <a:cubicBezTo>
                    <a:pt x="35759" y="1635"/>
                    <a:pt x="36126" y="734"/>
                    <a:pt x="36727" y="0"/>
                  </a:cubicBezTo>
                  <a:lnTo>
                    <a:pt x="32190" y="0"/>
                  </a:lnTo>
                  <a:cubicBezTo>
                    <a:pt x="32724" y="734"/>
                    <a:pt x="33091" y="1601"/>
                    <a:pt x="33091" y="2602"/>
                  </a:cubicBezTo>
                  <a:cubicBezTo>
                    <a:pt x="33091" y="4803"/>
                    <a:pt x="31356" y="6638"/>
                    <a:pt x="29121" y="6638"/>
                  </a:cubicBezTo>
                  <a:cubicBezTo>
                    <a:pt x="26920" y="6638"/>
                    <a:pt x="25185" y="4837"/>
                    <a:pt x="25185" y="2602"/>
                  </a:cubicBezTo>
                  <a:cubicBezTo>
                    <a:pt x="25185" y="1635"/>
                    <a:pt x="25519" y="734"/>
                    <a:pt x="26086" y="0"/>
                  </a:cubicBezTo>
                  <a:lnTo>
                    <a:pt x="21616" y="0"/>
                  </a:lnTo>
                  <a:cubicBezTo>
                    <a:pt x="22183" y="734"/>
                    <a:pt x="22550" y="1601"/>
                    <a:pt x="22550" y="2602"/>
                  </a:cubicBezTo>
                  <a:cubicBezTo>
                    <a:pt x="22550" y="4803"/>
                    <a:pt x="20782" y="6638"/>
                    <a:pt x="18580" y="6638"/>
                  </a:cubicBezTo>
                  <a:cubicBezTo>
                    <a:pt x="16412" y="6638"/>
                    <a:pt x="14611" y="4837"/>
                    <a:pt x="14611" y="2602"/>
                  </a:cubicBezTo>
                  <a:cubicBezTo>
                    <a:pt x="14611" y="1635"/>
                    <a:pt x="14944" y="734"/>
                    <a:pt x="15545" y="0"/>
                  </a:cubicBezTo>
                  <a:lnTo>
                    <a:pt x="11208" y="0"/>
                  </a:lnTo>
                  <a:cubicBezTo>
                    <a:pt x="11709" y="667"/>
                    <a:pt x="12009" y="1501"/>
                    <a:pt x="12009" y="2402"/>
                  </a:cubicBezTo>
                  <a:cubicBezTo>
                    <a:pt x="12009" y="4603"/>
                    <a:pt x="10241" y="6438"/>
                    <a:pt x="8039" y="6438"/>
                  </a:cubicBezTo>
                  <a:cubicBezTo>
                    <a:pt x="5838" y="6438"/>
                    <a:pt x="4070" y="4637"/>
                    <a:pt x="4070" y="2402"/>
                  </a:cubicBezTo>
                  <a:cubicBezTo>
                    <a:pt x="4070" y="1501"/>
                    <a:pt x="4370" y="667"/>
                    <a:pt x="4870" y="0"/>
                  </a:cubicBezTo>
                  <a:close/>
                </a:path>
              </a:pathLst>
            </a:custGeom>
            <a:solidFill>
              <a:srgbClr val="F0F0C2"/>
            </a:solidFill>
            <a:ln>
              <a:noFill/>
            </a:ln>
            <a:effectLst>
              <a:outerShdw blurRad="57150" dist="38100" dir="648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1"/>
            <p:cNvSpPr/>
            <p:nvPr/>
          </p:nvSpPr>
          <p:spPr>
            <a:xfrm rot="-698983">
              <a:off x="1165598" y="2046859"/>
              <a:ext cx="845146" cy="22"/>
            </a:xfrm>
            <a:custGeom>
              <a:avLst/>
              <a:gdLst/>
              <a:ahLst/>
              <a:cxnLst/>
              <a:rect l="l" t="t" r="r" b="b"/>
              <a:pathLst>
                <a:path w="37861" h="1" fill="none" extrusionOk="0">
                  <a:moveTo>
                    <a:pt x="0" y="1"/>
                  </a:moveTo>
                  <a:lnTo>
                    <a:pt x="37861" y="1"/>
                  </a:lnTo>
                </a:path>
              </a:pathLst>
            </a:custGeom>
            <a:noFill/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1"/>
            <p:cNvSpPr/>
            <p:nvPr/>
          </p:nvSpPr>
          <p:spPr>
            <a:xfrm rot="-698983">
              <a:off x="1204398" y="2235006"/>
              <a:ext cx="845146" cy="22"/>
            </a:xfrm>
            <a:custGeom>
              <a:avLst/>
              <a:gdLst/>
              <a:ahLst/>
              <a:cxnLst/>
              <a:rect l="l" t="t" r="r" b="b"/>
              <a:pathLst>
                <a:path w="37861" h="1" fill="none" extrusionOk="0">
                  <a:moveTo>
                    <a:pt x="0" y="1"/>
                  </a:moveTo>
                  <a:lnTo>
                    <a:pt x="37861" y="1"/>
                  </a:lnTo>
                </a:path>
              </a:pathLst>
            </a:custGeom>
            <a:noFill/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1"/>
            <p:cNvSpPr/>
            <p:nvPr/>
          </p:nvSpPr>
          <p:spPr>
            <a:xfrm rot="-698983">
              <a:off x="1244853" y="2431176"/>
              <a:ext cx="845146" cy="22"/>
            </a:xfrm>
            <a:custGeom>
              <a:avLst/>
              <a:gdLst/>
              <a:ahLst/>
              <a:cxnLst/>
              <a:rect l="l" t="t" r="r" b="b"/>
              <a:pathLst>
                <a:path w="37861" h="1" fill="none" extrusionOk="0">
                  <a:moveTo>
                    <a:pt x="0" y="1"/>
                  </a:moveTo>
                  <a:lnTo>
                    <a:pt x="37861" y="1"/>
                  </a:lnTo>
                </a:path>
              </a:pathLst>
            </a:custGeom>
            <a:noFill/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1"/>
            <p:cNvSpPr/>
            <p:nvPr/>
          </p:nvSpPr>
          <p:spPr>
            <a:xfrm rot="-698983">
              <a:off x="1285461" y="2628090"/>
              <a:ext cx="845146" cy="22"/>
            </a:xfrm>
            <a:custGeom>
              <a:avLst/>
              <a:gdLst/>
              <a:ahLst/>
              <a:cxnLst/>
              <a:rect l="l" t="t" r="r" b="b"/>
              <a:pathLst>
                <a:path w="37861" h="1" fill="none" extrusionOk="0">
                  <a:moveTo>
                    <a:pt x="0" y="0"/>
                  </a:moveTo>
                  <a:lnTo>
                    <a:pt x="37861" y="0"/>
                  </a:lnTo>
                </a:path>
              </a:pathLst>
            </a:custGeom>
            <a:noFill/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6" name="Google Shape;1576;p41"/>
          <p:cNvSpPr/>
          <p:nvPr/>
        </p:nvSpPr>
        <p:spPr>
          <a:xfrm rot="5400000">
            <a:off x="7791064" y="990687"/>
            <a:ext cx="380928" cy="1159853"/>
          </a:xfrm>
          <a:custGeom>
            <a:avLst/>
            <a:gdLst/>
            <a:ahLst/>
            <a:cxnLst/>
            <a:rect l="l" t="t" r="r" b="b"/>
            <a:pathLst>
              <a:path w="7340" h="22350" extrusionOk="0">
                <a:moveTo>
                  <a:pt x="4671" y="0"/>
                </a:moveTo>
                <a:cubicBezTo>
                  <a:pt x="3203" y="0"/>
                  <a:pt x="2035" y="1268"/>
                  <a:pt x="2035" y="2869"/>
                </a:cubicBezTo>
                <a:lnTo>
                  <a:pt x="2035" y="7205"/>
                </a:lnTo>
                <a:lnTo>
                  <a:pt x="3103" y="7205"/>
                </a:lnTo>
                <a:cubicBezTo>
                  <a:pt x="3103" y="7009"/>
                  <a:pt x="3126" y="6778"/>
                  <a:pt x="3145" y="6778"/>
                </a:cubicBezTo>
                <a:cubicBezTo>
                  <a:pt x="3158" y="6778"/>
                  <a:pt x="3170" y="6890"/>
                  <a:pt x="3170" y="7205"/>
                </a:cubicBezTo>
                <a:lnTo>
                  <a:pt x="3170" y="2869"/>
                </a:lnTo>
                <a:cubicBezTo>
                  <a:pt x="3170" y="1935"/>
                  <a:pt x="3837" y="1201"/>
                  <a:pt x="4671" y="1201"/>
                </a:cubicBezTo>
                <a:cubicBezTo>
                  <a:pt x="5505" y="1201"/>
                  <a:pt x="6172" y="1901"/>
                  <a:pt x="6172" y="2835"/>
                </a:cubicBezTo>
                <a:lnTo>
                  <a:pt x="6172" y="18713"/>
                </a:lnTo>
                <a:cubicBezTo>
                  <a:pt x="6172" y="20048"/>
                  <a:pt x="5171" y="21115"/>
                  <a:pt x="3903" y="21115"/>
                </a:cubicBezTo>
                <a:lnTo>
                  <a:pt x="3503" y="21115"/>
                </a:lnTo>
                <a:cubicBezTo>
                  <a:pt x="2169" y="21115"/>
                  <a:pt x="1068" y="19914"/>
                  <a:pt x="1068" y="18447"/>
                </a:cubicBezTo>
                <a:lnTo>
                  <a:pt x="1068" y="4370"/>
                </a:lnTo>
                <a:cubicBezTo>
                  <a:pt x="1068" y="4036"/>
                  <a:pt x="835" y="3736"/>
                  <a:pt x="534" y="3736"/>
                </a:cubicBezTo>
                <a:cubicBezTo>
                  <a:pt x="234" y="3736"/>
                  <a:pt x="1" y="4036"/>
                  <a:pt x="1" y="4370"/>
                </a:cubicBezTo>
                <a:lnTo>
                  <a:pt x="1" y="18447"/>
                </a:lnTo>
                <a:cubicBezTo>
                  <a:pt x="1" y="20581"/>
                  <a:pt x="1568" y="22349"/>
                  <a:pt x="3537" y="22349"/>
                </a:cubicBezTo>
                <a:lnTo>
                  <a:pt x="3937" y="22349"/>
                </a:lnTo>
                <a:cubicBezTo>
                  <a:pt x="5771" y="22349"/>
                  <a:pt x="7339" y="20715"/>
                  <a:pt x="7339" y="18680"/>
                </a:cubicBezTo>
                <a:lnTo>
                  <a:pt x="7339" y="2769"/>
                </a:lnTo>
                <a:cubicBezTo>
                  <a:pt x="7239" y="1268"/>
                  <a:pt x="6072" y="0"/>
                  <a:pt x="467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7" name="Google Shape;1577;p41"/>
          <p:cNvGrpSpPr/>
          <p:nvPr/>
        </p:nvGrpSpPr>
        <p:grpSpPr>
          <a:xfrm rot="9593945">
            <a:off x="6898571" y="3147661"/>
            <a:ext cx="853608" cy="897445"/>
            <a:chOff x="4183883" y="897245"/>
            <a:chExt cx="505973" cy="531958"/>
          </a:xfrm>
        </p:grpSpPr>
        <p:sp>
          <p:nvSpPr>
            <p:cNvPr id="1578" name="Google Shape;1578;p41"/>
            <p:cNvSpPr/>
            <p:nvPr/>
          </p:nvSpPr>
          <p:spPr>
            <a:xfrm>
              <a:off x="4244637" y="932254"/>
              <a:ext cx="215563" cy="256883"/>
            </a:xfrm>
            <a:custGeom>
              <a:avLst/>
              <a:gdLst/>
              <a:ahLst/>
              <a:cxnLst/>
              <a:rect l="l" t="t" r="r" b="b"/>
              <a:pathLst>
                <a:path w="18035" h="21492" extrusionOk="0">
                  <a:moveTo>
                    <a:pt x="1404" y="0"/>
                  </a:moveTo>
                  <a:cubicBezTo>
                    <a:pt x="656" y="0"/>
                    <a:pt x="1" y="687"/>
                    <a:pt x="88" y="1477"/>
                  </a:cubicBezTo>
                  <a:lnTo>
                    <a:pt x="1923" y="13786"/>
                  </a:lnTo>
                  <a:lnTo>
                    <a:pt x="15399" y="21491"/>
                  </a:lnTo>
                  <a:lnTo>
                    <a:pt x="18034" y="8782"/>
                  </a:lnTo>
                  <a:lnTo>
                    <a:pt x="13398" y="3311"/>
                  </a:lnTo>
                  <a:lnTo>
                    <a:pt x="1723" y="42"/>
                  </a:lnTo>
                  <a:cubicBezTo>
                    <a:pt x="1616" y="14"/>
                    <a:pt x="1509" y="0"/>
                    <a:pt x="1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1"/>
            <p:cNvSpPr/>
            <p:nvPr/>
          </p:nvSpPr>
          <p:spPr>
            <a:xfrm>
              <a:off x="4183883" y="897245"/>
              <a:ext cx="435800" cy="447920"/>
            </a:xfrm>
            <a:custGeom>
              <a:avLst/>
              <a:gdLst/>
              <a:ahLst/>
              <a:cxnLst/>
              <a:rect l="l" t="t" r="r" b="b"/>
              <a:pathLst>
                <a:path w="36461" h="37475" extrusionOk="0">
                  <a:moveTo>
                    <a:pt x="11980" y="1"/>
                  </a:moveTo>
                  <a:cubicBezTo>
                    <a:pt x="11173" y="1"/>
                    <a:pt x="10384" y="77"/>
                    <a:pt x="9608" y="236"/>
                  </a:cubicBezTo>
                  <a:cubicBezTo>
                    <a:pt x="7840" y="570"/>
                    <a:pt x="19181" y="19250"/>
                    <a:pt x="19181" y="19250"/>
                  </a:cubicBezTo>
                  <a:cubicBezTo>
                    <a:pt x="19181" y="19250"/>
                    <a:pt x="4465" y="7156"/>
                    <a:pt x="2079" y="7156"/>
                  </a:cubicBezTo>
                  <a:cubicBezTo>
                    <a:pt x="1912" y="7156"/>
                    <a:pt x="1806" y="7215"/>
                    <a:pt x="1769" y="7341"/>
                  </a:cubicBezTo>
                  <a:cubicBezTo>
                    <a:pt x="1" y="13112"/>
                    <a:pt x="2169" y="21218"/>
                    <a:pt x="7940" y="27956"/>
                  </a:cubicBezTo>
                  <a:cubicBezTo>
                    <a:pt x="8340" y="28456"/>
                    <a:pt x="8807" y="28957"/>
                    <a:pt x="9274" y="29424"/>
                  </a:cubicBezTo>
                  <a:cubicBezTo>
                    <a:pt x="11342" y="31592"/>
                    <a:pt x="13644" y="33360"/>
                    <a:pt x="15979" y="34694"/>
                  </a:cubicBezTo>
                  <a:cubicBezTo>
                    <a:pt x="19218" y="36507"/>
                    <a:pt x="22531" y="37475"/>
                    <a:pt x="25536" y="37475"/>
                  </a:cubicBezTo>
                  <a:cubicBezTo>
                    <a:pt x="28226" y="37475"/>
                    <a:pt x="30669" y="36700"/>
                    <a:pt x="32591" y="35061"/>
                  </a:cubicBezTo>
                  <a:cubicBezTo>
                    <a:pt x="33792" y="34027"/>
                    <a:pt x="34692" y="32726"/>
                    <a:pt x="35326" y="31225"/>
                  </a:cubicBezTo>
                  <a:cubicBezTo>
                    <a:pt x="36160" y="29224"/>
                    <a:pt x="36460" y="26889"/>
                    <a:pt x="36260" y="24387"/>
                  </a:cubicBezTo>
                  <a:cubicBezTo>
                    <a:pt x="35860" y="19583"/>
                    <a:pt x="33592" y="14246"/>
                    <a:pt x="29589" y="9543"/>
                  </a:cubicBezTo>
                  <a:cubicBezTo>
                    <a:pt x="26520" y="5974"/>
                    <a:pt x="22984" y="3305"/>
                    <a:pt x="19415" y="1737"/>
                  </a:cubicBezTo>
                  <a:cubicBezTo>
                    <a:pt x="17447" y="870"/>
                    <a:pt x="15512" y="336"/>
                    <a:pt x="13644" y="103"/>
                  </a:cubicBezTo>
                  <a:cubicBezTo>
                    <a:pt x="13079" y="36"/>
                    <a:pt x="12525" y="1"/>
                    <a:pt x="119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1"/>
            <p:cNvSpPr/>
            <p:nvPr/>
          </p:nvSpPr>
          <p:spPr>
            <a:xfrm>
              <a:off x="4294730" y="1227852"/>
              <a:ext cx="96493" cy="84086"/>
            </a:xfrm>
            <a:custGeom>
              <a:avLst/>
              <a:gdLst/>
              <a:ahLst/>
              <a:cxnLst/>
              <a:rect l="l" t="t" r="r" b="b"/>
              <a:pathLst>
                <a:path w="8073" h="7035" extrusionOk="0">
                  <a:moveTo>
                    <a:pt x="3400" y="0"/>
                  </a:moveTo>
                  <a:cubicBezTo>
                    <a:pt x="2435" y="0"/>
                    <a:pt x="1466" y="335"/>
                    <a:pt x="667" y="1030"/>
                  </a:cubicBezTo>
                  <a:cubicBezTo>
                    <a:pt x="400" y="1263"/>
                    <a:pt x="200" y="1530"/>
                    <a:pt x="0" y="1764"/>
                  </a:cubicBezTo>
                  <a:cubicBezTo>
                    <a:pt x="2068" y="3932"/>
                    <a:pt x="4370" y="5700"/>
                    <a:pt x="6705" y="7034"/>
                  </a:cubicBezTo>
                  <a:cubicBezTo>
                    <a:pt x="8039" y="5466"/>
                    <a:pt x="8073" y="3131"/>
                    <a:pt x="6672" y="1530"/>
                  </a:cubicBezTo>
                  <a:cubicBezTo>
                    <a:pt x="5817" y="528"/>
                    <a:pt x="4612" y="0"/>
                    <a:pt x="3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1"/>
            <p:cNvSpPr/>
            <p:nvPr/>
          </p:nvSpPr>
          <p:spPr>
            <a:xfrm>
              <a:off x="4524373" y="1105219"/>
              <a:ext cx="57025" cy="51133"/>
            </a:xfrm>
            <a:custGeom>
              <a:avLst/>
              <a:gdLst/>
              <a:ahLst/>
              <a:cxnLst/>
              <a:rect l="l" t="t" r="r" b="b"/>
              <a:pathLst>
                <a:path w="4771" h="4278" extrusionOk="0">
                  <a:moveTo>
                    <a:pt x="2388" y="1"/>
                  </a:moveTo>
                  <a:cubicBezTo>
                    <a:pt x="1890" y="1"/>
                    <a:pt x="1392" y="170"/>
                    <a:pt x="1002" y="515"/>
                  </a:cubicBezTo>
                  <a:cubicBezTo>
                    <a:pt x="101" y="1249"/>
                    <a:pt x="1" y="2650"/>
                    <a:pt x="768" y="3518"/>
                  </a:cubicBezTo>
                  <a:cubicBezTo>
                    <a:pt x="1167" y="4026"/>
                    <a:pt x="1745" y="4277"/>
                    <a:pt x="2338" y="4277"/>
                  </a:cubicBezTo>
                  <a:cubicBezTo>
                    <a:pt x="2836" y="4277"/>
                    <a:pt x="3345" y="4101"/>
                    <a:pt x="3770" y="3751"/>
                  </a:cubicBezTo>
                  <a:cubicBezTo>
                    <a:pt x="4671" y="3017"/>
                    <a:pt x="4771" y="1650"/>
                    <a:pt x="4004" y="749"/>
                  </a:cubicBezTo>
                  <a:cubicBezTo>
                    <a:pt x="3600" y="254"/>
                    <a:pt x="2995" y="1"/>
                    <a:pt x="23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1"/>
            <p:cNvSpPr/>
            <p:nvPr/>
          </p:nvSpPr>
          <p:spPr>
            <a:xfrm>
              <a:off x="4396398" y="995770"/>
              <a:ext cx="56619" cy="50965"/>
            </a:xfrm>
            <a:custGeom>
              <a:avLst/>
              <a:gdLst/>
              <a:ahLst/>
              <a:cxnLst/>
              <a:rect l="l" t="t" r="r" b="b"/>
              <a:pathLst>
                <a:path w="4737" h="4264" extrusionOk="0">
                  <a:moveTo>
                    <a:pt x="2375" y="1"/>
                  </a:moveTo>
                  <a:cubicBezTo>
                    <a:pt x="1883" y="1"/>
                    <a:pt x="1391" y="169"/>
                    <a:pt x="1001" y="499"/>
                  </a:cubicBezTo>
                  <a:cubicBezTo>
                    <a:pt x="67" y="1233"/>
                    <a:pt x="0" y="2634"/>
                    <a:pt x="734" y="3501"/>
                  </a:cubicBezTo>
                  <a:cubicBezTo>
                    <a:pt x="1177" y="4000"/>
                    <a:pt x="1784" y="4264"/>
                    <a:pt x="2385" y="4264"/>
                  </a:cubicBezTo>
                  <a:cubicBezTo>
                    <a:pt x="2869" y="4264"/>
                    <a:pt x="3349" y="4092"/>
                    <a:pt x="3736" y="3735"/>
                  </a:cubicBezTo>
                  <a:cubicBezTo>
                    <a:pt x="4670" y="3001"/>
                    <a:pt x="4737" y="1633"/>
                    <a:pt x="4003" y="766"/>
                  </a:cubicBezTo>
                  <a:cubicBezTo>
                    <a:pt x="3581" y="252"/>
                    <a:pt x="2977" y="1"/>
                    <a:pt x="23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1"/>
            <p:cNvSpPr/>
            <p:nvPr/>
          </p:nvSpPr>
          <p:spPr>
            <a:xfrm>
              <a:off x="4455802" y="1230409"/>
              <a:ext cx="56631" cy="50870"/>
            </a:xfrm>
            <a:custGeom>
              <a:avLst/>
              <a:gdLst/>
              <a:ahLst/>
              <a:cxnLst/>
              <a:rect l="l" t="t" r="r" b="b"/>
              <a:pathLst>
                <a:path w="4738" h="4256" extrusionOk="0">
                  <a:moveTo>
                    <a:pt x="2376" y="1"/>
                  </a:moveTo>
                  <a:cubicBezTo>
                    <a:pt x="1883" y="1"/>
                    <a:pt x="1392" y="170"/>
                    <a:pt x="1001" y="516"/>
                  </a:cubicBezTo>
                  <a:cubicBezTo>
                    <a:pt x="67" y="1250"/>
                    <a:pt x="0" y="2617"/>
                    <a:pt x="734" y="3518"/>
                  </a:cubicBezTo>
                  <a:cubicBezTo>
                    <a:pt x="1161" y="4000"/>
                    <a:pt x="1752" y="4255"/>
                    <a:pt x="2354" y="4255"/>
                  </a:cubicBezTo>
                  <a:cubicBezTo>
                    <a:pt x="2834" y="4255"/>
                    <a:pt x="3322" y="4092"/>
                    <a:pt x="3736" y="3751"/>
                  </a:cubicBezTo>
                  <a:cubicBezTo>
                    <a:pt x="4670" y="3017"/>
                    <a:pt x="4737" y="1650"/>
                    <a:pt x="4003" y="749"/>
                  </a:cubicBezTo>
                  <a:cubicBezTo>
                    <a:pt x="3581" y="254"/>
                    <a:pt x="2978" y="1"/>
                    <a:pt x="2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1"/>
            <p:cNvSpPr/>
            <p:nvPr/>
          </p:nvSpPr>
          <p:spPr>
            <a:xfrm>
              <a:off x="4394007" y="1151953"/>
              <a:ext cx="31901" cy="28817"/>
            </a:xfrm>
            <a:custGeom>
              <a:avLst/>
              <a:gdLst/>
              <a:ahLst/>
              <a:cxnLst/>
              <a:rect l="l" t="t" r="r" b="b"/>
              <a:pathLst>
                <a:path w="2669" h="2411" extrusionOk="0">
                  <a:moveTo>
                    <a:pt x="1335" y="1"/>
                  </a:moveTo>
                  <a:cubicBezTo>
                    <a:pt x="1050" y="1"/>
                    <a:pt x="761" y="93"/>
                    <a:pt x="534" y="275"/>
                  </a:cubicBezTo>
                  <a:cubicBezTo>
                    <a:pt x="33" y="708"/>
                    <a:pt x="0" y="1476"/>
                    <a:pt x="400" y="1976"/>
                  </a:cubicBezTo>
                  <a:cubicBezTo>
                    <a:pt x="643" y="2256"/>
                    <a:pt x="990" y="2411"/>
                    <a:pt x="1337" y="2411"/>
                  </a:cubicBezTo>
                  <a:cubicBezTo>
                    <a:pt x="1609" y="2411"/>
                    <a:pt x="1881" y="2315"/>
                    <a:pt x="2102" y="2109"/>
                  </a:cubicBezTo>
                  <a:cubicBezTo>
                    <a:pt x="2602" y="1709"/>
                    <a:pt x="2669" y="909"/>
                    <a:pt x="2235" y="408"/>
                  </a:cubicBezTo>
                  <a:cubicBezTo>
                    <a:pt x="2016" y="135"/>
                    <a:pt x="1678" y="1"/>
                    <a:pt x="13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1"/>
            <p:cNvSpPr/>
            <p:nvPr/>
          </p:nvSpPr>
          <p:spPr>
            <a:xfrm>
              <a:off x="4458192" y="1101824"/>
              <a:ext cx="15957" cy="14092"/>
            </a:xfrm>
            <a:custGeom>
              <a:avLst/>
              <a:gdLst/>
              <a:ahLst/>
              <a:cxnLst/>
              <a:rect l="l" t="t" r="r" b="b"/>
              <a:pathLst>
                <a:path w="1335" h="1179" extrusionOk="0">
                  <a:moveTo>
                    <a:pt x="666" y="1"/>
                  </a:moveTo>
                  <a:cubicBezTo>
                    <a:pt x="534" y="1"/>
                    <a:pt x="404" y="44"/>
                    <a:pt x="301" y="132"/>
                  </a:cubicBezTo>
                  <a:cubicBezTo>
                    <a:pt x="34" y="332"/>
                    <a:pt x="1" y="699"/>
                    <a:pt x="201" y="966"/>
                  </a:cubicBezTo>
                  <a:cubicBezTo>
                    <a:pt x="315" y="1099"/>
                    <a:pt x="494" y="1178"/>
                    <a:pt x="670" y="1178"/>
                  </a:cubicBezTo>
                  <a:cubicBezTo>
                    <a:pt x="803" y="1178"/>
                    <a:pt x="934" y="1133"/>
                    <a:pt x="1035" y="1033"/>
                  </a:cubicBezTo>
                  <a:cubicBezTo>
                    <a:pt x="1302" y="833"/>
                    <a:pt x="1335" y="466"/>
                    <a:pt x="1135" y="199"/>
                  </a:cubicBezTo>
                  <a:cubicBezTo>
                    <a:pt x="1005" y="69"/>
                    <a:pt x="833" y="1"/>
                    <a:pt x="6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1"/>
            <p:cNvSpPr/>
            <p:nvPr/>
          </p:nvSpPr>
          <p:spPr>
            <a:xfrm>
              <a:off x="4488098" y="1012958"/>
              <a:ext cx="15957" cy="14247"/>
            </a:xfrm>
            <a:custGeom>
              <a:avLst/>
              <a:gdLst/>
              <a:ahLst/>
              <a:cxnLst/>
              <a:rect l="l" t="t" r="r" b="b"/>
              <a:pathLst>
                <a:path w="1335" h="1192" extrusionOk="0">
                  <a:moveTo>
                    <a:pt x="653" y="0"/>
                  </a:moveTo>
                  <a:cubicBezTo>
                    <a:pt x="525" y="0"/>
                    <a:pt x="401" y="43"/>
                    <a:pt x="301" y="129"/>
                  </a:cubicBezTo>
                  <a:cubicBezTo>
                    <a:pt x="34" y="362"/>
                    <a:pt x="0" y="729"/>
                    <a:pt x="201" y="963"/>
                  </a:cubicBezTo>
                  <a:cubicBezTo>
                    <a:pt x="315" y="1115"/>
                    <a:pt x="495" y="1191"/>
                    <a:pt x="671" y="1191"/>
                  </a:cubicBezTo>
                  <a:cubicBezTo>
                    <a:pt x="804" y="1191"/>
                    <a:pt x="934" y="1148"/>
                    <a:pt x="1034" y="1063"/>
                  </a:cubicBezTo>
                  <a:cubicBezTo>
                    <a:pt x="1301" y="863"/>
                    <a:pt x="1335" y="462"/>
                    <a:pt x="1135" y="229"/>
                  </a:cubicBezTo>
                  <a:cubicBezTo>
                    <a:pt x="1001" y="76"/>
                    <a:pt x="824" y="0"/>
                    <a:pt x="6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1"/>
            <p:cNvSpPr/>
            <p:nvPr/>
          </p:nvSpPr>
          <p:spPr>
            <a:xfrm>
              <a:off x="4423112" y="1297630"/>
              <a:ext cx="15957" cy="14247"/>
            </a:xfrm>
            <a:custGeom>
              <a:avLst/>
              <a:gdLst/>
              <a:ahLst/>
              <a:cxnLst/>
              <a:rect l="l" t="t" r="r" b="b"/>
              <a:pathLst>
                <a:path w="1335" h="1192" extrusionOk="0">
                  <a:moveTo>
                    <a:pt x="664" y="0"/>
                  </a:moveTo>
                  <a:cubicBezTo>
                    <a:pt x="531" y="0"/>
                    <a:pt x="400" y="43"/>
                    <a:pt x="300" y="129"/>
                  </a:cubicBezTo>
                  <a:cubicBezTo>
                    <a:pt x="67" y="362"/>
                    <a:pt x="0" y="729"/>
                    <a:pt x="234" y="963"/>
                  </a:cubicBezTo>
                  <a:cubicBezTo>
                    <a:pt x="348" y="1115"/>
                    <a:pt x="517" y="1191"/>
                    <a:pt x="690" y="1191"/>
                  </a:cubicBezTo>
                  <a:cubicBezTo>
                    <a:pt x="821" y="1191"/>
                    <a:pt x="953" y="1149"/>
                    <a:pt x="1068" y="1063"/>
                  </a:cubicBezTo>
                  <a:cubicBezTo>
                    <a:pt x="1301" y="863"/>
                    <a:pt x="1334" y="462"/>
                    <a:pt x="1134" y="229"/>
                  </a:cubicBezTo>
                  <a:cubicBezTo>
                    <a:pt x="1020" y="76"/>
                    <a:pt x="840" y="0"/>
                    <a:pt x="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1"/>
            <p:cNvSpPr/>
            <p:nvPr/>
          </p:nvSpPr>
          <p:spPr>
            <a:xfrm>
              <a:off x="4223756" y="1048433"/>
              <a:ext cx="15957" cy="14259"/>
            </a:xfrm>
            <a:custGeom>
              <a:avLst/>
              <a:gdLst/>
              <a:ahLst/>
              <a:cxnLst/>
              <a:rect l="l" t="t" r="r" b="b"/>
              <a:pathLst>
                <a:path w="1335" h="1193" extrusionOk="0">
                  <a:moveTo>
                    <a:pt x="664" y="1"/>
                  </a:moveTo>
                  <a:cubicBezTo>
                    <a:pt x="532" y="1"/>
                    <a:pt x="401" y="44"/>
                    <a:pt x="301" y="129"/>
                  </a:cubicBezTo>
                  <a:cubicBezTo>
                    <a:pt x="67" y="330"/>
                    <a:pt x="1" y="730"/>
                    <a:pt x="234" y="963"/>
                  </a:cubicBezTo>
                  <a:cubicBezTo>
                    <a:pt x="348" y="1116"/>
                    <a:pt x="517" y="1192"/>
                    <a:pt x="691" y="1192"/>
                  </a:cubicBezTo>
                  <a:cubicBezTo>
                    <a:pt x="821" y="1192"/>
                    <a:pt x="954" y="1149"/>
                    <a:pt x="1068" y="1063"/>
                  </a:cubicBezTo>
                  <a:cubicBezTo>
                    <a:pt x="1302" y="830"/>
                    <a:pt x="1335" y="463"/>
                    <a:pt x="1135" y="230"/>
                  </a:cubicBezTo>
                  <a:cubicBezTo>
                    <a:pt x="1020" y="77"/>
                    <a:pt x="841" y="1"/>
                    <a:pt x="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1"/>
            <p:cNvSpPr/>
            <p:nvPr/>
          </p:nvSpPr>
          <p:spPr>
            <a:xfrm>
              <a:off x="4256446" y="1091270"/>
              <a:ext cx="56631" cy="50930"/>
            </a:xfrm>
            <a:custGeom>
              <a:avLst/>
              <a:gdLst/>
              <a:ahLst/>
              <a:cxnLst/>
              <a:rect l="l" t="t" r="r" b="b"/>
              <a:pathLst>
                <a:path w="4738" h="4261" extrusionOk="0">
                  <a:moveTo>
                    <a:pt x="2376" y="0"/>
                  </a:moveTo>
                  <a:cubicBezTo>
                    <a:pt x="1884" y="0"/>
                    <a:pt x="1392" y="170"/>
                    <a:pt x="1002" y="515"/>
                  </a:cubicBezTo>
                  <a:cubicBezTo>
                    <a:pt x="68" y="1249"/>
                    <a:pt x="1" y="2650"/>
                    <a:pt x="735" y="3517"/>
                  </a:cubicBezTo>
                  <a:cubicBezTo>
                    <a:pt x="1166" y="4005"/>
                    <a:pt x="1766" y="4260"/>
                    <a:pt x="2375" y="4260"/>
                  </a:cubicBezTo>
                  <a:cubicBezTo>
                    <a:pt x="2849" y="4260"/>
                    <a:pt x="3328" y="4105"/>
                    <a:pt x="3737" y="3784"/>
                  </a:cubicBezTo>
                  <a:cubicBezTo>
                    <a:pt x="4671" y="3017"/>
                    <a:pt x="4738" y="1649"/>
                    <a:pt x="4004" y="748"/>
                  </a:cubicBezTo>
                  <a:cubicBezTo>
                    <a:pt x="3582" y="253"/>
                    <a:pt x="2978" y="0"/>
                    <a:pt x="23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1"/>
            <p:cNvSpPr/>
            <p:nvPr/>
          </p:nvSpPr>
          <p:spPr>
            <a:xfrm>
              <a:off x="4330611" y="898871"/>
              <a:ext cx="89321" cy="70926"/>
            </a:xfrm>
            <a:custGeom>
              <a:avLst/>
              <a:gdLst/>
              <a:ahLst/>
              <a:cxnLst/>
              <a:rect l="l" t="t" r="r" b="b"/>
              <a:pathLst>
                <a:path w="7473" h="5934" extrusionOk="0">
                  <a:moveTo>
                    <a:pt x="1368" y="0"/>
                  </a:moveTo>
                  <a:cubicBezTo>
                    <a:pt x="67" y="1268"/>
                    <a:pt x="0" y="3336"/>
                    <a:pt x="1168" y="4737"/>
                  </a:cubicBezTo>
                  <a:cubicBezTo>
                    <a:pt x="1854" y="5516"/>
                    <a:pt x="2829" y="5934"/>
                    <a:pt x="3805" y="5934"/>
                  </a:cubicBezTo>
                  <a:cubicBezTo>
                    <a:pt x="4586" y="5934"/>
                    <a:pt x="5368" y="5667"/>
                    <a:pt x="6005" y="5104"/>
                  </a:cubicBezTo>
                  <a:cubicBezTo>
                    <a:pt x="7039" y="4236"/>
                    <a:pt x="7472" y="2902"/>
                    <a:pt x="7139" y="1635"/>
                  </a:cubicBezTo>
                  <a:cubicBezTo>
                    <a:pt x="5171" y="767"/>
                    <a:pt x="3236" y="234"/>
                    <a:pt x="1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1"/>
            <p:cNvSpPr/>
            <p:nvPr/>
          </p:nvSpPr>
          <p:spPr>
            <a:xfrm>
              <a:off x="4565849" y="1188325"/>
              <a:ext cx="53834" cy="82150"/>
            </a:xfrm>
            <a:custGeom>
              <a:avLst/>
              <a:gdLst/>
              <a:ahLst/>
              <a:cxnLst/>
              <a:rect l="l" t="t" r="r" b="b"/>
              <a:pathLst>
                <a:path w="4504" h="6873" extrusionOk="0">
                  <a:moveTo>
                    <a:pt x="3834" y="0"/>
                  </a:moveTo>
                  <a:cubicBezTo>
                    <a:pt x="3052" y="0"/>
                    <a:pt x="2274" y="278"/>
                    <a:pt x="1635" y="834"/>
                  </a:cubicBezTo>
                  <a:cubicBezTo>
                    <a:pt x="200" y="2069"/>
                    <a:pt x="0" y="4237"/>
                    <a:pt x="1234" y="5705"/>
                  </a:cubicBezTo>
                  <a:cubicBezTo>
                    <a:pt x="1835" y="6372"/>
                    <a:pt x="2569" y="6772"/>
                    <a:pt x="3369" y="6872"/>
                  </a:cubicBezTo>
                  <a:cubicBezTo>
                    <a:pt x="4203" y="4871"/>
                    <a:pt x="4503" y="2536"/>
                    <a:pt x="4303" y="34"/>
                  </a:cubicBezTo>
                  <a:cubicBezTo>
                    <a:pt x="4147" y="12"/>
                    <a:pt x="3991" y="0"/>
                    <a:pt x="38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1"/>
            <p:cNvSpPr/>
            <p:nvPr/>
          </p:nvSpPr>
          <p:spPr>
            <a:xfrm>
              <a:off x="4423112" y="966642"/>
              <a:ext cx="222089" cy="386353"/>
            </a:xfrm>
            <a:custGeom>
              <a:avLst/>
              <a:gdLst/>
              <a:ahLst/>
              <a:cxnLst/>
              <a:rect l="l" t="t" r="r" b="b"/>
              <a:pathLst>
                <a:path w="18581" h="32324" fill="none" extrusionOk="0">
                  <a:moveTo>
                    <a:pt x="5804" y="1"/>
                  </a:moveTo>
                  <a:cubicBezTo>
                    <a:pt x="7105" y="1102"/>
                    <a:pt x="8406" y="2369"/>
                    <a:pt x="9574" y="3770"/>
                  </a:cubicBezTo>
                  <a:cubicBezTo>
                    <a:pt x="17212" y="12777"/>
                    <a:pt x="18580" y="24218"/>
                    <a:pt x="12609" y="29255"/>
                  </a:cubicBezTo>
                  <a:cubicBezTo>
                    <a:pt x="9440" y="31957"/>
                    <a:pt x="4804" y="32324"/>
                    <a:pt x="0" y="30723"/>
                  </a:cubicBezTo>
                </a:path>
              </a:pathLst>
            </a:custGeom>
            <a:solidFill>
              <a:schemeClr val="dk1"/>
            </a:solidFill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1"/>
            <p:cNvSpPr/>
            <p:nvPr/>
          </p:nvSpPr>
          <p:spPr>
            <a:xfrm>
              <a:off x="4242892" y="926374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DF58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1"/>
            <p:cNvSpPr/>
            <p:nvPr/>
          </p:nvSpPr>
          <p:spPr>
            <a:xfrm>
              <a:off x="4533947" y="1339034"/>
              <a:ext cx="9586" cy="70580"/>
            </a:xfrm>
            <a:custGeom>
              <a:avLst/>
              <a:gdLst/>
              <a:ahLst/>
              <a:cxnLst/>
              <a:rect l="l" t="t" r="r" b="b"/>
              <a:pathLst>
                <a:path w="802" h="5905" fill="none" extrusionOk="0">
                  <a:moveTo>
                    <a:pt x="801" y="5905"/>
                  </a:moveTo>
                  <a:lnTo>
                    <a:pt x="0" y="0"/>
                  </a:lnTo>
                </a:path>
              </a:pathLst>
            </a:custGeom>
            <a:solidFill>
              <a:schemeClr val="dk1"/>
            </a:solidFill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1"/>
            <p:cNvSpPr/>
            <p:nvPr/>
          </p:nvSpPr>
          <p:spPr>
            <a:xfrm>
              <a:off x="4523585" y="1396884"/>
              <a:ext cx="36694" cy="32320"/>
            </a:xfrm>
            <a:custGeom>
              <a:avLst/>
              <a:gdLst/>
              <a:ahLst/>
              <a:cxnLst/>
              <a:rect l="l" t="t" r="r" b="b"/>
              <a:pathLst>
                <a:path w="3070" h="2704" extrusionOk="0">
                  <a:moveTo>
                    <a:pt x="1609" y="1"/>
                  </a:moveTo>
                  <a:cubicBezTo>
                    <a:pt x="1474" y="1"/>
                    <a:pt x="1336" y="21"/>
                    <a:pt x="1201" y="64"/>
                  </a:cubicBezTo>
                  <a:cubicBezTo>
                    <a:pt x="434" y="264"/>
                    <a:pt x="0" y="998"/>
                    <a:pt x="167" y="1732"/>
                  </a:cubicBezTo>
                  <a:cubicBezTo>
                    <a:pt x="308" y="2325"/>
                    <a:pt x="881" y="2704"/>
                    <a:pt x="1519" y="2704"/>
                  </a:cubicBezTo>
                  <a:cubicBezTo>
                    <a:pt x="1634" y="2704"/>
                    <a:pt x="1751" y="2691"/>
                    <a:pt x="1868" y="2666"/>
                  </a:cubicBezTo>
                  <a:cubicBezTo>
                    <a:pt x="2602" y="2466"/>
                    <a:pt x="3069" y="1732"/>
                    <a:pt x="2902" y="998"/>
                  </a:cubicBezTo>
                  <a:cubicBezTo>
                    <a:pt x="2766" y="399"/>
                    <a:pt x="2209" y="1"/>
                    <a:pt x="1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1"/>
            <p:cNvSpPr/>
            <p:nvPr/>
          </p:nvSpPr>
          <p:spPr>
            <a:xfrm>
              <a:off x="4603320" y="1281220"/>
              <a:ext cx="66193" cy="23534"/>
            </a:xfrm>
            <a:custGeom>
              <a:avLst/>
              <a:gdLst/>
              <a:ahLst/>
              <a:cxnLst/>
              <a:rect l="l" t="t" r="r" b="b"/>
              <a:pathLst>
                <a:path w="5538" h="1969" fill="none" extrusionOk="0">
                  <a:moveTo>
                    <a:pt x="5538" y="1969"/>
                  </a:moveTo>
                  <a:lnTo>
                    <a:pt x="1" y="1"/>
                  </a:lnTo>
                </a:path>
              </a:pathLst>
            </a:custGeom>
            <a:solidFill>
              <a:schemeClr val="dk1"/>
            </a:solidFill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1"/>
            <p:cNvSpPr/>
            <p:nvPr/>
          </p:nvSpPr>
          <p:spPr>
            <a:xfrm>
              <a:off x="4654357" y="1290805"/>
              <a:ext cx="35499" cy="33873"/>
            </a:xfrm>
            <a:custGeom>
              <a:avLst/>
              <a:gdLst/>
              <a:ahLst/>
              <a:cxnLst/>
              <a:rect l="l" t="t" r="r" b="b"/>
              <a:pathLst>
                <a:path w="2970" h="2834" extrusionOk="0">
                  <a:moveTo>
                    <a:pt x="1517" y="0"/>
                  </a:moveTo>
                  <a:cubicBezTo>
                    <a:pt x="886" y="0"/>
                    <a:pt x="312" y="466"/>
                    <a:pt x="167" y="1133"/>
                  </a:cubicBezTo>
                  <a:cubicBezTo>
                    <a:pt x="0" y="1867"/>
                    <a:pt x="467" y="2634"/>
                    <a:pt x="1168" y="2801"/>
                  </a:cubicBezTo>
                  <a:cubicBezTo>
                    <a:pt x="1268" y="2823"/>
                    <a:pt x="1366" y="2833"/>
                    <a:pt x="1463" y="2833"/>
                  </a:cubicBezTo>
                  <a:cubicBezTo>
                    <a:pt x="2108" y="2833"/>
                    <a:pt x="2657" y="2368"/>
                    <a:pt x="2802" y="1700"/>
                  </a:cubicBezTo>
                  <a:cubicBezTo>
                    <a:pt x="2969" y="967"/>
                    <a:pt x="2502" y="199"/>
                    <a:pt x="1802" y="33"/>
                  </a:cubicBezTo>
                  <a:cubicBezTo>
                    <a:pt x="1706" y="11"/>
                    <a:pt x="1611" y="0"/>
                    <a:pt x="15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389;p39">
            <a:extLst>
              <a:ext uri="{FF2B5EF4-FFF2-40B4-BE49-F238E27FC236}">
                <a16:creationId xmlns:a16="http://schemas.microsoft.com/office/drawing/2014/main" id="{563C20FF-6F83-87A0-48D3-6F9BFF659A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2767" y="763580"/>
            <a:ext cx="6026556" cy="7107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0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8. </a:t>
            </a:r>
            <a:r>
              <a:rPr lang="en-US" sz="18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Selain</a:t>
            </a:r>
            <a:r>
              <a:rPr lang="en-US" sz="18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Freedom Collection, UNS juga </a:t>
            </a:r>
            <a:r>
              <a:rPr lang="en-US" sz="18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melanggan</a:t>
            </a:r>
            <a:r>
              <a:rPr lang="en-US" sz="18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3 </a:t>
            </a:r>
            <a:r>
              <a:rPr lang="en-US" sz="18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jurnal</a:t>
            </a:r>
            <a:r>
              <a:rPr lang="en-US" sz="18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Lancet, </a:t>
            </a:r>
            <a:r>
              <a:rPr lang="en-US" sz="18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klik</a:t>
            </a:r>
            <a:r>
              <a:rPr lang="en-US" sz="18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Active titles </a:t>
            </a:r>
            <a:br>
              <a:rPr lang="en-ID" sz="900" dirty="0"/>
            </a:br>
            <a:endParaRPr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279604-AB2A-021F-3F44-728E1C6F52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0" b="5694"/>
          <a:stretch/>
        </p:blipFill>
        <p:spPr>
          <a:xfrm>
            <a:off x="2394136" y="1525521"/>
            <a:ext cx="4428662" cy="279075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7D9D85D-2BE4-5414-A471-5FA19CE4BCC8}"/>
              </a:ext>
            </a:extLst>
          </p:cNvPr>
          <p:cNvSpPr/>
          <p:nvPr/>
        </p:nvSpPr>
        <p:spPr>
          <a:xfrm>
            <a:off x="3004305" y="2977116"/>
            <a:ext cx="622776" cy="18433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2" name="Google Shape;1602;p42"/>
          <p:cNvSpPr txBox="1">
            <a:spLocks noGrp="1"/>
          </p:cNvSpPr>
          <p:nvPr>
            <p:ph type="title"/>
          </p:nvPr>
        </p:nvSpPr>
        <p:spPr>
          <a:xfrm>
            <a:off x="713224" y="449375"/>
            <a:ext cx="6757631" cy="10710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9. Daftar 3 jurnal lancet (berlangganan)</a:t>
            </a:r>
            <a:endParaRPr sz="200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1605" name="Google Shape;1605;p42"/>
          <p:cNvGrpSpPr/>
          <p:nvPr/>
        </p:nvGrpSpPr>
        <p:grpSpPr>
          <a:xfrm rot="9593945">
            <a:off x="7708871" y="3718136"/>
            <a:ext cx="853608" cy="897445"/>
            <a:chOff x="4183883" y="897245"/>
            <a:chExt cx="505973" cy="531958"/>
          </a:xfrm>
        </p:grpSpPr>
        <p:sp>
          <p:nvSpPr>
            <p:cNvPr id="1606" name="Google Shape;1606;p42"/>
            <p:cNvSpPr/>
            <p:nvPr/>
          </p:nvSpPr>
          <p:spPr>
            <a:xfrm>
              <a:off x="4244637" y="932254"/>
              <a:ext cx="215563" cy="256883"/>
            </a:xfrm>
            <a:custGeom>
              <a:avLst/>
              <a:gdLst/>
              <a:ahLst/>
              <a:cxnLst/>
              <a:rect l="l" t="t" r="r" b="b"/>
              <a:pathLst>
                <a:path w="18035" h="21492" extrusionOk="0">
                  <a:moveTo>
                    <a:pt x="1404" y="0"/>
                  </a:moveTo>
                  <a:cubicBezTo>
                    <a:pt x="656" y="0"/>
                    <a:pt x="1" y="687"/>
                    <a:pt x="88" y="1477"/>
                  </a:cubicBezTo>
                  <a:lnTo>
                    <a:pt x="1923" y="13786"/>
                  </a:lnTo>
                  <a:lnTo>
                    <a:pt x="15399" y="21491"/>
                  </a:lnTo>
                  <a:lnTo>
                    <a:pt x="18034" y="8782"/>
                  </a:lnTo>
                  <a:lnTo>
                    <a:pt x="13398" y="3311"/>
                  </a:lnTo>
                  <a:lnTo>
                    <a:pt x="1723" y="42"/>
                  </a:lnTo>
                  <a:cubicBezTo>
                    <a:pt x="1616" y="14"/>
                    <a:pt x="1509" y="0"/>
                    <a:pt x="1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2"/>
            <p:cNvSpPr/>
            <p:nvPr/>
          </p:nvSpPr>
          <p:spPr>
            <a:xfrm>
              <a:off x="4183883" y="897245"/>
              <a:ext cx="435800" cy="447920"/>
            </a:xfrm>
            <a:custGeom>
              <a:avLst/>
              <a:gdLst/>
              <a:ahLst/>
              <a:cxnLst/>
              <a:rect l="l" t="t" r="r" b="b"/>
              <a:pathLst>
                <a:path w="36461" h="37475" extrusionOk="0">
                  <a:moveTo>
                    <a:pt x="11980" y="1"/>
                  </a:moveTo>
                  <a:cubicBezTo>
                    <a:pt x="11173" y="1"/>
                    <a:pt x="10384" y="77"/>
                    <a:pt x="9608" y="236"/>
                  </a:cubicBezTo>
                  <a:cubicBezTo>
                    <a:pt x="7840" y="570"/>
                    <a:pt x="19181" y="19250"/>
                    <a:pt x="19181" y="19250"/>
                  </a:cubicBezTo>
                  <a:cubicBezTo>
                    <a:pt x="19181" y="19250"/>
                    <a:pt x="4465" y="7156"/>
                    <a:pt x="2079" y="7156"/>
                  </a:cubicBezTo>
                  <a:cubicBezTo>
                    <a:pt x="1912" y="7156"/>
                    <a:pt x="1806" y="7215"/>
                    <a:pt x="1769" y="7341"/>
                  </a:cubicBezTo>
                  <a:cubicBezTo>
                    <a:pt x="1" y="13112"/>
                    <a:pt x="2169" y="21218"/>
                    <a:pt x="7940" y="27956"/>
                  </a:cubicBezTo>
                  <a:cubicBezTo>
                    <a:pt x="8340" y="28456"/>
                    <a:pt x="8807" y="28957"/>
                    <a:pt x="9274" y="29424"/>
                  </a:cubicBezTo>
                  <a:cubicBezTo>
                    <a:pt x="11342" y="31592"/>
                    <a:pt x="13644" y="33360"/>
                    <a:pt x="15979" y="34694"/>
                  </a:cubicBezTo>
                  <a:cubicBezTo>
                    <a:pt x="19218" y="36507"/>
                    <a:pt x="22531" y="37475"/>
                    <a:pt x="25536" y="37475"/>
                  </a:cubicBezTo>
                  <a:cubicBezTo>
                    <a:pt x="28226" y="37475"/>
                    <a:pt x="30669" y="36700"/>
                    <a:pt x="32591" y="35061"/>
                  </a:cubicBezTo>
                  <a:cubicBezTo>
                    <a:pt x="33792" y="34027"/>
                    <a:pt x="34692" y="32726"/>
                    <a:pt x="35326" y="31225"/>
                  </a:cubicBezTo>
                  <a:cubicBezTo>
                    <a:pt x="36160" y="29224"/>
                    <a:pt x="36460" y="26889"/>
                    <a:pt x="36260" y="24387"/>
                  </a:cubicBezTo>
                  <a:cubicBezTo>
                    <a:pt x="35860" y="19583"/>
                    <a:pt x="33592" y="14246"/>
                    <a:pt x="29589" y="9543"/>
                  </a:cubicBezTo>
                  <a:cubicBezTo>
                    <a:pt x="26520" y="5974"/>
                    <a:pt x="22984" y="3305"/>
                    <a:pt x="19415" y="1737"/>
                  </a:cubicBezTo>
                  <a:cubicBezTo>
                    <a:pt x="17447" y="870"/>
                    <a:pt x="15512" y="336"/>
                    <a:pt x="13644" y="103"/>
                  </a:cubicBezTo>
                  <a:cubicBezTo>
                    <a:pt x="13079" y="36"/>
                    <a:pt x="12525" y="1"/>
                    <a:pt x="119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2"/>
            <p:cNvSpPr/>
            <p:nvPr/>
          </p:nvSpPr>
          <p:spPr>
            <a:xfrm>
              <a:off x="4294730" y="1227852"/>
              <a:ext cx="96493" cy="84086"/>
            </a:xfrm>
            <a:custGeom>
              <a:avLst/>
              <a:gdLst/>
              <a:ahLst/>
              <a:cxnLst/>
              <a:rect l="l" t="t" r="r" b="b"/>
              <a:pathLst>
                <a:path w="8073" h="7035" extrusionOk="0">
                  <a:moveTo>
                    <a:pt x="3400" y="0"/>
                  </a:moveTo>
                  <a:cubicBezTo>
                    <a:pt x="2435" y="0"/>
                    <a:pt x="1466" y="335"/>
                    <a:pt x="667" y="1030"/>
                  </a:cubicBezTo>
                  <a:cubicBezTo>
                    <a:pt x="400" y="1263"/>
                    <a:pt x="200" y="1530"/>
                    <a:pt x="0" y="1764"/>
                  </a:cubicBezTo>
                  <a:cubicBezTo>
                    <a:pt x="2068" y="3932"/>
                    <a:pt x="4370" y="5700"/>
                    <a:pt x="6705" y="7034"/>
                  </a:cubicBezTo>
                  <a:cubicBezTo>
                    <a:pt x="8039" y="5466"/>
                    <a:pt x="8073" y="3131"/>
                    <a:pt x="6672" y="1530"/>
                  </a:cubicBezTo>
                  <a:cubicBezTo>
                    <a:pt x="5817" y="528"/>
                    <a:pt x="4612" y="0"/>
                    <a:pt x="3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2"/>
            <p:cNvSpPr/>
            <p:nvPr/>
          </p:nvSpPr>
          <p:spPr>
            <a:xfrm>
              <a:off x="4524373" y="1105219"/>
              <a:ext cx="57025" cy="51133"/>
            </a:xfrm>
            <a:custGeom>
              <a:avLst/>
              <a:gdLst/>
              <a:ahLst/>
              <a:cxnLst/>
              <a:rect l="l" t="t" r="r" b="b"/>
              <a:pathLst>
                <a:path w="4771" h="4278" extrusionOk="0">
                  <a:moveTo>
                    <a:pt x="2388" y="1"/>
                  </a:moveTo>
                  <a:cubicBezTo>
                    <a:pt x="1890" y="1"/>
                    <a:pt x="1392" y="170"/>
                    <a:pt x="1002" y="515"/>
                  </a:cubicBezTo>
                  <a:cubicBezTo>
                    <a:pt x="101" y="1249"/>
                    <a:pt x="1" y="2650"/>
                    <a:pt x="768" y="3518"/>
                  </a:cubicBezTo>
                  <a:cubicBezTo>
                    <a:pt x="1167" y="4026"/>
                    <a:pt x="1745" y="4277"/>
                    <a:pt x="2338" y="4277"/>
                  </a:cubicBezTo>
                  <a:cubicBezTo>
                    <a:pt x="2836" y="4277"/>
                    <a:pt x="3345" y="4101"/>
                    <a:pt x="3770" y="3751"/>
                  </a:cubicBezTo>
                  <a:cubicBezTo>
                    <a:pt x="4671" y="3017"/>
                    <a:pt x="4771" y="1650"/>
                    <a:pt x="4004" y="749"/>
                  </a:cubicBezTo>
                  <a:cubicBezTo>
                    <a:pt x="3600" y="254"/>
                    <a:pt x="2995" y="1"/>
                    <a:pt x="23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2"/>
            <p:cNvSpPr/>
            <p:nvPr/>
          </p:nvSpPr>
          <p:spPr>
            <a:xfrm>
              <a:off x="4396398" y="995770"/>
              <a:ext cx="56619" cy="50965"/>
            </a:xfrm>
            <a:custGeom>
              <a:avLst/>
              <a:gdLst/>
              <a:ahLst/>
              <a:cxnLst/>
              <a:rect l="l" t="t" r="r" b="b"/>
              <a:pathLst>
                <a:path w="4737" h="4264" extrusionOk="0">
                  <a:moveTo>
                    <a:pt x="2375" y="1"/>
                  </a:moveTo>
                  <a:cubicBezTo>
                    <a:pt x="1883" y="1"/>
                    <a:pt x="1391" y="169"/>
                    <a:pt x="1001" y="499"/>
                  </a:cubicBezTo>
                  <a:cubicBezTo>
                    <a:pt x="67" y="1233"/>
                    <a:pt x="0" y="2634"/>
                    <a:pt x="734" y="3501"/>
                  </a:cubicBezTo>
                  <a:cubicBezTo>
                    <a:pt x="1177" y="4000"/>
                    <a:pt x="1784" y="4264"/>
                    <a:pt x="2385" y="4264"/>
                  </a:cubicBezTo>
                  <a:cubicBezTo>
                    <a:pt x="2869" y="4264"/>
                    <a:pt x="3349" y="4092"/>
                    <a:pt x="3736" y="3735"/>
                  </a:cubicBezTo>
                  <a:cubicBezTo>
                    <a:pt x="4670" y="3001"/>
                    <a:pt x="4737" y="1633"/>
                    <a:pt x="4003" y="766"/>
                  </a:cubicBezTo>
                  <a:cubicBezTo>
                    <a:pt x="3581" y="252"/>
                    <a:pt x="2977" y="1"/>
                    <a:pt x="23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2"/>
            <p:cNvSpPr/>
            <p:nvPr/>
          </p:nvSpPr>
          <p:spPr>
            <a:xfrm>
              <a:off x="4455802" y="1230409"/>
              <a:ext cx="56631" cy="50870"/>
            </a:xfrm>
            <a:custGeom>
              <a:avLst/>
              <a:gdLst/>
              <a:ahLst/>
              <a:cxnLst/>
              <a:rect l="l" t="t" r="r" b="b"/>
              <a:pathLst>
                <a:path w="4738" h="4256" extrusionOk="0">
                  <a:moveTo>
                    <a:pt x="2376" y="1"/>
                  </a:moveTo>
                  <a:cubicBezTo>
                    <a:pt x="1883" y="1"/>
                    <a:pt x="1392" y="170"/>
                    <a:pt x="1001" y="516"/>
                  </a:cubicBezTo>
                  <a:cubicBezTo>
                    <a:pt x="67" y="1250"/>
                    <a:pt x="0" y="2617"/>
                    <a:pt x="734" y="3518"/>
                  </a:cubicBezTo>
                  <a:cubicBezTo>
                    <a:pt x="1161" y="4000"/>
                    <a:pt x="1752" y="4255"/>
                    <a:pt x="2354" y="4255"/>
                  </a:cubicBezTo>
                  <a:cubicBezTo>
                    <a:pt x="2834" y="4255"/>
                    <a:pt x="3322" y="4092"/>
                    <a:pt x="3736" y="3751"/>
                  </a:cubicBezTo>
                  <a:cubicBezTo>
                    <a:pt x="4670" y="3017"/>
                    <a:pt x="4737" y="1650"/>
                    <a:pt x="4003" y="749"/>
                  </a:cubicBezTo>
                  <a:cubicBezTo>
                    <a:pt x="3581" y="254"/>
                    <a:pt x="2978" y="1"/>
                    <a:pt x="2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2"/>
            <p:cNvSpPr/>
            <p:nvPr/>
          </p:nvSpPr>
          <p:spPr>
            <a:xfrm>
              <a:off x="4394007" y="1151953"/>
              <a:ext cx="31901" cy="28817"/>
            </a:xfrm>
            <a:custGeom>
              <a:avLst/>
              <a:gdLst/>
              <a:ahLst/>
              <a:cxnLst/>
              <a:rect l="l" t="t" r="r" b="b"/>
              <a:pathLst>
                <a:path w="2669" h="2411" extrusionOk="0">
                  <a:moveTo>
                    <a:pt x="1335" y="1"/>
                  </a:moveTo>
                  <a:cubicBezTo>
                    <a:pt x="1050" y="1"/>
                    <a:pt x="761" y="93"/>
                    <a:pt x="534" y="275"/>
                  </a:cubicBezTo>
                  <a:cubicBezTo>
                    <a:pt x="33" y="708"/>
                    <a:pt x="0" y="1476"/>
                    <a:pt x="400" y="1976"/>
                  </a:cubicBezTo>
                  <a:cubicBezTo>
                    <a:pt x="643" y="2256"/>
                    <a:pt x="990" y="2411"/>
                    <a:pt x="1337" y="2411"/>
                  </a:cubicBezTo>
                  <a:cubicBezTo>
                    <a:pt x="1609" y="2411"/>
                    <a:pt x="1881" y="2315"/>
                    <a:pt x="2102" y="2109"/>
                  </a:cubicBezTo>
                  <a:cubicBezTo>
                    <a:pt x="2602" y="1709"/>
                    <a:pt x="2669" y="909"/>
                    <a:pt x="2235" y="408"/>
                  </a:cubicBezTo>
                  <a:cubicBezTo>
                    <a:pt x="2016" y="135"/>
                    <a:pt x="1678" y="1"/>
                    <a:pt x="13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2"/>
            <p:cNvSpPr/>
            <p:nvPr/>
          </p:nvSpPr>
          <p:spPr>
            <a:xfrm>
              <a:off x="4458192" y="1101824"/>
              <a:ext cx="15957" cy="14092"/>
            </a:xfrm>
            <a:custGeom>
              <a:avLst/>
              <a:gdLst/>
              <a:ahLst/>
              <a:cxnLst/>
              <a:rect l="l" t="t" r="r" b="b"/>
              <a:pathLst>
                <a:path w="1335" h="1179" extrusionOk="0">
                  <a:moveTo>
                    <a:pt x="666" y="1"/>
                  </a:moveTo>
                  <a:cubicBezTo>
                    <a:pt x="534" y="1"/>
                    <a:pt x="404" y="44"/>
                    <a:pt x="301" y="132"/>
                  </a:cubicBezTo>
                  <a:cubicBezTo>
                    <a:pt x="34" y="332"/>
                    <a:pt x="1" y="699"/>
                    <a:pt x="201" y="966"/>
                  </a:cubicBezTo>
                  <a:cubicBezTo>
                    <a:pt x="315" y="1099"/>
                    <a:pt x="494" y="1178"/>
                    <a:pt x="670" y="1178"/>
                  </a:cubicBezTo>
                  <a:cubicBezTo>
                    <a:pt x="803" y="1178"/>
                    <a:pt x="934" y="1133"/>
                    <a:pt x="1035" y="1033"/>
                  </a:cubicBezTo>
                  <a:cubicBezTo>
                    <a:pt x="1302" y="833"/>
                    <a:pt x="1335" y="466"/>
                    <a:pt x="1135" y="199"/>
                  </a:cubicBezTo>
                  <a:cubicBezTo>
                    <a:pt x="1005" y="69"/>
                    <a:pt x="833" y="1"/>
                    <a:pt x="6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2"/>
            <p:cNvSpPr/>
            <p:nvPr/>
          </p:nvSpPr>
          <p:spPr>
            <a:xfrm>
              <a:off x="4488098" y="1012958"/>
              <a:ext cx="15957" cy="14247"/>
            </a:xfrm>
            <a:custGeom>
              <a:avLst/>
              <a:gdLst/>
              <a:ahLst/>
              <a:cxnLst/>
              <a:rect l="l" t="t" r="r" b="b"/>
              <a:pathLst>
                <a:path w="1335" h="1192" extrusionOk="0">
                  <a:moveTo>
                    <a:pt x="653" y="0"/>
                  </a:moveTo>
                  <a:cubicBezTo>
                    <a:pt x="525" y="0"/>
                    <a:pt x="401" y="43"/>
                    <a:pt x="301" y="129"/>
                  </a:cubicBezTo>
                  <a:cubicBezTo>
                    <a:pt x="34" y="362"/>
                    <a:pt x="0" y="729"/>
                    <a:pt x="201" y="963"/>
                  </a:cubicBezTo>
                  <a:cubicBezTo>
                    <a:pt x="315" y="1115"/>
                    <a:pt x="495" y="1191"/>
                    <a:pt x="671" y="1191"/>
                  </a:cubicBezTo>
                  <a:cubicBezTo>
                    <a:pt x="804" y="1191"/>
                    <a:pt x="934" y="1148"/>
                    <a:pt x="1034" y="1063"/>
                  </a:cubicBezTo>
                  <a:cubicBezTo>
                    <a:pt x="1301" y="863"/>
                    <a:pt x="1335" y="462"/>
                    <a:pt x="1135" y="229"/>
                  </a:cubicBezTo>
                  <a:cubicBezTo>
                    <a:pt x="1001" y="76"/>
                    <a:pt x="824" y="0"/>
                    <a:pt x="6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2"/>
            <p:cNvSpPr/>
            <p:nvPr/>
          </p:nvSpPr>
          <p:spPr>
            <a:xfrm>
              <a:off x="4423112" y="1297630"/>
              <a:ext cx="15957" cy="14247"/>
            </a:xfrm>
            <a:custGeom>
              <a:avLst/>
              <a:gdLst/>
              <a:ahLst/>
              <a:cxnLst/>
              <a:rect l="l" t="t" r="r" b="b"/>
              <a:pathLst>
                <a:path w="1335" h="1192" extrusionOk="0">
                  <a:moveTo>
                    <a:pt x="664" y="0"/>
                  </a:moveTo>
                  <a:cubicBezTo>
                    <a:pt x="531" y="0"/>
                    <a:pt x="400" y="43"/>
                    <a:pt x="300" y="129"/>
                  </a:cubicBezTo>
                  <a:cubicBezTo>
                    <a:pt x="67" y="362"/>
                    <a:pt x="0" y="729"/>
                    <a:pt x="234" y="963"/>
                  </a:cubicBezTo>
                  <a:cubicBezTo>
                    <a:pt x="348" y="1115"/>
                    <a:pt x="517" y="1191"/>
                    <a:pt x="690" y="1191"/>
                  </a:cubicBezTo>
                  <a:cubicBezTo>
                    <a:pt x="821" y="1191"/>
                    <a:pt x="953" y="1149"/>
                    <a:pt x="1068" y="1063"/>
                  </a:cubicBezTo>
                  <a:cubicBezTo>
                    <a:pt x="1301" y="863"/>
                    <a:pt x="1334" y="462"/>
                    <a:pt x="1134" y="229"/>
                  </a:cubicBezTo>
                  <a:cubicBezTo>
                    <a:pt x="1020" y="76"/>
                    <a:pt x="840" y="0"/>
                    <a:pt x="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2"/>
            <p:cNvSpPr/>
            <p:nvPr/>
          </p:nvSpPr>
          <p:spPr>
            <a:xfrm>
              <a:off x="4223756" y="1048433"/>
              <a:ext cx="15957" cy="14259"/>
            </a:xfrm>
            <a:custGeom>
              <a:avLst/>
              <a:gdLst/>
              <a:ahLst/>
              <a:cxnLst/>
              <a:rect l="l" t="t" r="r" b="b"/>
              <a:pathLst>
                <a:path w="1335" h="1193" extrusionOk="0">
                  <a:moveTo>
                    <a:pt x="664" y="1"/>
                  </a:moveTo>
                  <a:cubicBezTo>
                    <a:pt x="532" y="1"/>
                    <a:pt x="401" y="44"/>
                    <a:pt x="301" y="129"/>
                  </a:cubicBezTo>
                  <a:cubicBezTo>
                    <a:pt x="67" y="330"/>
                    <a:pt x="1" y="730"/>
                    <a:pt x="234" y="963"/>
                  </a:cubicBezTo>
                  <a:cubicBezTo>
                    <a:pt x="348" y="1116"/>
                    <a:pt x="517" y="1192"/>
                    <a:pt x="691" y="1192"/>
                  </a:cubicBezTo>
                  <a:cubicBezTo>
                    <a:pt x="821" y="1192"/>
                    <a:pt x="954" y="1149"/>
                    <a:pt x="1068" y="1063"/>
                  </a:cubicBezTo>
                  <a:cubicBezTo>
                    <a:pt x="1302" y="830"/>
                    <a:pt x="1335" y="463"/>
                    <a:pt x="1135" y="230"/>
                  </a:cubicBezTo>
                  <a:cubicBezTo>
                    <a:pt x="1020" y="77"/>
                    <a:pt x="841" y="1"/>
                    <a:pt x="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2"/>
            <p:cNvSpPr/>
            <p:nvPr/>
          </p:nvSpPr>
          <p:spPr>
            <a:xfrm>
              <a:off x="4256446" y="1091270"/>
              <a:ext cx="56631" cy="50930"/>
            </a:xfrm>
            <a:custGeom>
              <a:avLst/>
              <a:gdLst/>
              <a:ahLst/>
              <a:cxnLst/>
              <a:rect l="l" t="t" r="r" b="b"/>
              <a:pathLst>
                <a:path w="4738" h="4261" extrusionOk="0">
                  <a:moveTo>
                    <a:pt x="2376" y="0"/>
                  </a:moveTo>
                  <a:cubicBezTo>
                    <a:pt x="1884" y="0"/>
                    <a:pt x="1392" y="170"/>
                    <a:pt x="1002" y="515"/>
                  </a:cubicBezTo>
                  <a:cubicBezTo>
                    <a:pt x="68" y="1249"/>
                    <a:pt x="1" y="2650"/>
                    <a:pt x="735" y="3517"/>
                  </a:cubicBezTo>
                  <a:cubicBezTo>
                    <a:pt x="1166" y="4005"/>
                    <a:pt x="1766" y="4260"/>
                    <a:pt x="2375" y="4260"/>
                  </a:cubicBezTo>
                  <a:cubicBezTo>
                    <a:pt x="2849" y="4260"/>
                    <a:pt x="3328" y="4105"/>
                    <a:pt x="3737" y="3784"/>
                  </a:cubicBezTo>
                  <a:cubicBezTo>
                    <a:pt x="4671" y="3017"/>
                    <a:pt x="4738" y="1649"/>
                    <a:pt x="4004" y="748"/>
                  </a:cubicBezTo>
                  <a:cubicBezTo>
                    <a:pt x="3582" y="253"/>
                    <a:pt x="2978" y="0"/>
                    <a:pt x="23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2"/>
            <p:cNvSpPr/>
            <p:nvPr/>
          </p:nvSpPr>
          <p:spPr>
            <a:xfrm>
              <a:off x="4330611" y="898871"/>
              <a:ext cx="89321" cy="70926"/>
            </a:xfrm>
            <a:custGeom>
              <a:avLst/>
              <a:gdLst/>
              <a:ahLst/>
              <a:cxnLst/>
              <a:rect l="l" t="t" r="r" b="b"/>
              <a:pathLst>
                <a:path w="7473" h="5934" extrusionOk="0">
                  <a:moveTo>
                    <a:pt x="1368" y="0"/>
                  </a:moveTo>
                  <a:cubicBezTo>
                    <a:pt x="67" y="1268"/>
                    <a:pt x="0" y="3336"/>
                    <a:pt x="1168" y="4737"/>
                  </a:cubicBezTo>
                  <a:cubicBezTo>
                    <a:pt x="1854" y="5516"/>
                    <a:pt x="2829" y="5934"/>
                    <a:pt x="3805" y="5934"/>
                  </a:cubicBezTo>
                  <a:cubicBezTo>
                    <a:pt x="4586" y="5934"/>
                    <a:pt x="5368" y="5667"/>
                    <a:pt x="6005" y="5104"/>
                  </a:cubicBezTo>
                  <a:cubicBezTo>
                    <a:pt x="7039" y="4236"/>
                    <a:pt x="7472" y="2902"/>
                    <a:pt x="7139" y="1635"/>
                  </a:cubicBezTo>
                  <a:cubicBezTo>
                    <a:pt x="5171" y="767"/>
                    <a:pt x="3236" y="234"/>
                    <a:pt x="1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2"/>
            <p:cNvSpPr/>
            <p:nvPr/>
          </p:nvSpPr>
          <p:spPr>
            <a:xfrm>
              <a:off x="4565849" y="1188325"/>
              <a:ext cx="53834" cy="82150"/>
            </a:xfrm>
            <a:custGeom>
              <a:avLst/>
              <a:gdLst/>
              <a:ahLst/>
              <a:cxnLst/>
              <a:rect l="l" t="t" r="r" b="b"/>
              <a:pathLst>
                <a:path w="4504" h="6873" extrusionOk="0">
                  <a:moveTo>
                    <a:pt x="3834" y="0"/>
                  </a:moveTo>
                  <a:cubicBezTo>
                    <a:pt x="3052" y="0"/>
                    <a:pt x="2274" y="278"/>
                    <a:pt x="1635" y="834"/>
                  </a:cubicBezTo>
                  <a:cubicBezTo>
                    <a:pt x="200" y="2069"/>
                    <a:pt x="0" y="4237"/>
                    <a:pt x="1234" y="5705"/>
                  </a:cubicBezTo>
                  <a:cubicBezTo>
                    <a:pt x="1835" y="6372"/>
                    <a:pt x="2569" y="6772"/>
                    <a:pt x="3369" y="6872"/>
                  </a:cubicBezTo>
                  <a:cubicBezTo>
                    <a:pt x="4203" y="4871"/>
                    <a:pt x="4503" y="2536"/>
                    <a:pt x="4303" y="34"/>
                  </a:cubicBezTo>
                  <a:cubicBezTo>
                    <a:pt x="4147" y="12"/>
                    <a:pt x="3991" y="0"/>
                    <a:pt x="38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2"/>
            <p:cNvSpPr/>
            <p:nvPr/>
          </p:nvSpPr>
          <p:spPr>
            <a:xfrm>
              <a:off x="4423112" y="966642"/>
              <a:ext cx="222089" cy="386353"/>
            </a:xfrm>
            <a:custGeom>
              <a:avLst/>
              <a:gdLst/>
              <a:ahLst/>
              <a:cxnLst/>
              <a:rect l="l" t="t" r="r" b="b"/>
              <a:pathLst>
                <a:path w="18581" h="32324" fill="none" extrusionOk="0">
                  <a:moveTo>
                    <a:pt x="5804" y="1"/>
                  </a:moveTo>
                  <a:cubicBezTo>
                    <a:pt x="7105" y="1102"/>
                    <a:pt x="8406" y="2369"/>
                    <a:pt x="9574" y="3770"/>
                  </a:cubicBezTo>
                  <a:cubicBezTo>
                    <a:pt x="17212" y="12777"/>
                    <a:pt x="18580" y="24218"/>
                    <a:pt x="12609" y="29255"/>
                  </a:cubicBezTo>
                  <a:cubicBezTo>
                    <a:pt x="9440" y="31957"/>
                    <a:pt x="4804" y="32324"/>
                    <a:pt x="0" y="30723"/>
                  </a:cubicBezTo>
                </a:path>
              </a:pathLst>
            </a:custGeom>
            <a:solidFill>
              <a:schemeClr val="dk1"/>
            </a:solidFill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2"/>
            <p:cNvSpPr/>
            <p:nvPr/>
          </p:nvSpPr>
          <p:spPr>
            <a:xfrm>
              <a:off x="4242892" y="926374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DF58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2"/>
            <p:cNvSpPr/>
            <p:nvPr/>
          </p:nvSpPr>
          <p:spPr>
            <a:xfrm>
              <a:off x="4533947" y="1339034"/>
              <a:ext cx="9586" cy="70580"/>
            </a:xfrm>
            <a:custGeom>
              <a:avLst/>
              <a:gdLst/>
              <a:ahLst/>
              <a:cxnLst/>
              <a:rect l="l" t="t" r="r" b="b"/>
              <a:pathLst>
                <a:path w="802" h="5905" fill="none" extrusionOk="0">
                  <a:moveTo>
                    <a:pt x="801" y="5905"/>
                  </a:moveTo>
                  <a:lnTo>
                    <a:pt x="0" y="0"/>
                  </a:lnTo>
                </a:path>
              </a:pathLst>
            </a:custGeom>
            <a:solidFill>
              <a:schemeClr val="dk1"/>
            </a:solidFill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2"/>
            <p:cNvSpPr/>
            <p:nvPr/>
          </p:nvSpPr>
          <p:spPr>
            <a:xfrm>
              <a:off x="4523585" y="1396884"/>
              <a:ext cx="36694" cy="32320"/>
            </a:xfrm>
            <a:custGeom>
              <a:avLst/>
              <a:gdLst/>
              <a:ahLst/>
              <a:cxnLst/>
              <a:rect l="l" t="t" r="r" b="b"/>
              <a:pathLst>
                <a:path w="3070" h="2704" extrusionOk="0">
                  <a:moveTo>
                    <a:pt x="1609" y="1"/>
                  </a:moveTo>
                  <a:cubicBezTo>
                    <a:pt x="1474" y="1"/>
                    <a:pt x="1336" y="21"/>
                    <a:pt x="1201" y="64"/>
                  </a:cubicBezTo>
                  <a:cubicBezTo>
                    <a:pt x="434" y="264"/>
                    <a:pt x="0" y="998"/>
                    <a:pt x="167" y="1732"/>
                  </a:cubicBezTo>
                  <a:cubicBezTo>
                    <a:pt x="308" y="2325"/>
                    <a:pt x="881" y="2704"/>
                    <a:pt x="1519" y="2704"/>
                  </a:cubicBezTo>
                  <a:cubicBezTo>
                    <a:pt x="1634" y="2704"/>
                    <a:pt x="1751" y="2691"/>
                    <a:pt x="1868" y="2666"/>
                  </a:cubicBezTo>
                  <a:cubicBezTo>
                    <a:pt x="2602" y="2466"/>
                    <a:pt x="3069" y="1732"/>
                    <a:pt x="2902" y="998"/>
                  </a:cubicBezTo>
                  <a:cubicBezTo>
                    <a:pt x="2766" y="399"/>
                    <a:pt x="2209" y="1"/>
                    <a:pt x="1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2"/>
            <p:cNvSpPr/>
            <p:nvPr/>
          </p:nvSpPr>
          <p:spPr>
            <a:xfrm>
              <a:off x="4603320" y="1281220"/>
              <a:ext cx="66193" cy="23534"/>
            </a:xfrm>
            <a:custGeom>
              <a:avLst/>
              <a:gdLst/>
              <a:ahLst/>
              <a:cxnLst/>
              <a:rect l="l" t="t" r="r" b="b"/>
              <a:pathLst>
                <a:path w="5538" h="1969" fill="none" extrusionOk="0">
                  <a:moveTo>
                    <a:pt x="5538" y="1969"/>
                  </a:moveTo>
                  <a:lnTo>
                    <a:pt x="1" y="1"/>
                  </a:lnTo>
                </a:path>
              </a:pathLst>
            </a:custGeom>
            <a:solidFill>
              <a:schemeClr val="dk1"/>
            </a:solidFill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2"/>
            <p:cNvSpPr/>
            <p:nvPr/>
          </p:nvSpPr>
          <p:spPr>
            <a:xfrm>
              <a:off x="4654357" y="1290805"/>
              <a:ext cx="35499" cy="33873"/>
            </a:xfrm>
            <a:custGeom>
              <a:avLst/>
              <a:gdLst/>
              <a:ahLst/>
              <a:cxnLst/>
              <a:rect l="l" t="t" r="r" b="b"/>
              <a:pathLst>
                <a:path w="2970" h="2834" extrusionOk="0">
                  <a:moveTo>
                    <a:pt x="1517" y="0"/>
                  </a:moveTo>
                  <a:cubicBezTo>
                    <a:pt x="886" y="0"/>
                    <a:pt x="312" y="466"/>
                    <a:pt x="167" y="1133"/>
                  </a:cubicBezTo>
                  <a:cubicBezTo>
                    <a:pt x="0" y="1867"/>
                    <a:pt x="467" y="2634"/>
                    <a:pt x="1168" y="2801"/>
                  </a:cubicBezTo>
                  <a:cubicBezTo>
                    <a:pt x="1268" y="2823"/>
                    <a:pt x="1366" y="2833"/>
                    <a:pt x="1463" y="2833"/>
                  </a:cubicBezTo>
                  <a:cubicBezTo>
                    <a:pt x="2108" y="2833"/>
                    <a:pt x="2657" y="2368"/>
                    <a:pt x="2802" y="1700"/>
                  </a:cubicBezTo>
                  <a:cubicBezTo>
                    <a:pt x="2969" y="967"/>
                    <a:pt x="2502" y="199"/>
                    <a:pt x="1802" y="33"/>
                  </a:cubicBezTo>
                  <a:cubicBezTo>
                    <a:pt x="1706" y="11"/>
                    <a:pt x="1611" y="0"/>
                    <a:pt x="15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6" name="Google Shape;1626;p42"/>
          <p:cNvSpPr/>
          <p:nvPr/>
        </p:nvSpPr>
        <p:spPr>
          <a:xfrm rot="2095340">
            <a:off x="7660468" y="530537"/>
            <a:ext cx="1381998" cy="1097151"/>
          </a:xfrm>
          <a:custGeom>
            <a:avLst/>
            <a:gdLst/>
            <a:ahLst/>
            <a:cxnLst/>
            <a:rect l="l" t="t" r="r" b="b"/>
            <a:pathLst>
              <a:path w="27354" h="21716" extrusionOk="0">
                <a:moveTo>
                  <a:pt x="23017" y="0"/>
                </a:moveTo>
                <a:lnTo>
                  <a:pt x="23017" y="0"/>
                </a:lnTo>
                <a:cubicBezTo>
                  <a:pt x="15345" y="5104"/>
                  <a:pt x="7673" y="10208"/>
                  <a:pt x="0" y="15278"/>
                </a:cubicBezTo>
                <a:lnTo>
                  <a:pt x="401" y="15245"/>
                </a:lnTo>
                <a:lnTo>
                  <a:pt x="568" y="15245"/>
                </a:lnTo>
                <a:cubicBezTo>
                  <a:pt x="585" y="15242"/>
                  <a:pt x="602" y="15241"/>
                  <a:pt x="618" y="15241"/>
                </a:cubicBezTo>
                <a:cubicBezTo>
                  <a:pt x="855" y="15241"/>
                  <a:pt x="993" y="15460"/>
                  <a:pt x="868" y="15678"/>
                </a:cubicBezTo>
                <a:lnTo>
                  <a:pt x="768" y="15778"/>
                </a:lnTo>
                <a:lnTo>
                  <a:pt x="568" y="16212"/>
                </a:lnTo>
                <a:lnTo>
                  <a:pt x="668" y="16379"/>
                </a:lnTo>
                <a:lnTo>
                  <a:pt x="1101" y="16345"/>
                </a:lnTo>
                <a:lnTo>
                  <a:pt x="1268" y="16345"/>
                </a:lnTo>
                <a:cubicBezTo>
                  <a:pt x="1285" y="16343"/>
                  <a:pt x="1302" y="16342"/>
                  <a:pt x="1319" y="16342"/>
                </a:cubicBezTo>
                <a:cubicBezTo>
                  <a:pt x="1555" y="16342"/>
                  <a:pt x="1693" y="16559"/>
                  <a:pt x="1568" y="16746"/>
                </a:cubicBezTo>
                <a:lnTo>
                  <a:pt x="1502" y="16879"/>
                </a:lnTo>
                <a:lnTo>
                  <a:pt x="1268" y="17313"/>
                </a:lnTo>
                <a:lnTo>
                  <a:pt x="1368" y="17413"/>
                </a:lnTo>
                <a:lnTo>
                  <a:pt x="1868" y="17380"/>
                </a:lnTo>
                <a:lnTo>
                  <a:pt x="2035" y="17380"/>
                </a:lnTo>
                <a:cubicBezTo>
                  <a:pt x="2050" y="17377"/>
                  <a:pt x="2065" y="17376"/>
                  <a:pt x="2080" y="17376"/>
                </a:cubicBezTo>
                <a:cubicBezTo>
                  <a:pt x="2289" y="17376"/>
                  <a:pt x="2429" y="17595"/>
                  <a:pt x="2335" y="17813"/>
                </a:cubicBezTo>
                <a:lnTo>
                  <a:pt x="2235" y="17913"/>
                </a:lnTo>
                <a:lnTo>
                  <a:pt x="2002" y="18380"/>
                </a:lnTo>
                <a:lnTo>
                  <a:pt x="2069" y="18514"/>
                </a:lnTo>
                <a:lnTo>
                  <a:pt x="2569" y="18480"/>
                </a:lnTo>
                <a:lnTo>
                  <a:pt x="2736" y="18480"/>
                </a:lnTo>
                <a:cubicBezTo>
                  <a:pt x="2764" y="18473"/>
                  <a:pt x="2792" y="18470"/>
                  <a:pt x="2818" y="18470"/>
                </a:cubicBezTo>
                <a:cubicBezTo>
                  <a:pt x="3035" y="18470"/>
                  <a:pt x="3155" y="18702"/>
                  <a:pt x="3036" y="18881"/>
                </a:cubicBezTo>
                <a:lnTo>
                  <a:pt x="2936" y="19014"/>
                </a:lnTo>
                <a:lnTo>
                  <a:pt x="2702" y="19481"/>
                </a:lnTo>
                <a:lnTo>
                  <a:pt x="2736" y="19548"/>
                </a:lnTo>
                <a:lnTo>
                  <a:pt x="3236" y="19514"/>
                </a:lnTo>
                <a:lnTo>
                  <a:pt x="3403" y="19514"/>
                </a:lnTo>
                <a:cubicBezTo>
                  <a:pt x="3420" y="19512"/>
                  <a:pt x="3437" y="19511"/>
                  <a:pt x="3453" y="19511"/>
                </a:cubicBezTo>
                <a:cubicBezTo>
                  <a:pt x="3690" y="19511"/>
                  <a:pt x="3828" y="19727"/>
                  <a:pt x="3703" y="19915"/>
                </a:cubicBezTo>
                <a:lnTo>
                  <a:pt x="3603" y="20048"/>
                </a:lnTo>
                <a:lnTo>
                  <a:pt x="3370" y="20515"/>
                </a:lnTo>
                <a:lnTo>
                  <a:pt x="3436" y="20649"/>
                </a:lnTo>
                <a:lnTo>
                  <a:pt x="3937" y="20582"/>
                </a:lnTo>
                <a:lnTo>
                  <a:pt x="4103" y="20582"/>
                </a:lnTo>
                <a:cubicBezTo>
                  <a:pt x="4119" y="20580"/>
                  <a:pt x="4134" y="20579"/>
                  <a:pt x="4148" y="20579"/>
                </a:cubicBezTo>
                <a:cubicBezTo>
                  <a:pt x="4388" y="20579"/>
                  <a:pt x="4529" y="20827"/>
                  <a:pt x="4404" y="21015"/>
                </a:cubicBezTo>
                <a:lnTo>
                  <a:pt x="4337" y="21149"/>
                </a:lnTo>
                <a:lnTo>
                  <a:pt x="4070" y="21583"/>
                </a:lnTo>
                <a:lnTo>
                  <a:pt x="4170" y="21716"/>
                </a:lnTo>
                <a:cubicBezTo>
                  <a:pt x="4170" y="21716"/>
                  <a:pt x="5371" y="20982"/>
                  <a:pt x="6005" y="20515"/>
                </a:cubicBezTo>
                <a:cubicBezTo>
                  <a:pt x="8840" y="18647"/>
                  <a:pt x="11742" y="16712"/>
                  <a:pt x="14611" y="14811"/>
                </a:cubicBezTo>
                <a:cubicBezTo>
                  <a:pt x="18714" y="12042"/>
                  <a:pt x="22783" y="9307"/>
                  <a:pt x="26920" y="6572"/>
                </a:cubicBezTo>
                <a:lnTo>
                  <a:pt x="27353" y="6338"/>
                </a:lnTo>
                <a:lnTo>
                  <a:pt x="27253" y="6205"/>
                </a:lnTo>
                <a:lnTo>
                  <a:pt x="26519" y="6205"/>
                </a:lnTo>
                <a:cubicBezTo>
                  <a:pt x="26502" y="6207"/>
                  <a:pt x="26485" y="6208"/>
                  <a:pt x="26469" y="6208"/>
                </a:cubicBezTo>
                <a:cubicBezTo>
                  <a:pt x="26232" y="6208"/>
                  <a:pt x="26094" y="5992"/>
                  <a:pt x="26219" y="5805"/>
                </a:cubicBezTo>
                <a:lnTo>
                  <a:pt x="26286" y="5671"/>
                </a:lnTo>
                <a:lnTo>
                  <a:pt x="26553" y="5204"/>
                </a:lnTo>
                <a:lnTo>
                  <a:pt x="26453" y="5071"/>
                </a:lnTo>
                <a:lnTo>
                  <a:pt x="25952" y="5137"/>
                </a:lnTo>
                <a:lnTo>
                  <a:pt x="25786" y="5137"/>
                </a:lnTo>
                <a:cubicBezTo>
                  <a:pt x="25772" y="5139"/>
                  <a:pt x="25759" y="5140"/>
                  <a:pt x="25746" y="5140"/>
                </a:cubicBezTo>
                <a:cubicBezTo>
                  <a:pt x="25534" y="5140"/>
                  <a:pt x="25393" y="4892"/>
                  <a:pt x="25519" y="4704"/>
                </a:cubicBezTo>
                <a:lnTo>
                  <a:pt x="25585" y="4570"/>
                </a:lnTo>
                <a:lnTo>
                  <a:pt x="25852" y="4137"/>
                </a:lnTo>
                <a:lnTo>
                  <a:pt x="25786" y="4037"/>
                </a:lnTo>
                <a:lnTo>
                  <a:pt x="25252" y="4070"/>
                </a:lnTo>
                <a:lnTo>
                  <a:pt x="25085" y="4070"/>
                </a:lnTo>
                <a:cubicBezTo>
                  <a:pt x="25060" y="4077"/>
                  <a:pt x="25036" y="4080"/>
                  <a:pt x="25013" y="4080"/>
                </a:cubicBezTo>
                <a:cubicBezTo>
                  <a:pt x="24819" y="4080"/>
                  <a:pt x="24695" y="3848"/>
                  <a:pt x="24785" y="3670"/>
                </a:cubicBezTo>
                <a:lnTo>
                  <a:pt x="24885" y="3536"/>
                </a:lnTo>
                <a:lnTo>
                  <a:pt x="25118" y="3069"/>
                </a:lnTo>
                <a:lnTo>
                  <a:pt x="25052" y="2969"/>
                </a:lnTo>
                <a:lnTo>
                  <a:pt x="24551" y="3003"/>
                </a:lnTo>
                <a:lnTo>
                  <a:pt x="24385" y="3003"/>
                </a:lnTo>
                <a:cubicBezTo>
                  <a:pt x="24367" y="3005"/>
                  <a:pt x="24350" y="3006"/>
                  <a:pt x="24334" y="3006"/>
                </a:cubicBezTo>
                <a:cubicBezTo>
                  <a:pt x="24097" y="3006"/>
                  <a:pt x="23959" y="2787"/>
                  <a:pt x="24084" y="2569"/>
                </a:cubicBezTo>
                <a:lnTo>
                  <a:pt x="24184" y="2469"/>
                </a:lnTo>
                <a:lnTo>
                  <a:pt x="24418" y="2002"/>
                </a:lnTo>
                <a:lnTo>
                  <a:pt x="24351" y="1868"/>
                </a:lnTo>
                <a:lnTo>
                  <a:pt x="23851" y="1902"/>
                </a:lnTo>
                <a:lnTo>
                  <a:pt x="23684" y="1902"/>
                </a:lnTo>
                <a:cubicBezTo>
                  <a:pt x="23637" y="1929"/>
                  <a:pt x="23592" y="1941"/>
                  <a:pt x="23552" y="1941"/>
                </a:cubicBezTo>
                <a:cubicBezTo>
                  <a:pt x="23395" y="1941"/>
                  <a:pt x="23311" y="1754"/>
                  <a:pt x="23417" y="1568"/>
                </a:cubicBezTo>
                <a:lnTo>
                  <a:pt x="23517" y="1468"/>
                </a:lnTo>
                <a:lnTo>
                  <a:pt x="23751" y="1034"/>
                </a:lnTo>
                <a:lnTo>
                  <a:pt x="23684" y="868"/>
                </a:lnTo>
                <a:lnTo>
                  <a:pt x="23184" y="901"/>
                </a:lnTo>
                <a:lnTo>
                  <a:pt x="23017" y="901"/>
                </a:lnTo>
                <a:cubicBezTo>
                  <a:pt x="23000" y="903"/>
                  <a:pt x="22983" y="904"/>
                  <a:pt x="22966" y="904"/>
                </a:cubicBezTo>
                <a:cubicBezTo>
                  <a:pt x="22730" y="904"/>
                  <a:pt x="22592" y="688"/>
                  <a:pt x="22717" y="501"/>
                </a:cubicBezTo>
                <a:lnTo>
                  <a:pt x="22783" y="367"/>
                </a:lnTo>
                <a:lnTo>
                  <a:pt x="230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7" name="Google Shape;1627;p42"/>
          <p:cNvSpPr/>
          <p:nvPr/>
        </p:nvSpPr>
        <p:spPr>
          <a:xfrm rot="2095340">
            <a:off x="7660468" y="1020412"/>
            <a:ext cx="1381998" cy="1097151"/>
          </a:xfrm>
          <a:custGeom>
            <a:avLst/>
            <a:gdLst/>
            <a:ahLst/>
            <a:cxnLst/>
            <a:rect l="l" t="t" r="r" b="b"/>
            <a:pathLst>
              <a:path w="27354" h="21716" extrusionOk="0">
                <a:moveTo>
                  <a:pt x="23017" y="0"/>
                </a:moveTo>
                <a:lnTo>
                  <a:pt x="23017" y="0"/>
                </a:lnTo>
                <a:cubicBezTo>
                  <a:pt x="15345" y="5104"/>
                  <a:pt x="7673" y="10208"/>
                  <a:pt x="0" y="15278"/>
                </a:cubicBezTo>
                <a:lnTo>
                  <a:pt x="401" y="15245"/>
                </a:lnTo>
                <a:lnTo>
                  <a:pt x="568" y="15245"/>
                </a:lnTo>
                <a:cubicBezTo>
                  <a:pt x="585" y="15242"/>
                  <a:pt x="602" y="15241"/>
                  <a:pt x="618" y="15241"/>
                </a:cubicBezTo>
                <a:cubicBezTo>
                  <a:pt x="855" y="15241"/>
                  <a:pt x="993" y="15460"/>
                  <a:pt x="868" y="15678"/>
                </a:cubicBezTo>
                <a:lnTo>
                  <a:pt x="768" y="15778"/>
                </a:lnTo>
                <a:lnTo>
                  <a:pt x="568" y="16212"/>
                </a:lnTo>
                <a:lnTo>
                  <a:pt x="668" y="16379"/>
                </a:lnTo>
                <a:lnTo>
                  <a:pt x="1101" y="16345"/>
                </a:lnTo>
                <a:lnTo>
                  <a:pt x="1268" y="16345"/>
                </a:lnTo>
                <a:cubicBezTo>
                  <a:pt x="1285" y="16343"/>
                  <a:pt x="1302" y="16342"/>
                  <a:pt x="1319" y="16342"/>
                </a:cubicBezTo>
                <a:cubicBezTo>
                  <a:pt x="1555" y="16342"/>
                  <a:pt x="1693" y="16559"/>
                  <a:pt x="1568" y="16746"/>
                </a:cubicBezTo>
                <a:lnTo>
                  <a:pt x="1502" y="16879"/>
                </a:lnTo>
                <a:lnTo>
                  <a:pt x="1268" y="17313"/>
                </a:lnTo>
                <a:lnTo>
                  <a:pt x="1368" y="17413"/>
                </a:lnTo>
                <a:lnTo>
                  <a:pt x="1868" y="17380"/>
                </a:lnTo>
                <a:lnTo>
                  <a:pt x="2035" y="17380"/>
                </a:lnTo>
                <a:cubicBezTo>
                  <a:pt x="2050" y="17377"/>
                  <a:pt x="2065" y="17376"/>
                  <a:pt x="2080" y="17376"/>
                </a:cubicBezTo>
                <a:cubicBezTo>
                  <a:pt x="2289" y="17376"/>
                  <a:pt x="2429" y="17595"/>
                  <a:pt x="2335" y="17813"/>
                </a:cubicBezTo>
                <a:lnTo>
                  <a:pt x="2235" y="17913"/>
                </a:lnTo>
                <a:lnTo>
                  <a:pt x="2002" y="18380"/>
                </a:lnTo>
                <a:lnTo>
                  <a:pt x="2069" y="18514"/>
                </a:lnTo>
                <a:lnTo>
                  <a:pt x="2569" y="18480"/>
                </a:lnTo>
                <a:lnTo>
                  <a:pt x="2736" y="18480"/>
                </a:lnTo>
                <a:cubicBezTo>
                  <a:pt x="2764" y="18473"/>
                  <a:pt x="2792" y="18470"/>
                  <a:pt x="2818" y="18470"/>
                </a:cubicBezTo>
                <a:cubicBezTo>
                  <a:pt x="3035" y="18470"/>
                  <a:pt x="3155" y="18702"/>
                  <a:pt x="3036" y="18881"/>
                </a:cubicBezTo>
                <a:lnTo>
                  <a:pt x="2936" y="19014"/>
                </a:lnTo>
                <a:lnTo>
                  <a:pt x="2702" y="19481"/>
                </a:lnTo>
                <a:lnTo>
                  <a:pt x="2736" y="19548"/>
                </a:lnTo>
                <a:lnTo>
                  <a:pt x="3236" y="19514"/>
                </a:lnTo>
                <a:lnTo>
                  <a:pt x="3403" y="19514"/>
                </a:lnTo>
                <a:cubicBezTo>
                  <a:pt x="3420" y="19512"/>
                  <a:pt x="3437" y="19511"/>
                  <a:pt x="3453" y="19511"/>
                </a:cubicBezTo>
                <a:cubicBezTo>
                  <a:pt x="3690" y="19511"/>
                  <a:pt x="3828" y="19727"/>
                  <a:pt x="3703" y="19915"/>
                </a:cubicBezTo>
                <a:lnTo>
                  <a:pt x="3603" y="20048"/>
                </a:lnTo>
                <a:lnTo>
                  <a:pt x="3370" y="20515"/>
                </a:lnTo>
                <a:lnTo>
                  <a:pt x="3436" y="20649"/>
                </a:lnTo>
                <a:lnTo>
                  <a:pt x="3937" y="20582"/>
                </a:lnTo>
                <a:lnTo>
                  <a:pt x="4103" y="20582"/>
                </a:lnTo>
                <a:cubicBezTo>
                  <a:pt x="4119" y="20580"/>
                  <a:pt x="4134" y="20579"/>
                  <a:pt x="4148" y="20579"/>
                </a:cubicBezTo>
                <a:cubicBezTo>
                  <a:pt x="4388" y="20579"/>
                  <a:pt x="4529" y="20827"/>
                  <a:pt x="4404" y="21015"/>
                </a:cubicBezTo>
                <a:lnTo>
                  <a:pt x="4337" y="21149"/>
                </a:lnTo>
                <a:lnTo>
                  <a:pt x="4070" y="21583"/>
                </a:lnTo>
                <a:lnTo>
                  <a:pt x="4170" y="21716"/>
                </a:lnTo>
                <a:cubicBezTo>
                  <a:pt x="4170" y="21716"/>
                  <a:pt x="5371" y="20982"/>
                  <a:pt x="6005" y="20515"/>
                </a:cubicBezTo>
                <a:cubicBezTo>
                  <a:pt x="8840" y="18647"/>
                  <a:pt x="11742" y="16712"/>
                  <a:pt x="14611" y="14811"/>
                </a:cubicBezTo>
                <a:cubicBezTo>
                  <a:pt x="18714" y="12042"/>
                  <a:pt x="22783" y="9307"/>
                  <a:pt x="26920" y="6572"/>
                </a:cubicBezTo>
                <a:lnTo>
                  <a:pt x="27353" y="6338"/>
                </a:lnTo>
                <a:lnTo>
                  <a:pt x="27253" y="6205"/>
                </a:lnTo>
                <a:lnTo>
                  <a:pt x="26519" y="6205"/>
                </a:lnTo>
                <a:cubicBezTo>
                  <a:pt x="26502" y="6207"/>
                  <a:pt x="26485" y="6208"/>
                  <a:pt x="26469" y="6208"/>
                </a:cubicBezTo>
                <a:cubicBezTo>
                  <a:pt x="26232" y="6208"/>
                  <a:pt x="26094" y="5992"/>
                  <a:pt x="26219" y="5805"/>
                </a:cubicBezTo>
                <a:lnTo>
                  <a:pt x="26286" y="5671"/>
                </a:lnTo>
                <a:lnTo>
                  <a:pt x="26553" y="5204"/>
                </a:lnTo>
                <a:lnTo>
                  <a:pt x="26453" y="5071"/>
                </a:lnTo>
                <a:lnTo>
                  <a:pt x="25952" y="5137"/>
                </a:lnTo>
                <a:lnTo>
                  <a:pt x="25786" y="5137"/>
                </a:lnTo>
                <a:cubicBezTo>
                  <a:pt x="25772" y="5139"/>
                  <a:pt x="25759" y="5140"/>
                  <a:pt x="25746" y="5140"/>
                </a:cubicBezTo>
                <a:cubicBezTo>
                  <a:pt x="25534" y="5140"/>
                  <a:pt x="25393" y="4892"/>
                  <a:pt x="25519" y="4704"/>
                </a:cubicBezTo>
                <a:lnTo>
                  <a:pt x="25585" y="4570"/>
                </a:lnTo>
                <a:lnTo>
                  <a:pt x="25852" y="4137"/>
                </a:lnTo>
                <a:lnTo>
                  <a:pt x="25786" y="4037"/>
                </a:lnTo>
                <a:lnTo>
                  <a:pt x="25252" y="4070"/>
                </a:lnTo>
                <a:lnTo>
                  <a:pt x="25085" y="4070"/>
                </a:lnTo>
                <a:cubicBezTo>
                  <a:pt x="25060" y="4077"/>
                  <a:pt x="25036" y="4080"/>
                  <a:pt x="25013" y="4080"/>
                </a:cubicBezTo>
                <a:cubicBezTo>
                  <a:pt x="24819" y="4080"/>
                  <a:pt x="24695" y="3848"/>
                  <a:pt x="24785" y="3670"/>
                </a:cubicBezTo>
                <a:lnTo>
                  <a:pt x="24885" y="3536"/>
                </a:lnTo>
                <a:lnTo>
                  <a:pt x="25118" y="3069"/>
                </a:lnTo>
                <a:lnTo>
                  <a:pt x="25052" y="2969"/>
                </a:lnTo>
                <a:lnTo>
                  <a:pt x="24551" y="3003"/>
                </a:lnTo>
                <a:lnTo>
                  <a:pt x="24385" y="3003"/>
                </a:lnTo>
                <a:cubicBezTo>
                  <a:pt x="24367" y="3005"/>
                  <a:pt x="24350" y="3006"/>
                  <a:pt x="24334" y="3006"/>
                </a:cubicBezTo>
                <a:cubicBezTo>
                  <a:pt x="24097" y="3006"/>
                  <a:pt x="23959" y="2787"/>
                  <a:pt x="24084" y="2569"/>
                </a:cubicBezTo>
                <a:lnTo>
                  <a:pt x="24184" y="2469"/>
                </a:lnTo>
                <a:lnTo>
                  <a:pt x="24418" y="2002"/>
                </a:lnTo>
                <a:lnTo>
                  <a:pt x="24351" y="1868"/>
                </a:lnTo>
                <a:lnTo>
                  <a:pt x="23851" y="1902"/>
                </a:lnTo>
                <a:lnTo>
                  <a:pt x="23684" y="1902"/>
                </a:lnTo>
                <a:cubicBezTo>
                  <a:pt x="23637" y="1929"/>
                  <a:pt x="23592" y="1941"/>
                  <a:pt x="23552" y="1941"/>
                </a:cubicBezTo>
                <a:cubicBezTo>
                  <a:pt x="23395" y="1941"/>
                  <a:pt x="23311" y="1754"/>
                  <a:pt x="23417" y="1568"/>
                </a:cubicBezTo>
                <a:lnTo>
                  <a:pt x="23517" y="1468"/>
                </a:lnTo>
                <a:lnTo>
                  <a:pt x="23751" y="1034"/>
                </a:lnTo>
                <a:lnTo>
                  <a:pt x="23684" y="868"/>
                </a:lnTo>
                <a:lnTo>
                  <a:pt x="23184" y="901"/>
                </a:lnTo>
                <a:lnTo>
                  <a:pt x="23017" y="901"/>
                </a:lnTo>
                <a:cubicBezTo>
                  <a:pt x="23000" y="903"/>
                  <a:pt x="22983" y="904"/>
                  <a:pt x="22966" y="904"/>
                </a:cubicBezTo>
                <a:cubicBezTo>
                  <a:pt x="22730" y="904"/>
                  <a:pt x="22592" y="688"/>
                  <a:pt x="22717" y="501"/>
                </a:cubicBezTo>
                <a:lnTo>
                  <a:pt x="22783" y="367"/>
                </a:lnTo>
                <a:lnTo>
                  <a:pt x="2301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F31082-07F9-820D-C7EA-56DA718385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8333"/>
          <a:stretch/>
        </p:blipFill>
        <p:spPr>
          <a:xfrm>
            <a:off x="797000" y="1079112"/>
            <a:ext cx="5921533" cy="72139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FF6862-E8AE-4FF1-8591-66683CE558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676" r="39285" b="6397"/>
          <a:stretch/>
        </p:blipFill>
        <p:spPr>
          <a:xfrm>
            <a:off x="797923" y="1854707"/>
            <a:ext cx="5921532" cy="25868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8025" y="813321"/>
            <a:ext cx="2306474" cy="4171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;p55">
            <a:extLst>
              <a:ext uri="{FF2B5EF4-FFF2-40B4-BE49-F238E27FC236}">
                <a16:creationId xmlns:a16="http://schemas.microsoft.com/office/drawing/2014/main" id="{94021E3B-EBE1-D88B-8740-0DD68728F4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611" y="441054"/>
            <a:ext cx="3609880" cy="11617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10. Jika membutuhkan daftar berdasar subjek, klik bagian </a:t>
            </a:r>
            <a:r>
              <a:rPr lang="en" sz="1600" i="1" dirty="0"/>
              <a:t>Subject Collections</a:t>
            </a:r>
            <a:endParaRPr sz="16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350219-3C7E-3CF6-20ED-0D100B358D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103"/>
          <a:stretch/>
        </p:blipFill>
        <p:spPr>
          <a:xfrm>
            <a:off x="547418" y="1602770"/>
            <a:ext cx="3942389" cy="287676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CC4F47-AEF4-2A42-0BCC-7D249D421EB4}"/>
              </a:ext>
            </a:extLst>
          </p:cNvPr>
          <p:cNvSpPr/>
          <p:nvPr/>
        </p:nvSpPr>
        <p:spPr>
          <a:xfrm>
            <a:off x="1140431" y="3431569"/>
            <a:ext cx="893852" cy="462337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Google Shape;372;p55">
            <a:extLst>
              <a:ext uri="{FF2B5EF4-FFF2-40B4-BE49-F238E27FC236}">
                <a16:creationId xmlns:a16="http://schemas.microsoft.com/office/drawing/2014/main" id="{B34E3209-6C3C-DE44-141F-DEC89581A531}"/>
              </a:ext>
            </a:extLst>
          </p:cNvPr>
          <p:cNvSpPr txBox="1">
            <a:spLocks/>
          </p:cNvSpPr>
          <p:nvPr/>
        </p:nvSpPr>
        <p:spPr>
          <a:xfrm>
            <a:off x="5785335" y="441054"/>
            <a:ext cx="2987248" cy="1187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21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sv-SE" sz="1600" dirty="0"/>
              <a:t>11. </a:t>
            </a:r>
            <a:r>
              <a:rPr lang="en" sz="1600" dirty="0"/>
              <a:t>Daftar Jurnal Freedom Collection </a:t>
            </a:r>
            <a:r>
              <a:rPr lang="sv-SE" sz="1600" dirty="0"/>
              <a:t>berdasarkan </a:t>
            </a:r>
            <a:r>
              <a:rPr lang="sv-SE" sz="1600" i="1" dirty="0"/>
              <a:t>subject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EDAD80-DCFA-3EC2-DCFF-6A5F6BE4A6C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0893"/>
          <a:stretch/>
        </p:blipFill>
        <p:spPr>
          <a:xfrm>
            <a:off x="4654195" y="1663269"/>
            <a:ext cx="3914702" cy="640676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0C36E8-6268-9658-EFC2-91642AFB89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6741"/>
          <a:stretch/>
        </p:blipFill>
        <p:spPr>
          <a:xfrm>
            <a:off x="4654195" y="2571750"/>
            <a:ext cx="3873605" cy="203117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132</Words>
  <Application>Microsoft Office PowerPoint</Application>
  <PresentationFormat>On-screen Show (16:9)</PresentationFormat>
  <Paragraphs>14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Concert One</vt:lpstr>
      <vt:lpstr>Roboto Mono</vt:lpstr>
      <vt:lpstr>Plus Jakarta Sans</vt:lpstr>
      <vt:lpstr>Coming Soon</vt:lpstr>
      <vt:lpstr>Arial</vt:lpstr>
      <vt:lpstr>Anonymous Pro</vt:lpstr>
      <vt:lpstr>Roboto Mono Medium</vt:lpstr>
      <vt:lpstr>Muli</vt:lpstr>
      <vt:lpstr>Notebook Lesson by Slidesgo</vt:lpstr>
      <vt:lpstr>Panduan Mencari Daftar Jurnal ScienceDirect (Berlangganan) Perpustakaan UNS</vt:lpstr>
      <vt:lpstr>1. Masuk pada laman library.uns.ac.id</vt:lpstr>
      <vt:lpstr>2. Arahkan kursor ke EZProxy</vt:lpstr>
      <vt:lpstr>4. Anda akan diarahkan menuju website elsevier.com</vt:lpstr>
      <vt:lpstr>6. Arahkan kursor ke bawah dan klik freedom collection untuk mendapatkan daftar jurnal yang dilanggan</vt:lpstr>
      <vt:lpstr>7. Daftar Jurnal Freedom Collection</vt:lpstr>
      <vt:lpstr>8. Selain Freedom Collection, UNS juga melanggan 3 jurnal Lancet, klik Active titles  </vt:lpstr>
      <vt:lpstr>9. Daftar 3 jurnal lancet (berlangganan)</vt:lpstr>
      <vt:lpstr>10. Jika membutuhkan daftar berdasar subjek, klik bagian Subject Collections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Panduan Mencari Kumpulan Situs Jurnal</dc:title>
  <dc:creator>ACER</dc:creator>
  <cp:lastModifiedBy>acersn004151@outlook.com</cp:lastModifiedBy>
  <cp:revision>8</cp:revision>
  <dcterms:modified xsi:type="dcterms:W3CDTF">2023-07-18T07:31:23Z</dcterms:modified>
</cp:coreProperties>
</file>